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1" r:id="rId3"/>
    <p:sldId id="310" r:id="rId4"/>
    <p:sldId id="309" r:id="rId5"/>
    <p:sldId id="336" r:id="rId6"/>
    <p:sldId id="313" r:id="rId7"/>
    <p:sldId id="326" r:id="rId8"/>
    <p:sldId id="327" r:id="rId9"/>
    <p:sldId id="328" r:id="rId10"/>
    <p:sldId id="329" r:id="rId11"/>
    <p:sldId id="312" r:id="rId12"/>
    <p:sldId id="332" r:id="rId13"/>
    <p:sldId id="333" r:id="rId14"/>
    <p:sldId id="334" r:id="rId15"/>
    <p:sldId id="335" r:id="rId16"/>
    <p:sldId id="270" r:id="rId17"/>
    <p:sldId id="269" r:id="rId18"/>
    <p:sldId id="307" r:id="rId19"/>
    <p:sldId id="272" r:id="rId20"/>
    <p:sldId id="304" r:id="rId21"/>
    <p:sldId id="285" r:id="rId22"/>
    <p:sldId id="277" r:id="rId23"/>
    <p:sldId id="317" r:id="rId24"/>
    <p:sldId id="323" r:id="rId25"/>
    <p:sldId id="321" r:id="rId26"/>
    <p:sldId id="324" r:id="rId27"/>
    <p:sldId id="330" r:id="rId28"/>
    <p:sldId id="331" r:id="rId29"/>
    <p:sldId id="287" r:id="rId30"/>
    <p:sldId id="325" r:id="rId31"/>
    <p:sldId id="308" r:id="rId32"/>
    <p:sldId id="30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E51D"/>
    <a:srgbClr val="BC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17439-407C-4ACE-A1C0-91DED126311E}" v="592" dt="2025-07-10T05:46:39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8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clan Mahony" userId="499b52b5-667e-4f2f-ae1c-a38729f0a96d" providerId="ADAL" clId="{31F17439-407C-4ACE-A1C0-91DED126311E}"/>
    <pc:docChg chg="undo custSel addSld delSld modSld sldOrd modMainMaster delSection modSection">
      <pc:chgData name="Declan Mahony" userId="499b52b5-667e-4f2f-ae1c-a38729f0a96d" providerId="ADAL" clId="{31F17439-407C-4ACE-A1C0-91DED126311E}" dt="2025-07-10T05:46:39.882" v="3449" actId="1076"/>
      <pc:docMkLst>
        <pc:docMk/>
      </pc:docMkLst>
      <pc:sldChg chg="addSp delSp modSp mod">
        <pc:chgData name="Declan Mahony" userId="499b52b5-667e-4f2f-ae1c-a38729f0a96d" providerId="ADAL" clId="{31F17439-407C-4ACE-A1C0-91DED126311E}" dt="2025-07-10T05:46:39.882" v="3449" actId="1076"/>
        <pc:sldMkLst>
          <pc:docMk/>
          <pc:sldMk cId="256568226" sldId="256"/>
        </pc:sldMkLst>
        <pc:spChg chg="mod">
          <ac:chgData name="Declan Mahony" userId="499b52b5-667e-4f2f-ae1c-a38729f0a96d" providerId="ADAL" clId="{31F17439-407C-4ACE-A1C0-91DED126311E}" dt="2025-06-30T09:54:28.879" v="0"/>
          <ac:spMkLst>
            <pc:docMk/>
            <pc:sldMk cId="256568226" sldId="256"/>
            <ac:spMk id="2" creationId="{A39DAA96-3BC4-96BC-BB17-9D51F327E9C8}"/>
          </ac:spMkLst>
        </pc:spChg>
        <pc:spChg chg="mod">
          <ac:chgData name="Declan Mahony" userId="499b52b5-667e-4f2f-ae1c-a38729f0a96d" providerId="ADAL" clId="{31F17439-407C-4ACE-A1C0-91DED126311E}" dt="2025-07-08T18:54:05.765" v="515" actId="20577"/>
          <ac:spMkLst>
            <pc:docMk/>
            <pc:sldMk cId="256568226" sldId="256"/>
            <ac:spMk id="3" creationId="{6121E773-15C2-5974-D6D7-3CC08A8E53CB}"/>
          </ac:spMkLst>
        </pc:spChg>
        <pc:picChg chg="del mod">
          <ac:chgData name="Declan Mahony" userId="499b52b5-667e-4f2f-ae1c-a38729f0a96d" providerId="ADAL" clId="{31F17439-407C-4ACE-A1C0-91DED126311E}" dt="2025-07-09T15:15:58.651" v="1376" actId="478"/>
          <ac:picMkLst>
            <pc:docMk/>
            <pc:sldMk cId="256568226" sldId="256"/>
            <ac:picMk id="4" creationId="{33F4311A-7B9A-1C19-7BBA-5246407E8FF6}"/>
          </ac:picMkLst>
        </pc:picChg>
        <pc:picChg chg="mod">
          <ac:chgData name="Declan Mahony" userId="499b52b5-667e-4f2f-ae1c-a38729f0a96d" providerId="ADAL" clId="{31F17439-407C-4ACE-A1C0-91DED126311E}" dt="2025-07-08T18:12:09.346" v="257" actId="1076"/>
          <ac:picMkLst>
            <pc:docMk/>
            <pc:sldMk cId="256568226" sldId="256"/>
            <ac:picMk id="5" creationId="{599A0761-E2F7-2809-FD7C-A1F662C896D4}"/>
          </ac:picMkLst>
        </pc:picChg>
        <pc:picChg chg="add mod">
          <ac:chgData name="Declan Mahony" userId="499b52b5-667e-4f2f-ae1c-a38729f0a96d" providerId="ADAL" clId="{31F17439-407C-4ACE-A1C0-91DED126311E}" dt="2025-07-09T15:16:17.290" v="1379" actId="1076"/>
          <ac:picMkLst>
            <pc:docMk/>
            <pc:sldMk cId="256568226" sldId="256"/>
            <ac:picMk id="10" creationId="{4EC6F89C-0A9B-3091-1A7A-6474DAB4648C}"/>
          </ac:picMkLst>
        </pc:picChg>
        <pc:picChg chg="add mod">
          <ac:chgData name="Declan Mahony" userId="499b52b5-667e-4f2f-ae1c-a38729f0a96d" providerId="ADAL" clId="{31F17439-407C-4ACE-A1C0-91DED126311E}" dt="2025-07-10T05:46:39.882" v="3449" actId="1076"/>
          <ac:picMkLst>
            <pc:docMk/>
            <pc:sldMk cId="256568226" sldId="256"/>
            <ac:picMk id="1026" creationId="{1C4F1233-1560-F69E-B03E-8FC916E0465B}"/>
          </ac:picMkLst>
        </pc:picChg>
      </pc:sldChg>
      <pc:sldChg chg="del">
        <pc:chgData name="Declan Mahony" userId="499b52b5-667e-4f2f-ae1c-a38729f0a96d" providerId="ADAL" clId="{31F17439-407C-4ACE-A1C0-91DED126311E}" dt="2025-06-30T10:15:29.476" v="148" actId="47"/>
        <pc:sldMkLst>
          <pc:docMk/>
          <pc:sldMk cId="1302742017" sldId="258"/>
        </pc:sldMkLst>
      </pc:sldChg>
      <pc:sldChg chg="del">
        <pc:chgData name="Declan Mahony" userId="499b52b5-667e-4f2f-ae1c-a38729f0a96d" providerId="ADAL" clId="{31F17439-407C-4ACE-A1C0-91DED126311E}" dt="2025-06-30T10:15:34.345" v="156" actId="47"/>
        <pc:sldMkLst>
          <pc:docMk/>
          <pc:sldMk cId="3376637215" sldId="259"/>
        </pc:sldMkLst>
      </pc:sldChg>
      <pc:sldChg chg="del">
        <pc:chgData name="Declan Mahony" userId="499b52b5-667e-4f2f-ae1c-a38729f0a96d" providerId="ADAL" clId="{31F17439-407C-4ACE-A1C0-91DED126311E}" dt="2025-06-30T10:15:33.842" v="154" actId="47"/>
        <pc:sldMkLst>
          <pc:docMk/>
          <pc:sldMk cId="178223615" sldId="260"/>
        </pc:sldMkLst>
      </pc:sldChg>
      <pc:sldChg chg="del">
        <pc:chgData name="Declan Mahony" userId="499b52b5-667e-4f2f-ae1c-a38729f0a96d" providerId="ADAL" clId="{31F17439-407C-4ACE-A1C0-91DED126311E}" dt="2025-06-30T10:15:33.109" v="153" actId="47"/>
        <pc:sldMkLst>
          <pc:docMk/>
          <pc:sldMk cId="3354893547" sldId="261"/>
        </pc:sldMkLst>
      </pc:sldChg>
      <pc:sldChg chg="del">
        <pc:chgData name="Declan Mahony" userId="499b52b5-667e-4f2f-ae1c-a38729f0a96d" providerId="ADAL" clId="{31F17439-407C-4ACE-A1C0-91DED126311E}" dt="2025-06-30T10:15:32.584" v="152" actId="47"/>
        <pc:sldMkLst>
          <pc:docMk/>
          <pc:sldMk cId="3246068941" sldId="263"/>
        </pc:sldMkLst>
      </pc:sldChg>
      <pc:sldChg chg="del">
        <pc:chgData name="Declan Mahony" userId="499b52b5-667e-4f2f-ae1c-a38729f0a96d" providerId="ADAL" clId="{31F17439-407C-4ACE-A1C0-91DED126311E}" dt="2025-06-30T10:15:32.255" v="151" actId="47"/>
        <pc:sldMkLst>
          <pc:docMk/>
          <pc:sldMk cId="2936644392" sldId="264"/>
        </pc:sldMkLst>
      </pc:sldChg>
      <pc:sldChg chg="del">
        <pc:chgData name="Declan Mahony" userId="499b52b5-667e-4f2f-ae1c-a38729f0a96d" providerId="ADAL" clId="{31F17439-407C-4ACE-A1C0-91DED126311E}" dt="2025-06-30T09:55:59.154" v="25" actId="47"/>
        <pc:sldMkLst>
          <pc:docMk/>
          <pc:sldMk cId="2179675380" sldId="265"/>
        </pc:sldMkLst>
      </pc:sldChg>
      <pc:sldChg chg="del">
        <pc:chgData name="Declan Mahony" userId="499b52b5-667e-4f2f-ae1c-a38729f0a96d" providerId="ADAL" clId="{31F17439-407C-4ACE-A1C0-91DED126311E}" dt="2025-06-30T09:55:58.298" v="24" actId="47"/>
        <pc:sldMkLst>
          <pc:docMk/>
          <pc:sldMk cId="2539473041" sldId="266"/>
        </pc:sldMkLst>
      </pc:sldChg>
      <pc:sldChg chg="del">
        <pc:chgData name="Declan Mahony" userId="499b52b5-667e-4f2f-ae1c-a38729f0a96d" providerId="ADAL" clId="{31F17439-407C-4ACE-A1C0-91DED126311E}" dt="2025-06-30T09:55:57.853" v="23" actId="47"/>
        <pc:sldMkLst>
          <pc:docMk/>
          <pc:sldMk cId="890721441" sldId="267"/>
        </pc:sldMkLst>
      </pc:sldChg>
      <pc:sldChg chg="del">
        <pc:chgData name="Declan Mahony" userId="499b52b5-667e-4f2f-ae1c-a38729f0a96d" providerId="ADAL" clId="{31F17439-407C-4ACE-A1C0-91DED126311E}" dt="2025-06-30T09:55:57.211" v="22" actId="47"/>
        <pc:sldMkLst>
          <pc:docMk/>
          <pc:sldMk cId="2719092701" sldId="268"/>
        </pc:sldMkLst>
      </pc:sldChg>
      <pc:sldChg chg="addSp delSp modSp add mod setBg modClrScheme chgLayout">
        <pc:chgData name="Declan Mahony" userId="499b52b5-667e-4f2f-ae1c-a38729f0a96d" providerId="ADAL" clId="{31F17439-407C-4ACE-A1C0-91DED126311E}" dt="2025-07-09T17:53:27.918" v="2034" actId="26606"/>
        <pc:sldMkLst>
          <pc:docMk/>
          <pc:sldMk cId="1679832084" sldId="269"/>
        </pc:sldMkLst>
        <pc:spChg chg="mod ord">
          <ac:chgData name="Declan Mahony" userId="499b52b5-667e-4f2f-ae1c-a38729f0a96d" providerId="ADAL" clId="{31F17439-407C-4ACE-A1C0-91DED126311E}" dt="2025-07-09T17:53:27.918" v="2034" actId="26606"/>
          <ac:spMkLst>
            <pc:docMk/>
            <pc:sldMk cId="1679832084" sldId="269"/>
            <ac:spMk id="2" creationId="{BAA9C8F7-88EB-D227-2642-D0511F3E0382}"/>
          </ac:spMkLst>
        </pc:spChg>
        <pc:spChg chg="add del mod ord">
          <ac:chgData name="Declan Mahony" userId="499b52b5-667e-4f2f-ae1c-a38729f0a96d" providerId="ADAL" clId="{31F17439-407C-4ACE-A1C0-91DED126311E}" dt="2025-07-09T17:52:42.443" v="2030" actId="700"/>
          <ac:spMkLst>
            <pc:docMk/>
            <pc:sldMk cId="1679832084" sldId="269"/>
            <ac:spMk id="10" creationId="{C27EC00C-14DE-3E3B-00CD-45905EB83C55}"/>
          </ac:spMkLst>
        </pc:spChg>
        <pc:spChg chg="mod ord">
          <ac:chgData name="Declan Mahony" userId="499b52b5-667e-4f2f-ae1c-a38729f0a96d" providerId="ADAL" clId="{31F17439-407C-4ACE-A1C0-91DED126311E}" dt="2025-07-09T17:53:27.918" v="2034" actId="26606"/>
          <ac:spMkLst>
            <pc:docMk/>
            <pc:sldMk cId="1679832084" sldId="269"/>
            <ac:spMk id="13" creationId="{62ABB822-B271-A610-CD4B-DFB979E2E5F4}"/>
          </ac:spMkLst>
        </pc:spChg>
        <pc:spChg chg="mod ord">
          <ac:chgData name="Declan Mahony" userId="499b52b5-667e-4f2f-ae1c-a38729f0a96d" providerId="ADAL" clId="{31F17439-407C-4ACE-A1C0-91DED126311E}" dt="2025-07-09T17:53:27.918" v="2034" actId="26606"/>
          <ac:spMkLst>
            <pc:docMk/>
            <pc:sldMk cId="1679832084" sldId="269"/>
            <ac:spMk id="14" creationId="{A2A3BE27-E5EC-229D-4D7C-5B55A96B8AFE}"/>
          </ac:spMkLst>
        </pc:spChg>
        <pc:spChg chg="mod ord">
          <ac:chgData name="Declan Mahony" userId="499b52b5-667e-4f2f-ae1c-a38729f0a96d" providerId="ADAL" clId="{31F17439-407C-4ACE-A1C0-91DED126311E}" dt="2025-07-09T17:53:27.918" v="2034" actId="26606"/>
          <ac:spMkLst>
            <pc:docMk/>
            <pc:sldMk cId="1679832084" sldId="269"/>
            <ac:spMk id="15" creationId="{351DCA2C-428F-89E6-0DA0-E8AB99F908BD}"/>
          </ac:spMkLst>
        </pc:spChg>
        <pc:spChg chg="add del">
          <ac:chgData name="Declan Mahony" userId="499b52b5-667e-4f2f-ae1c-a38729f0a96d" providerId="ADAL" clId="{31F17439-407C-4ACE-A1C0-91DED126311E}" dt="2025-07-09T17:53:27.918" v="2034" actId="26606"/>
          <ac:spMkLst>
            <pc:docMk/>
            <pc:sldMk cId="1679832084" sldId="269"/>
            <ac:spMk id="20" creationId="{37C89E4B-3C9F-44B9-8B86-D9E3D112D8EC}"/>
          </ac:spMkLst>
        </pc:spChg>
        <pc:picChg chg="add mod ord modCrop">
          <ac:chgData name="Declan Mahony" userId="499b52b5-667e-4f2f-ae1c-a38729f0a96d" providerId="ADAL" clId="{31F17439-407C-4ACE-A1C0-91DED126311E}" dt="2025-07-09T17:53:27.918" v="2034" actId="26606"/>
          <ac:picMkLst>
            <pc:docMk/>
            <pc:sldMk cId="1679832084" sldId="269"/>
            <ac:picMk id="6" creationId="{6D360973-AD0F-C317-D198-225363E5A82E}"/>
          </ac:picMkLst>
        </pc:picChg>
        <pc:cxnChg chg="add del">
          <ac:chgData name="Declan Mahony" userId="499b52b5-667e-4f2f-ae1c-a38729f0a96d" providerId="ADAL" clId="{31F17439-407C-4ACE-A1C0-91DED126311E}" dt="2025-07-09T17:53:27.918" v="2034" actId="26606"/>
          <ac:cxnSpMkLst>
            <pc:docMk/>
            <pc:sldMk cId="1679832084" sldId="269"/>
            <ac:cxnSpMk id="22" creationId="{AA2EAA10-076F-46BD-8F0F-B9A2FB77A85C}"/>
          </ac:cxnSpMkLst>
        </pc:cxnChg>
        <pc:cxnChg chg="add del">
          <ac:chgData name="Declan Mahony" userId="499b52b5-667e-4f2f-ae1c-a38729f0a96d" providerId="ADAL" clId="{31F17439-407C-4ACE-A1C0-91DED126311E}" dt="2025-07-09T17:53:27.918" v="2034" actId="26606"/>
          <ac:cxnSpMkLst>
            <pc:docMk/>
            <pc:sldMk cId="1679832084" sldId="269"/>
            <ac:cxnSpMk id="24" creationId="{D891E407-403B-4764-86C9-33A56D3BCAA3}"/>
          </ac:cxnSpMkLst>
        </pc:cxnChg>
      </pc:sldChg>
      <pc:sldChg chg="addSp delSp modSp add mod ord modClrScheme chgLayout">
        <pc:chgData name="Declan Mahony" userId="499b52b5-667e-4f2f-ae1c-a38729f0a96d" providerId="ADAL" clId="{31F17439-407C-4ACE-A1C0-91DED126311E}" dt="2025-07-09T19:10:31.593" v="2391" actId="20577"/>
        <pc:sldMkLst>
          <pc:docMk/>
          <pc:sldMk cId="1671898256" sldId="270"/>
        </pc:sldMkLst>
        <pc:spChg chg="del">
          <ac:chgData name="Declan Mahony" userId="499b52b5-667e-4f2f-ae1c-a38729f0a96d" providerId="ADAL" clId="{31F17439-407C-4ACE-A1C0-91DED126311E}" dt="2025-07-09T18:55:34.568" v="2132" actId="478"/>
          <ac:spMkLst>
            <pc:docMk/>
            <pc:sldMk cId="1671898256" sldId="270"/>
            <ac:spMk id="3" creationId="{506E4C9E-F61D-084A-1D7A-FFC5E511C0D0}"/>
          </ac:spMkLst>
        </pc:spChg>
        <pc:spChg chg="mod">
          <ac:chgData name="Declan Mahony" userId="499b52b5-667e-4f2f-ae1c-a38729f0a96d" providerId="ADAL" clId="{31F17439-407C-4ACE-A1C0-91DED126311E}" dt="2025-06-30T10:17:15.818" v="187" actId="21"/>
          <ac:spMkLst>
            <pc:docMk/>
            <pc:sldMk cId="1671898256" sldId="270"/>
            <ac:spMk id="8" creationId="{2899764A-FAF9-A00C-DB05-0AC043E6EB53}"/>
          </ac:spMkLst>
        </pc:spChg>
        <pc:spChg chg="mod ord">
          <ac:chgData name="Declan Mahony" userId="499b52b5-667e-4f2f-ae1c-a38729f0a96d" providerId="ADAL" clId="{31F17439-407C-4ACE-A1C0-91DED126311E}" dt="2025-07-09T19:08:59.443" v="2365" actId="21"/>
          <ac:spMkLst>
            <pc:docMk/>
            <pc:sldMk cId="1671898256" sldId="270"/>
            <ac:spMk id="10" creationId="{8455232F-5C64-F1A9-7DA5-2943FC97DE8C}"/>
          </ac:spMkLst>
        </pc:spChg>
        <pc:spChg chg="mod ord">
          <ac:chgData name="Declan Mahony" userId="499b52b5-667e-4f2f-ae1c-a38729f0a96d" providerId="ADAL" clId="{31F17439-407C-4ACE-A1C0-91DED126311E}" dt="2025-07-09T14:02:38.342" v="1249" actId="700"/>
          <ac:spMkLst>
            <pc:docMk/>
            <pc:sldMk cId="1671898256" sldId="270"/>
            <ac:spMk id="12" creationId="{0EA17022-789B-C4A4-CF7A-0D864C54E52D}"/>
          </ac:spMkLst>
        </pc:spChg>
        <pc:spChg chg="add del mod ord">
          <ac:chgData name="Declan Mahony" userId="499b52b5-667e-4f2f-ae1c-a38729f0a96d" providerId="ADAL" clId="{31F17439-407C-4ACE-A1C0-91DED126311E}" dt="2025-07-09T14:02:38.342" v="1249" actId="700"/>
          <ac:spMkLst>
            <pc:docMk/>
            <pc:sldMk cId="1671898256" sldId="270"/>
            <ac:spMk id="13" creationId="{702E7BB6-6F98-B85B-1EB4-6C0A5890F0D4}"/>
          </ac:spMkLst>
        </pc:spChg>
        <pc:spChg chg="mod ord">
          <ac:chgData name="Declan Mahony" userId="499b52b5-667e-4f2f-ae1c-a38729f0a96d" providerId="ADAL" clId="{31F17439-407C-4ACE-A1C0-91DED126311E}" dt="2025-07-09T14:02:38.342" v="1249" actId="700"/>
          <ac:spMkLst>
            <pc:docMk/>
            <pc:sldMk cId="1671898256" sldId="270"/>
            <ac:spMk id="14" creationId="{6CCBB381-70E3-098F-3023-64AADD4D5CAF}"/>
          </ac:spMkLst>
        </pc:spChg>
        <pc:spChg chg="add mod ord">
          <ac:chgData name="Declan Mahony" userId="499b52b5-667e-4f2f-ae1c-a38729f0a96d" providerId="ADAL" clId="{31F17439-407C-4ACE-A1C0-91DED126311E}" dt="2025-07-09T14:02:38.342" v="1249" actId="700"/>
          <ac:spMkLst>
            <pc:docMk/>
            <pc:sldMk cId="1671898256" sldId="270"/>
            <ac:spMk id="18" creationId="{14A58CAF-A580-5209-08BE-FB768BF89843}"/>
          </ac:spMkLst>
        </pc:spChg>
        <pc:spChg chg="add del mod">
          <ac:chgData name="Declan Mahony" userId="499b52b5-667e-4f2f-ae1c-a38729f0a96d" providerId="ADAL" clId="{31F17439-407C-4ACE-A1C0-91DED126311E}" dt="2025-07-09T14:06:23.628" v="1354" actId="1076"/>
          <ac:spMkLst>
            <pc:docMk/>
            <pc:sldMk cId="1671898256" sldId="270"/>
            <ac:spMk id="20" creationId="{5EB87195-A7EC-7C1F-5FA9-44C2C0B5B4F3}"/>
          </ac:spMkLst>
        </pc:spChg>
        <pc:spChg chg="add mod">
          <ac:chgData name="Declan Mahony" userId="499b52b5-667e-4f2f-ae1c-a38729f0a96d" providerId="ADAL" clId="{31F17439-407C-4ACE-A1C0-91DED126311E}" dt="2025-07-09T14:06:26.834" v="1355" actId="1076"/>
          <ac:spMkLst>
            <pc:docMk/>
            <pc:sldMk cId="1671898256" sldId="270"/>
            <ac:spMk id="21" creationId="{546E1CAC-3C41-BCD0-EAF9-9DB852A93228}"/>
          </ac:spMkLst>
        </pc:spChg>
        <pc:spChg chg="add mod">
          <ac:chgData name="Declan Mahony" userId="499b52b5-667e-4f2f-ae1c-a38729f0a96d" providerId="ADAL" clId="{31F17439-407C-4ACE-A1C0-91DED126311E}" dt="2025-07-09T19:10:31.593" v="2391" actId="20577"/>
          <ac:spMkLst>
            <pc:docMk/>
            <pc:sldMk cId="1671898256" sldId="270"/>
            <ac:spMk id="24" creationId="{55F558B3-A45A-1F89-5EEA-61D7D72094B1}"/>
          </ac:spMkLst>
        </pc:spChg>
        <pc:picChg chg="add mod ord">
          <ac:chgData name="Declan Mahony" userId="499b52b5-667e-4f2f-ae1c-a38729f0a96d" providerId="ADAL" clId="{31F17439-407C-4ACE-A1C0-91DED126311E}" dt="2025-07-09T14:06:19.923" v="1353" actId="1076"/>
          <ac:picMkLst>
            <pc:docMk/>
            <pc:sldMk cId="1671898256" sldId="270"/>
            <ac:picMk id="15" creationId="{5ED4F8B7-6194-6C7F-669B-47FA12400498}"/>
          </ac:picMkLst>
        </pc:picChg>
        <pc:picChg chg="add del mod ord">
          <ac:chgData name="Declan Mahony" userId="499b52b5-667e-4f2f-ae1c-a38729f0a96d" providerId="ADAL" clId="{31F17439-407C-4ACE-A1C0-91DED126311E}" dt="2025-07-09T14:02:41.016" v="1250" actId="21"/>
          <ac:picMkLst>
            <pc:docMk/>
            <pc:sldMk cId="1671898256" sldId="270"/>
            <ac:picMk id="16" creationId="{C5879962-9F25-0271-F08D-455093A05671}"/>
          </ac:picMkLst>
        </pc:picChg>
        <pc:picChg chg="add del mod">
          <ac:chgData name="Declan Mahony" userId="499b52b5-667e-4f2f-ae1c-a38729f0a96d" providerId="ADAL" clId="{31F17439-407C-4ACE-A1C0-91DED126311E}" dt="2025-07-09T18:55:43.775" v="2133" actId="21"/>
          <ac:picMkLst>
            <pc:docMk/>
            <pc:sldMk cId="1671898256" sldId="270"/>
            <ac:picMk id="19" creationId="{C5879962-9F25-0271-F08D-455093A05671}"/>
          </ac:picMkLst>
        </pc:picChg>
        <pc:picChg chg="add mod">
          <ac:chgData name="Declan Mahony" userId="499b52b5-667e-4f2f-ae1c-a38729f0a96d" providerId="ADAL" clId="{31F17439-407C-4ACE-A1C0-91DED126311E}" dt="2025-07-09T19:09:57.506" v="2372" actId="14100"/>
          <ac:picMkLst>
            <pc:docMk/>
            <pc:sldMk cId="1671898256" sldId="270"/>
            <ac:picMk id="22" creationId="{C5879962-9F25-0271-F08D-455093A05671}"/>
          </ac:picMkLst>
        </pc:picChg>
        <pc:picChg chg="add mod">
          <ac:chgData name="Declan Mahony" userId="499b52b5-667e-4f2f-ae1c-a38729f0a96d" providerId="ADAL" clId="{31F17439-407C-4ACE-A1C0-91DED126311E}" dt="2025-07-09T19:10:06.426" v="2374" actId="1076"/>
          <ac:picMkLst>
            <pc:docMk/>
            <pc:sldMk cId="1671898256" sldId="270"/>
            <ac:picMk id="2050" creationId="{86D08C6D-0F17-2256-AA69-E3BA76A39E12}"/>
          </ac:picMkLst>
        </pc:picChg>
      </pc:sldChg>
      <pc:sldChg chg="add del">
        <pc:chgData name="Declan Mahony" userId="499b52b5-667e-4f2f-ae1c-a38729f0a96d" providerId="ADAL" clId="{31F17439-407C-4ACE-A1C0-91DED126311E}" dt="2025-06-30T09:58:19.478" v="54" actId="2696"/>
        <pc:sldMkLst>
          <pc:docMk/>
          <pc:sldMk cId="2431386941" sldId="271"/>
        </pc:sldMkLst>
      </pc:sldChg>
      <pc:sldChg chg="addSp delSp modSp add mod ord">
        <pc:chgData name="Declan Mahony" userId="499b52b5-667e-4f2f-ae1c-a38729f0a96d" providerId="ADAL" clId="{31F17439-407C-4ACE-A1C0-91DED126311E}" dt="2025-07-10T05:44:52.112" v="3447" actId="14100"/>
        <pc:sldMkLst>
          <pc:docMk/>
          <pc:sldMk cId="4244613031" sldId="271"/>
        </pc:sldMkLst>
        <pc:spChg chg="mod">
          <ac:chgData name="Declan Mahony" userId="499b52b5-667e-4f2f-ae1c-a38729f0a96d" providerId="ADAL" clId="{31F17439-407C-4ACE-A1C0-91DED126311E}" dt="2025-06-30T10:04:46.522" v="72" actId="6549"/>
          <ac:spMkLst>
            <pc:docMk/>
            <pc:sldMk cId="4244613031" sldId="271"/>
            <ac:spMk id="3" creationId="{EF341476-1636-9115-0427-48A7D5640114}"/>
          </ac:spMkLst>
        </pc:spChg>
        <pc:spChg chg="add del mod">
          <ac:chgData name="Declan Mahony" userId="499b52b5-667e-4f2f-ae1c-a38729f0a96d" providerId="ADAL" clId="{31F17439-407C-4ACE-A1C0-91DED126311E}" dt="2025-07-09T19:39:28.174" v="2597" actId="478"/>
          <ac:spMkLst>
            <pc:docMk/>
            <pc:sldMk cId="4244613031" sldId="271"/>
            <ac:spMk id="6" creationId="{D761C4E4-859C-3E11-6A40-057A7DC9CBA0}"/>
          </ac:spMkLst>
        </pc:spChg>
        <pc:spChg chg="mod">
          <ac:chgData name="Declan Mahony" userId="499b52b5-667e-4f2f-ae1c-a38729f0a96d" providerId="ADAL" clId="{31F17439-407C-4ACE-A1C0-91DED126311E}" dt="2025-07-10T05:44:52.112" v="3447" actId="14100"/>
          <ac:spMkLst>
            <pc:docMk/>
            <pc:sldMk cId="4244613031" sldId="271"/>
            <ac:spMk id="9" creationId="{18C5C96F-7CD6-042F-031F-AA68F5C5A5BE}"/>
          </ac:spMkLst>
        </pc:spChg>
        <pc:spChg chg="mod">
          <ac:chgData name="Declan Mahony" userId="499b52b5-667e-4f2f-ae1c-a38729f0a96d" providerId="ADAL" clId="{31F17439-407C-4ACE-A1C0-91DED126311E}" dt="2025-07-09T20:37:48.720" v="3226" actId="20577"/>
          <ac:spMkLst>
            <pc:docMk/>
            <pc:sldMk cId="4244613031" sldId="271"/>
            <ac:spMk id="10" creationId="{EAA8F776-9957-0C3D-9B54-D3D1A151D977}"/>
          </ac:spMkLst>
        </pc:spChg>
        <pc:spChg chg="del">
          <ac:chgData name="Declan Mahony" userId="499b52b5-667e-4f2f-ae1c-a38729f0a96d" providerId="ADAL" clId="{31F17439-407C-4ACE-A1C0-91DED126311E}" dt="2025-07-09T19:39:29.857" v="2598" actId="478"/>
          <ac:spMkLst>
            <pc:docMk/>
            <pc:sldMk cId="4244613031" sldId="271"/>
            <ac:spMk id="12" creationId="{ABEB4A1F-ADD6-A8DC-6AE7-B0A20C16F813}"/>
          </ac:spMkLst>
        </pc:spChg>
        <pc:graphicFrameChg chg="del">
          <ac:chgData name="Declan Mahony" userId="499b52b5-667e-4f2f-ae1c-a38729f0a96d" providerId="ADAL" clId="{31F17439-407C-4ACE-A1C0-91DED126311E}" dt="2025-07-09T19:39:22.333" v="2596" actId="478"/>
          <ac:graphicFrameMkLst>
            <pc:docMk/>
            <pc:sldMk cId="4244613031" sldId="271"/>
            <ac:graphicFrameMk id="11" creationId="{8DD06347-A71A-E1FF-15B5-6C4DC9B4E5FE}"/>
          </ac:graphicFrameMkLst>
        </pc:graphicFrameChg>
      </pc:sldChg>
      <pc:sldChg chg="del">
        <pc:chgData name="Declan Mahony" userId="499b52b5-667e-4f2f-ae1c-a38729f0a96d" providerId="ADAL" clId="{31F17439-407C-4ACE-A1C0-91DED126311E}" dt="2025-06-30T09:55:59.818" v="27" actId="47"/>
        <pc:sldMkLst>
          <pc:docMk/>
          <pc:sldMk cId="413613587" sldId="272"/>
        </pc:sldMkLst>
      </pc:sldChg>
      <pc:sldChg chg="addSp delSp modSp add mod modClrScheme chgLayout">
        <pc:chgData name="Declan Mahony" userId="499b52b5-667e-4f2f-ae1c-a38729f0a96d" providerId="ADAL" clId="{31F17439-407C-4ACE-A1C0-91DED126311E}" dt="2025-07-09T19:05:26.259" v="2189" actId="1076"/>
        <pc:sldMkLst>
          <pc:docMk/>
          <pc:sldMk cId="2841553878" sldId="272"/>
        </pc:sldMkLst>
        <pc:spChg chg="mod ord">
          <ac:chgData name="Declan Mahony" userId="499b52b5-667e-4f2f-ae1c-a38729f0a96d" providerId="ADAL" clId="{31F17439-407C-4ACE-A1C0-91DED126311E}" dt="2025-07-09T19:04:10.255" v="2176" actId="20577"/>
          <ac:spMkLst>
            <pc:docMk/>
            <pc:sldMk cId="2841553878" sldId="272"/>
            <ac:spMk id="2" creationId="{3865EA07-E425-4864-B854-01B2C81E9087}"/>
          </ac:spMkLst>
        </pc:spChg>
        <pc:spChg chg="add del mod ord">
          <ac:chgData name="Declan Mahony" userId="499b52b5-667e-4f2f-ae1c-a38729f0a96d" providerId="ADAL" clId="{31F17439-407C-4ACE-A1C0-91DED126311E}" dt="2025-07-09T19:04:23.069" v="2179" actId="478"/>
          <ac:spMkLst>
            <pc:docMk/>
            <pc:sldMk cId="2841553878" sldId="272"/>
            <ac:spMk id="3" creationId="{2F693CD6-6BDB-65C4-AC2E-D4631D19D396}"/>
          </ac:spMkLst>
        </pc:spChg>
        <pc:spChg chg="add del mod">
          <ac:chgData name="Declan Mahony" userId="499b52b5-667e-4f2f-ae1c-a38729f0a96d" providerId="ADAL" clId="{31F17439-407C-4ACE-A1C0-91DED126311E}" dt="2025-07-09T19:04:57.112" v="2183"/>
          <ac:spMkLst>
            <pc:docMk/>
            <pc:sldMk cId="2841553878" sldId="272"/>
            <ac:spMk id="5" creationId="{D9F94F54-4A53-0566-63C1-CA1800A0AD3B}"/>
          </ac:spMkLst>
        </pc:spChg>
        <pc:spChg chg="mod ord">
          <ac:chgData name="Declan Mahony" userId="499b52b5-667e-4f2f-ae1c-a38729f0a96d" providerId="ADAL" clId="{31F17439-407C-4ACE-A1C0-91DED126311E}" dt="2025-07-09T17:51:34.303" v="2024" actId="700"/>
          <ac:spMkLst>
            <pc:docMk/>
            <pc:sldMk cId="2841553878" sldId="272"/>
            <ac:spMk id="11" creationId="{DED12D02-70E8-B07C-D8A7-625BA5BDBF0C}"/>
          </ac:spMkLst>
        </pc:spChg>
        <pc:spChg chg="add del mod ord">
          <ac:chgData name="Declan Mahony" userId="499b52b5-667e-4f2f-ae1c-a38729f0a96d" providerId="ADAL" clId="{31F17439-407C-4ACE-A1C0-91DED126311E}" dt="2025-07-09T17:51:34.303" v="2024" actId="700"/>
          <ac:spMkLst>
            <pc:docMk/>
            <pc:sldMk cId="2841553878" sldId="272"/>
            <ac:spMk id="12" creationId="{41575CA1-1066-201B-CC57-A9F59AF45055}"/>
          </ac:spMkLst>
        </pc:spChg>
        <pc:spChg chg="mod ord">
          <ac:chgData name="Declan Mahony" userId="499b52b5-667e-4f2f-ae1c-a38729f0a96d" providerId="ADAL" clId="{31F17439-407C-4ACE-A1C0-91DED126311E}" dt="2025-07-09T17:51:34.303" v="2024" actId="700"/>
          <ac:spMkLst>
            <pc:docMk/>
            <pc:sldMk cId="2841553878" sldId="272"/>
            <ac:spMk id="13" creationId="{FA2CC8FF-4A15-D958-A051-92324984F9FF}"/>
          </ac:spMkLst>
        </pc:spChg>
        <pc:spChg chg="mod ord">
          <ac:chgData name="Declan Mahony" userId="499b52b5-667e-4f2f-ae1c-a38729f0a96d" providerId="ADAL" clId="{31F17439-407C-4ACE-A1C0-91DED126311E}" dt="2025-07-09T17:51:34.303" v="2024" actId="700"/>
          <ac:spMkLst>
            <pc:docMk/>
            <pc:sldMk cId="2841553878" sldId="272"/>
            <ac:spMk id="14" creationId="{B6E9A1A4-F017-812E-6583-52B93E091E86}"/>
          </ac:spMkLst>
        </pc:spChg>
        <pc:picChg chg="add mod modCrop">
          <ac:chgData name="Declan Mahony" userId="499b52b5-667e-4f2f-ae1c-a38729f0a96d" providerId="ADAL" clId="{31F17439-407C-4ACE-A1C0-91DED126311E}" dt="2025-07-09T19:05:07.483" v="2185" actId="732"/>
          <ac:picMkLst>
            <pc:docMk/>
            <pc:sldMk cId="2841553878" sldId="272"/>
            <ac:picMk id="6" creationId="{9E49105A-139A-983D-915F-30055B1D5B44}"/>
          </ac:picMkLst>
        </pc:picChg>
        <pc:picChg chg="add mod">
          <ac:chgData name="Declan Mahony" userId="499b52b5-667e-4f2f-ae1c-a38729f0a96d" providerId="ADAL" clId="{31F17439-407C-4ACE-A1C0-91DED126311E}" dt="2025-07-09T19:05:26.259" v="2189" actId="1076"/>
          <ac:picMkLst>
            <pc:docMk/>
            <pc:sldMk cId="2841553878" sldId="272"/>
            <ac:picMk id="7" creationId="{21FF888C-39A6-131F-97A4-329DF10B84A5}"/>
          </ac:picMkLst>
        </pc:picChg>
        <pc:picChg chg="add mod">
          <ac:chgData name="Declan Mahony" userId="499b52b5-667e-4f2f-ae1c-a38729f0a96d" providerId="ADAL" clId="{31F17439-407C-4ACE-A1C0-91DED126311E}" dt="2025-07-09T19:04:25.868" v="2180" actId="1076"/>
          <ac:picMkLst>
            <pc:docMk/>
            <pc:sldMk cId="2841553878" sldId="272"/>
            <ac:picMk id="8" creationId="{6DB4C356-0104-C44B-B6B9-65853A6F9B63}"/>
          </ac:picMkLst>
        </pc:picChg>
        <pc:picChg chg="add del mod ord">
          <ac:chgData name="Declan Mahony" userId="499b52b5-667e-4f2f-ae1c-a38729f0a96d" providerId="ADAL" clId="{31F17439-407C-4ACE-A1C0-91DED126311E}" dt="2025-07-09T19:04:49.637" v="2182" actId="478"/>
          <ac:picMkLst>
            <pc:docMk/>
            <pc:sldMk cId="2841553878" sldId="272"/>
            <ac:picMk id="16" creationId="{C52BFC82-37DA-1F70-B0EA-D97113C47D27}"/>
          </ac:picMkLst>
        </pc:picChg>
      </pc:sldChg>
      <pc:sldChg chg="addSp delSp modSp add del mod ord setBg">
        <pc:chgData name="Declan Mahony" userId="499b52b5-667e-4f2f-ae1c-a38729f0a96d" providerId="ADAL" clId="{31F17439-407C-4ACE-A1C0-91DED126311E}" dt="2025-07-09T19:59:50.583" v="2759" actId="47"/>
        <pc:sldMkLst>
          <pc:docMk/>
          <pc:sldMk cId="119973788" sldId="273"/>
        </pc:sldMkLst>
        <pc:spChg chg="add mod">
          <ac:chgData name="Declan Mahony" userId="499b52b5-667e-4f2f-ae1c-a38729f0a96d" providerId="ADAL" clId="{31F17439-407C-4ACE-A1C0-91DED126311E}" dt="2025-07-09T19:04:16.992" v="2177" actId="21"/>
          <ac:spMkLst>
            <pc:docMk/>
            <pc:sldMk cId="119973788" sldId="273"/>
            <ac:spMk id="10" creationId="{30D12E2E-C887-3828-3D13-880B2EEFB375}"/>
          </ac:spMkLst>
        </pc:spChg>
        <pc:picChg chg="add del mod">
          <ac:chgData name="Declan Mahony" userId="499b52b5-667e-4f2f-ae1c-a38729f0a96d" providerId="ADAL" clId="{31F17439-407C-4ACE-A1C0-91DED126311E}" dt="2025-07-09T19:04:16.992" v="2177" actId="21"/>
          <ac:picMkLst>
            <pc:docMk/>
            <pc:sldMk cId="119973788" sldId="273"/>
            <ac:picMk id="8" creationId="{6DB4C356-0104-C44B-B6B9-65853A6F9B63}"/>
          </ac:picMkLst>
        </pc:picChg>
      </pc:sldChg>
      <pc:sldChg chg="del">
        <pc:chgData name="Declan Mahony" userId="499b52b5-667e-4f2f-ae1c-a38729f0a96d" providerId="ADAL" clId="{31F17439-407C-4ACE-A1C0-91DED126311E}" dt="2025-06-30T09:55:59.529" v="26" actId="47"/>
        <pc:sldMkLst>
          <pc:docMk/>
          <pc:sldMk cId="3691916999" sldId="273"/>
        </pc:sldMkLst>
      </pc:sldChg>
      <pc:sldChg chg="del">
        <pc:chgData name="Declan Mahony" userId="499b52b5-667e-4f2f-ae1c-a38729f0a96d" providerId="ADAL" clId="{31F17439-407C-4ACE-A1C0-91DED126311E}" dt="2025-06-30T09:56:21.358" v="43" actId="47"/>
        <pc:sldMkLst>
          <pc:docMk/>
          <pc:sldMk cId="2623471188" sldId="274"/>
        </pc:sldMkLst>
      </pc:sldChg>
      <pc:sldChg chg="del">
        <pc:chgData name="Declan Mahony" userId="499b52b5-667e-4f2f-ae1c-a38729f0a96d" providerId="ADAL" clId="{31F17439-407C-4ACE-A1C0-91DED126311E}" dt="2025-06-30T09:56:21.212" v="42" actId="47"/>
        <pc:sldMkLst>
          <pc:docMk/>
          <pc:sldMk cId="3498102856" sldId="275"/>
        </pc:sldMkLst>
      </pc:sldChg>
      <pc:sldChg chg="del">
        <pc:chgData name="Declan Mahony" userId="499b52b5-667e-4f2f-ae1c-a38729f0a96d" providerId="ADAL" clId="{31F17439-407C-4ACE-A1C0-91DED126311E}" dt="2025-06-30T09:56:21.060" v="41" actId="47"/>
        <pc:sldMkLst>
          <pc:docMk/>
          <pc:sldMk cId="497388471" sldId="276"/>
        </pc:sldMkLst>
      </pc:sldChg>
      <pc:sldChg chg="del">
        <pc:chgData name="Declan Mahony" userId="499b52b5-667e-4f2f-ae1c-a38729f0a96d" providerId="ADAL" clId="{31F17439-407C-4ACE-A1C0-91DED126311E}" dt="2025-06-30T09:56:20.897" v="40" actId="47"/>
        <pc:sldMkLst>
          <pc:docMk/>
          <pc:sldMk cId="1416798482" sldId="277"/>
        </pc:sldMkLst>
      </pc:sldChg>
      <pc:sldChg chg="addSp delSp modSp add mod ord modClrScheme chgLayout">
        <pc:chgData name="Declan Mahony" userId="499b52b5-667e-4f2f-ae1c-a38729f0a96d" providerId="ADAL" clId="{31F17439-407C-4ACE-A1C0-91DED126311E}" dt="2025-07-09T20:06:28.546" v="2861" actId="478"/>
        <pc:sldMkLst>
          <pc:docMk/>
          <pc:sldMk cId="1855846839" sldId="277"/>
        </pc:sldMkLst>
        <pc:spChg chg="mod ord">
          <ac:chgData name="Declan Mahony" userId="499b52b5-667e-4f2f-ae1c-a38729f0a96d" providerId="ADAL" clId="{31F17439-407C-4ACE-A1C0-91DED126311E}" dt="2025-07-09T17:49:15.418" v="1999" actId="700"/>
          <ac:spMkLst>
            <pc:docMk/>
            <pc:sldMk cId="1855846839" sldId="277"/>
            <ac:spMk id="2" creationId="{5A0CA824-CC8B-D49B-FE94-515BCB35D009}"/>
          </ac:spMkLst>
        </pc:spChg>
        <pc:spChg chg="mod ord">
          <ac:chgData name="Declan Mahony" userId="499b52b5-667e-4f2f-ae1c-a38729f0a96d" providerId="ADAL" clId="{31F17439-407C-4ACE-A1C0-91DED126311E}" dt="2025-07-09T17:49:15.418" v="1999" actId="700"/>
          <ac:spMkLst>
            <pc:docMk/>
            <pc:sldMk cId="1855846839" sldId="277"/>
            <ac:spMk id="3" creationId="{8F2533AE-F5A6-B296-51A7-758A214CDF6D}"/>
          </ac:spMkLst>
        </pc:spChg>
        <pc:spChg chg="del mod ord">
          <ac:chgData name="Declan Mahony" userId="499b52b5-667e-4f2f-ae1c-a38729f0a96d" providerId="ADAL" clId="{31F17439-407C-4ACE-A1C0-91DED126311E}" dt="2025-07-09T20:06:28.546" v="2861" actId="478"/>
          <ac:spMkLst>
            <pc:docMk/>
            <pc:sldMk cId="1855846839" sldId="277"/>
            <ac:spMk id="4" creationId="{504606FB-31CB-D957-40B9-8F7C653C523F}"/>
          </ac:spMkLst>
        </pc:spChg>
        <pc:spChg chg="mod ord">
          <ac:chgData name="Declan Mahony" userId="499b52b5-667e-4f2f-ae1c-a38729f0a96d" providerId="ADAL" clId="{31F17439-407C-4ACE-A1C0-91DED126311E}" dt="2025-07-09T17:49:15.418" v="1999" actId="700"/>
          <ac:spMkLst>
            <pc:docMk/>
            <pc:sldMk cId="1855846839" sldId="277"/>
            <ac:spMk id="5" creationId="{3BBB91C4-001B-735D-A592-280DCC525C82}"/>
          </ac:spMkLst>
        </pc:spChg>
        <pc:spChg chg="add del mod ord">
          <ac:chgData name="Declan Mahony" userId="499b52b5-667e-4f2f-ae1c-a38729f0a96d" providerId="ADAL" clId="{31F17439-407C-4ACE-A1C0-91DED126311E}" dt="2025-07-09T17:49:15.418" v="1999" actId="700"/>
          <ac:spMkLst>
            <pc:docMk/>
            <pc:sldMk cId="1855846839" sldId="277"/>
            <ac:spMk id="7" creationId="{DB1F961F-97FE-3326-9A2B-375512390C2F}"/>
          </ac:spMkLst>
        </pc:spChg>
        <pc:spChg chg="del">
          <ac:chgData name="Declan Mahony" userId="499b52b5-667e-4f2f-ae1c-a38729f0a96d" providerId="ADAL" clId="{31F17439-407C-4ACE-A1C0-91DED126311E}" dt="2025-07-09T17:49:25.297" v="2002" actId="478"/>
          <ac:spMkLst>
            <pc:docMk/>
            <pc:sldMk cId="1855846839" sldId="277"/>
            <ac:spMk id="9" creationId="{2ADF4BAE-14E9-31EE-9734-D8DFD31CCD00}"/>
          </ac:spMkLst>
        </pc:spChg>
        <pc:spChg chg="add del mod">
          <ac:chgData name="Declan Mahony" userId="499b52b5-667e-4f2f-ae1c-a38729f0a96d" providerId="ADAL" clId="{31F17439-407C-4ACE-A1C0-91DED126311E}" dt="2025-07-09T17:49:05.657" v="1997"/>
          <ac:spMkLst>
            <pc:docMk/>
            <pc:sldMk cId="1855846839" sldId="277"/>
            <ac:spMk id="10" creationId="{05B73708-CE26-B852-A7F2-7EAC4B34816C}"/>
          </ac:spMkLst>
        </pc:spChg>
        <pc:spChg chg="add del mod ord">
          <ac:chgData name="Declan Mahony" userId="499b52b5-667e-4f2f-ae1c-a38729f0a96d" providerId="ADAL" clId="{31F17439-407C-4ACE-A1C0-91DED126311E}" dt="2025-07-09T18:58:47.585" v="2159" actId="478"/>
          <ac:spMkLst>
            <pc:docMk/>
            <pc:sldMk cId="1855846839" sldId="277"/>
            <ac:spMk id="11" creationId="{64D4FF7D-8C07-94ED-C854-95806AE091DF}"/>
          </ac:spMkLst>
        </pc:spChg>
        <pc:picChg chg="add mod ord">
          <ac:chgData name="Declan Mahony" userId="499b52b5-667e-4f2f-ae1c-a38729f0a96d" providerId="ADAL" clId="{31F17439-407C-4ACE-A1C0-91DED126311E}" dt="2025-07-09T17:49:22.287" v="2001" actId="1076"/>
          <ac:picMkLst>
            <pc:docMk/>
            <pc:sldMk cId="1855846839" sldId="277"/>
            <ac:picMk id="8" creationId="{FB9DD49F-7823-53CF-30FE-9573D5E70B06}"/>
          </ac:picMkLst>
        </pc:picChg>
        <pc:picChg chg="add del mod">
          <ac:chgData name="Declan Mahony" userId="499b52b5-667e-4f2f-ae1c-a38729f0a96d" providerId="ADAL" clId="{31F17439-407C-4ACE-A1C0-91DED126311E}" dt="2025-07-09T17:49:04.623" v="1996" actId="21"/>
          <ac:picMkLst>
            <pc:docMk/>
            <pc:sldMk cId="1855846839" sldId="277"/>
            <ac:picMk id="13" creationId="{FB9DD49F-7823-53CF-30FE-9573D5E70B06}"/>
          </ac:picMkLst>
        </pc:picChg>
        <pc:picChg chg="add mod">
          <ac:chgData name="Declan Mahony" userId="499b52b5-667e-4f2f-ae1c-a38729f0a96d" providerId="ADAL" clId="{31F17439-407C-4ACE-A1C0-91DED126311E}" dt="2025-07-09T18:58:45.037" v="2158" actId="1076"/>
          <ac:picMkLst>
            <pc:docMk/>
            <pc:sldMk cId="1855846839" sldId="277"/>
            <ac:picMk id="14" creationId="{8EB8FDC2-4B96-A011-9D9F-8BC776C6C536}"/>
          </ac:picMkLst>
        </pc:picChg>
      </pc:sldChg>
      <pc:sldChg chg="del">
        <pc:chgData name="Declan Mahony" userId="499b52b5-667e-4f2f-ae1c-a38729f0a96d" providerId="ADAL" clId="{31F17439-407C-4ACE-A1C0-91DED126311E}" dt="2025-06-30T09:56:20.710" v="39" actId="47"/>
        <pc:sldMkLst>
          <pc:docMk/>
          <pc:sldMk cId="970557889" sldId="278"/>
        </pc:sldMkLst>
      </pc:sldChg>
      <pc:sldChg chg="del">
        <pc:chgData name="Declan Mahony" userId="499b52b5-667e-4f2f-ae1c-a38729f0a96d" providerId="ADAL" clId="{31F17439-407C-4ACE-A1C0-91DED126311E}" dt="2025-06-30T09:56:16.374" v="36" actId="47"/>
        <pc:sldMkLst>
          <pc:docMk/>
          <pc:sldMk cId="2301602556" sldId="280"/>
        </pc:sldMkLst>
      </pc:sldChg>
      <pc:sldChg chg="del">
        <pc:chgData name="Declan Mahony" userId="499b52b5-667e-4f2f-ae1c-a38729f0a96d" providerId="ADAL" clId="{31F17439-407C-4ACE-A1C0-91DED126311E}" dt="2025-06-30T09:56:15.966" v="35" actId="47"/>
        <pc:sldMkLst>
          <pc:docMk/>
          <pc:sldMk cId="2767604201" sldId="281"/>
        </pc:sldMkLst>
      </pc:sldChg>
      <pc:sldChg chg="del">
        <pc:chgData name="Declan Mahony" userId="499b52b5-667e-4f2f-ae1c-a38729f0a96d" providerId="ADAL" clId="{31F17439-407C-4ACE-A1C0-91DED126311E}" dt="2025-06-30T09:56:13.662" v="34" actId="47"/>
        <pc:sldMkLst>
          <pc:docMk/>
          <pc:sldMk cId="1389045785" sldId="282"/>
        </pc:sldMkLst>
      </pc:sldChg>
      <pc:sldChg chg="del">
        <pc:chgData name="Declan Mahony" userId="499b52b5-667e-4f2f-ae1c-a38729f0a96d" providerId="ADAL" clId="{31F17439-407C-4ACE-A1C0-91DED126311E}" dt="2025-06-30T09:56:09.645" v="33" actId="47"/>
        <pc:sldMkLst>
          <pc:docMk/>
          <pc:sldMk cId="2685204549" sldId="283"/>
        </pc:sldMkLst>
      </pc:sldChg>
      <pc:sldChg chg="del">
        <pc:chgData name="Declan Mahony" userId="499b52b5-667e-4f2f-ae1c-a38729f0a96d" providerId="ADAL" clId="{31F17439-407C-4ACE-A1C0-91DED126311E}" dt="2025-06-30T09:56:07.108" v="31" actId="47"/>
        <pc:sldMkLst>
          <pc:docMk/>
          <pc:sldMk cId="1980198266" sldId="284"/>
        </pc:sldMkLst>
      </pc:sldChg>
      <pc:sldChg chg="del">
        <pc:chgData name="Declan Mahony" userId="499b52b5-667e-4f2f-ae1c-a38729f0a96d" providerId="ADAL" clId="{31F17439-407C-4ACE-A1C0-91DED126311E}" dt="2025-06-30T09:56:06.155" v="30" actId="47"/>
        <pc:sldMkLst>
          <pc:docMk/>
          <pc:sldMk cId="2717871794" sldId="285"/>
        </pc:sldMkLst>
      </pc:sldChg>
      <pc:sldChg chg="delSp modSp add mod">
        <pc:chgData name="Declan Mahony" userId="499b52b5-667e-4f2f-ae1c-a38729f0a96d" providerId="ADAL" clId="{31F17439-407C-4ACE-A1C0-91DED126311E}" dt="2025-07-09T18:59:03.476" v="2163" actId="6549"/>
        <pc:sldMkLst>
          <pc:docMk/>
          <pc:sldMk cId="3380326150" sldId="285"/>
        </pc:sldMkLst>
        <pc:spChg chg="mod">
          <ac:chgData name="Declan Mahony" userId="499b52b5-667e-4f2f-ae1c-a38729f0a96d" providerId="ADAL" clId="{31F17439-407C-4ACE-A1C0-91DED126311E}" dt="2025-06-30T10:08:58.948" v="92" actId="207"/>
          <ac:spMkLst>
            <pc:docMk/>
            <pc:sldMk cId="3380326150" sldId="285"/>
            <ac:spMk id="2" creationId="{E362920F-22BF-65D9-05F2-EA94034D6315}"/>
          </ac:spMkLst>
        </pc:spChg>
        <pc:spChg chg="mod">
          <ac:chgData name="Declan Mahony" userId="499b52b5-667e-4f2f-ae1c-a38729f0a96d" providerId="ADAL" clId="{31F17439-407C-4ACE-A1C0-91DED126311E}" dt="2025-07-07T07:22:24.582" v="222" actId="20577"/>
          <ac:spMkLst>
            <pc:docMk/>
            <pc:sldMk cId="3380326150" sldId="285"/>
            <ac:spMk id="18" creationId="{D1EB11AA-85EF-9F3B-27F3-7A8F1C60E69C}"/>
          </ac:spMkLst>
        </pc:spChg>
        <pc:graphicFrameChg chg="modGraphic">
          <ac:chgData name="Declan Mahony" userId="499b52b5-667e-4f2f-ae1c-a38729f0a96d" providerId="ADAL" clId="{31F17439-407C-4ACE-A1C0-91DED126311E}" dt="2025-07-09T18:59:03.476" v="2163" actId="6549"/>
          <ac:graphicFrameMkLst>
            <pc:docMk/>
            <pc:sldMk cId="3380326150" sldId="285"/>
            <ac:graphicFrameMk id="15" creationId="{751C7FAA-3F82-FF82-B5FD-D2E310EA0666}"/>
          </ac:graphicFrameMkLst>
        </pc:graphicFrameChg>
      </pc:sldChg>
      <pc:sldChg chg="delSp modSp add del mod">
        <pc:chgData name="Declan Mahony" userId="499b52b5-667e-4f2f-ae1c-a38729f0a96d" providerId="ADAL" clId="{31F17439-407C-4ACE-A1C0-91DED126311E}" dt="2025-07-08T18:20:50.134" v="416" actId="47"/>
        <pc:sldMkLst>
          <pc:docMk/>
          <pc:sldMk cId="1932725440" sldId="286"/>
        </pc:sldMkLst>
      </pc:sldChg>
      <pc:sldChg chg="del">
        <pc:chgData name="Declan Mahony" userId="499b52b5-667e-4f2f-ae1c-a38729f0a96d" providerId="ADAL" clId="{31F17439-407C-4ACE-A1C0-91DED126311E}" dt="2025-06-30T09:56:05.568" v="29" actId="47"/>
        <pc:sldMkLst>
          <pc:docMk/>
          <pc:sldMk cId="4132551994" sldId="286"/>
        </pc:sldMkLst>
      </pc:sldChg>
      <pc:sldChg chg="addSp delSp modSp add mod modClrScheme chgLayout">
        <pc:chgData name="Declan Mahony" userId="499b52b5-667e-4f2f-ae1c-a38729f0a96d" providerId="ADAL" clId="{31F17439-407C-4ACE-A1C0-91DED126311E}" dt="2025-07-09T20:38:05.258" v="3228" actId="27636"/>
        <pc:sldMkLst>
          <pc:docMk/>
          <pc:sldMk cId="2362033740" sldId="287"/>
        </pc:sldMkLst>
        <pc:spChg chg="mod ord">
          <ac:chgData name="Declan Mahony" userId="499b52b5-667e-4f2f-ae1c-a38729f0a96d" providerId="ADAL" clId="{31F17439-407C-4ACE-A1C0-91DED126311E}" dt="2025-07-09T20:38:05.234" v="3227" actId="700"/>
          <ac:spMkLst>
            <pc:docMk/>
            <pc:sldMk cId="2362033740" sldId="287"/>
            <ac:spMk id="2" creationId="{DDA0EF82-34A3-76B8-9703-E69B6F2560E0}"/>
          </ac:spMkLst>
        </pc:spChg>
        <pc:spChg chg="mod ord">
          <ac:chgData name="Declan Mahony" userId="499b52b5-667e-4f2f-ae1c-a38729f0a96d" providerId="ADAL" clId="{31F17439-407C-4ACE-A1C0-91DED126311E}" dt="2025-07-09T20:38:05.234" v="3227" actId="700"/>
          <ac:spMkLst>
            <pc:docMk/>
            <pc:sldMk cId="2362033740" sldId="287"/>
            <ac:spMk id="3" creationId="{83C0643F-CDD7-A831-5B1C-F81262D043B4}"/>
          </ac:spMkLst>
        </pc:spChg>
        <pc:spChg chg="mod ord">
          <ac:chgData name="Declan Mahony" userId="499b52b5-667e-4f2f-ae1c-a38729f0a96d" providerId="ADAL" clId="{31F17439-407C-4ACE-A1C0-91DED126311E}" dt="2025-07-09T20:38:05.234" v="3227" actId="700"/>
          <ac:spMkLst>
            <pc:docMk/>
            <pc:sldMk cId="2362033740" sldId="287"/>
            <ac:spMk id="4" creationId="{37BC59A1-91C2-9559-8F6D-583C84E97366}"/>
          </ac:spMkLst>
        </pc:spChg>
        <pc:spChg chg="mod ord">
          <ac:chgData name="Declan Mahony" userId="499b52b5-667e-4f2f-ae1c-a38729f0a96d" providerId="ADAL" clId="{31F17439-407C-4ACE-A1C0-91DED126311E}" dt="2025-07-09T20:38:05.234" v="3227" actId="700"/>
          <ac:spMkLst>
            <pc:docMk/>
            <pc:sldMk cId="2362033740" sldId="287"/>
            <ac:spMk id="5" creationId="{5DD6D025-1C8E-9BC6-E5DF-5A71ECD5A171}"/>
          </ac:spMkLst>
        </pc:spChg>
        <pc:spChg chg="add del mod">
          <ac:chgData name="Declan Mahony" userId="499b52b5-667e-4f2f-ae1c-a38729f0a96d" providerId="ADAL" clId="{31F17439-407C-4ACE-A1C0-91DED126311E}" dt="2025-07-09T20:38:05.234" v="3227" actId="700"/>
          <ac:spMkLst>
            <pc:docMk/>
            <pc:sldMk cId="2362033740" sldId="287"/>
            <ac:spMk id="7" creationId="{DFD62EE7-60DB-8298-70E3-90B5247261A9}"/>
          </ac:spMkLst>
        </pc:spChg>
        <pc:spChg chg="del mod">
          <ac:chgData name="Declan Mahony" userId="499b52b5-667e-4f2f-ae1c-a38729f0a96d" providerId="ADAL" clId="{31F17439-407C-4ACE-A1C0-91DED126311E}" dt="2025-07-09T19:36:38.521" v="2547" actId="478"/>
          <ac:spMkLst>
            <pc:docMk/>
            <pc:sldMk cId="2362033740" sldId="287"/>
            <ac:spMk id="10" creationId="{E23D32CD-1AA1-0250-AC3F-D5D0F1E405DE}"/>
          </ac:spMkLst>
        </pc:spChg>
        <pc:spChg chg="mod ord">
          <ac:chgData name="Declan Mahony" userId="499b52b5-667e-4f2f-ae1c-a38729f0a96d" providerId="ADAL" clId="{31F17439-407C-4ACE-A1C0-91DED126311E}" dt="2025-07-09T20:38:05.258" v="3228" actId="27636"/>
          <ac:spMkLst>
            <pc:docMk/>
            <pc:sldMk cId="2362033740" sldId="287"/>
            <ac:spMk id="11" creationId="{6B8FC9D0-AE46-3558-E4D5-1E0FBE2404C5}"/>
          </ac:spMkLst>
        </pc:spChg>
      </pc:sldChg>
      <pc:sldChg chg="del">
        <pc:chgData name="Declan Mahony" userId="499b52b5-667e-4f2f-ae1c-a38729f0a96d" providerId="ADAL" clId="{31F17439-407C-4ACE-A1C0-91DED126311E}" dt="2025-06-30T09:56:18.397" v="37" actId="47"/>
        <pc:sldMkLst>
          <pc:docMk/>
          <pc:sldMk cId="3513810769" sldId="287"/>
        </pc:sldMkLst>
      </pc:sldChg>
      <pc:sldChg chg="del">
        <pc:chgData name="Declan Mahony" userId="499b52b5-667e-4f2f-ae1c-a38729f0a96d" providerId="ADAL" clId="{31F17439-407C-4ACE-A1C0-91DED126311E}" dt="2025-06-30T09:56:07.427" v="32" actId="47"/>
        <pc:sldMkLst>
          <pc:docMk/>
          <pc:sldMk cId="1645080487" sldId="288"/>
        </pc:sldMkLst>
      </pc:sldChg>
      <pc:sldChg chg="del">
        <pc:chgData name="Declan Mahony" userId="499b52b5-667e-4f2f-ae1c-a38729f0a96d" providerId="ADAL" clId="{31F17439-407C-4ACE-A1C0-91DED126311E}" dt="2025-06-30T10:15:34.739" v="157" actId="47"/>
        <pc:sldMkLst>
          <pc:docMk/>
          <pc:sldMk cId="3819523197" sldId="289"/>
        </pc:sldMkLst>
      </pc:sldChg>
      <pc:sldChg chg="del">
        <pc:chgData name="Declan Mahony" userId="499b52b5-667e-4f2f-ae1c-a38729f0a96d" providerId="ADAL" clId="{31F17439-407C-4ACE-A1C0-91DED126311E}" dt="2025-06-30T10:15:34.100" v="155" actId="47"/>
        <pc:sldMkLst>
          <pc:docMk/>
          <pc:sldMk cId="5191633" sldId="290"/>
        </pc:sldMkLst>
      </pc:sldChg>
      <pc:sldChg chg="del">
        <pc:chgData name="Declan Mahony" userId="499b52b5-667e-4f2f-ae1c-a38729f0a96d" providerId="ADAL" clId="{31F17439-407C-4ACE-A1C0-91DED126311E}" dt="2025-06-30T09:56:21.506" v="44" actId="47"/>
        <pc:sldMkLst>
          <pc:docMk/>
          <pc:sldMk cId="2879965623" sldId="291"/>
        </pc:sldMkLst>
      </pc:sldChg>
      <pc:sldChg chg="del">
        <pc:chgData name="Declan Mahony" userId="499b52b5-667e-4f2f-ae1c-a38729f0a96d" providerId="ADAL" clId="{31F17439-407C-4ACE-A1C0-91DED126311E}" dt="2025-06-30T10:15:31.874" v="150" actId="47"/>
        <pc:sldMkLst>
          <pc:docMk/>
          <pc:sldMk cId="2513267998" sldId="292"/>
        </pc:sldMkLst>
      </pc:sldChg>
      <pc:sldChg chg="del">
        <pc:chgData name="Declan Mahony" userId="499b52b5-667e-4f2f-ae1c-a38729f0a96d" providerId="ADAL" clId="{31F17439-407C-4ACE-A1C0-91DED126311E}" dt="2025-06-30T09:56:42.584" v="49" actId="47"/>
        <pc:sldMkLst>
          <pc:docMk/>
          <pc:sldMk cId="2546867868" sldId="294"/>
        </pc:sldMkLst>
      </pc:sldChg>
      <pc:sldChg chg="del">
        <pc:chgData name="Declan Mahony" userId="499b52b5-667e-4f2f-ae1c-a38729f0a96d" providerId="ADAL" clId="{31F17439-407C-4ACE-A1C0-91DED126311E}" dt="2025-06-30T09:56:04.720" v="28" actId="47"/>
        <pc:sldMkLst>
          <pc:docMk/>
          <pc:sldMk cId="1244191194" sldId="295"/>
        </pc:sldMkLst>
      </pc:sldChg>
      <pc:sldChg chg="del">
        <pc:chgData name="Declan Mahony" userId="499b52b5-667e-4f2f-ae1c-a38729f0a96d" providerId="ADAL" clId="{31F17439-407C-4ACE-A1C0-91DED126311E}" dt="2025-06-30T09:56:22.238" v="45" actId="47"/>
        <pc:sldMkLst>
          <pc:docMk/>
          <pc:sldMk cId="344465216" sldId="296"/>
        </pc:sldMkLst>
      </pc:sldChg>
      <pc:sldChg chg="del">
        <pc:chgData name="Declan Mahony" userId="499b52b5-667e-4f2f-ae1c-a38729f0a96d" providerId="ADAL" clId="{31F17439-407C-4ACE-A1C0-91DED126311E}" dt="2025-06-30T09:56:34.679" v="47" actId="47"/>
        <pc:sldMkLst>
          <pc:docMk/>
          <pc:sldMk cId="1191929725" sldId="298"/>
        </pc:sldMkLst>
      </pc:sldChg>
      <pc:sldChg chg="del">
        <pc:chgData name="Declan Mahony" userId="499b52b5-667e-4f2f-ae1c-a38729f0a96d" providerId="ADAL" clId="{31F17439-407C-4ACE-A1C0-91DED126311E}" dt="2025-06-30T09:56:33.868" v="46" actId="47"/>
        <pc:sldMkLst>
          <pc:docMk/>
          <pc:sldMk cId="1473489877" sldId="299"/>
        </pc:sldMkLst>
      </pc:sldChg>
      <pc:sldChg chg="del">
        <pc:chgData name="Declan Mahony" userId="499b52b5-667e-4f2f-ae1c-a38729f0a96d" providerId="ADAL" clId="{31F17439-407C-4ACE-A1C0-91DED126311E}" dt="2025-06-30T10:15:31.432" v="149" actId="47"/>
        <pc:sldMkLst>
          <pc:docMk/>
          <pc:sldMk cId="2096012019" sldId="300"/>
        </pc:sldMkLst>
      </pc:sldChg>
      <pc:sldChg chg="del">
        <pc:chgData name="Declan Mahony" userId="499b52b5-667e-4f2f-ae1c-a38729f0a96d" providerId="ADAL" clId="{31F17439-407C-4ACE-A1C0-91DED126311E}" dt="2025-06-30T09:56:35.805" v="48" actId="47"/>
        <pc:sldMkLst>
          <pc:docMk/>
          <pc:sldMk cId="1401574174" sldId="301"/>
        </pc:sldMkLst>
      </pc:sldChg>
      <pc:sldChg chg="del">
        <pc:chgData name="Declan Mahony" userId="499b52b5-667e-4f2f-ae1c-a38729f0a96d" providerId="ADAL" clId="{31F17439-407C-4ACE-A1C0-91DED126311E}" dt="2025-06-30T09:56:20.074" v="38" actId="47"/>
        <pc:sldMkLst>
          <pc:docMk/>
          <pc:sldMk cId="1343882092" sldId="302"/>
        </pc:sldMkLst>
      </pc:sldChg>
      <pc:sldChg chg="del">
        <pc:chgData name="Declan Mahony" userId="499b52b5-667e-4f2f-ae1c-a38729f0a96d" providerId="ADAL" clId="{31F17439-407C-4ACE-A1C0-91DED126311E}" dt="2025-06-30T10:15:28.486" v="147" actId="47"/>
        <pc:sldMkLst>
          <pc:docMk/>
          <pc:sldMk cId="2701450897" sldId="303"/>
        </pc:sldMkLst>
      </pc:sldChg>
      <pc:sldChg chg="add del">
        <pc:chgData name="Declan Mahony" userId="499b52b5-667e-4f2f-ae1c-a38729f0a96d" providerId="ADAL" clId="{31F17439-407C-4ACE-A1C0-91DED126311E}" dt="2025-06-30T10:05:58.914" v="83"/>
        <pc:sldMkLst>
          <pc:docMk/>
          <pc:sldMk cId="1882810094" sldId="304"/>
        </pc:sldMkLst>
      </pc:sldChg>
      <pc:sldChg chg="addSp delSp modSp new mod">
        <pc:chgData name="Declan Mahony" userId="499b52b5-667e-4f2f-ae1c-a38729f0a96d" providerId="ADAL" clId="{31F17439-407C-4ACE-A1C0-91DED126311E}" dt="2025-06-30T10:14:50.562" v="145" actId="20577"/>
        <pc:sldMkLst>
          <pc:docMk/>
          <pc:sldMk cId="2181637307" sldId="304"/>
        </pc:sldMkLst>
        <pc:spChg chg="mod">
          <ac:chgData name="Declan Mahony" userId="499b52b5-667e-4f2f-ae1c-a38729f0a96d" providerId="ADAL" clId="{31F17439-407C-4ACE-A1C0-91DED126311E}" dt="2025-06-30T10:06:15.696" v="86" actId="207"/>
          <ac:spMkLst>
            <pc:docMk/>
            <pc:sldMk cId="2181637307" sldId="304"/>
            <ac:spMk id="2" creationId="{F1A8CFB2-DF59-D33E-FBE4-A2FA0D65CB7F}"/>
          </ac:spMkLst>
        </pc:spChg>
        <pc:spChg chg="mod">
          <ac:chgData name="Declan Mahony" userId="499b52b5-667e-4f2f-ae1c-a38729f0a96d" providerId="ADAL" clId="{31F17439-407C-4ACE-A1C0-91DED126311E}" dt="2025-06-30T10:14:50.562" v="145" actId="20577"/>
          <ac:spMkLst>
            <pc:docMk/>
            <pc:sldMk cId="2181637307" sldId="304"/>
            <ac:spMk id="6" creationId="{286207B6-8E67-41C7-39F1-7D072721175B}"/>
          </ac:spMkLst>
        </pc:spChg>
        <pc:picChg chg="add mod">
          <ac:chgData name="Declan Mahony" userId="499b52b5-667e-4f2f-ae1c-a38729f0a96d" providerId="ADAL" clId="{31F17439-407C-4ACE-A1C0-91DED126311E}" dt="2025-06-30T10:06:23.282" v="87"/>
          <ac:picMkLst>
            <pc:docMk/>
            <pc:sldMk cId="2181637307" sldId="304"/>
            <ac:picMk id="8" creationId="{CC8F9EC7-0FD6-04F9-C03E-40A332987866}"/>
          </ac:picMkLst>
        </pc:picChg>
        <pc:picChg chg="add mod">
          <ac:chgData name="Declan Mahony" userId="499b52b5-667e-4f2f-ae1c-a38729f0a96d" providerId="ADAL" clId="{31F17439-407C-4ACE-A1C0-91DED126311E}" dt="2025-06-30T10:14:32.221" v="141" actId="14100"/>
          <ac:picMkLst>
            <pc:docMk/>
            <pc:sldMk cId="2181637307" sldId="304"/>
            <ac:picMk id="9" creationId="{70BF8831-0DCD-ABC5-8E55-F23D86F33E7A}"/>
          </ac:picMkLst>
        </pc:picChg>
        <pc:picChg chg="add mod">
          <ac:chgData name="Declan Mahony" userId="499b52b5-667e-4f2f-ae1c-a38729f0a96d" providerId="ADAL" clId="{31F17439-407C-4ACE-A1C0-91DED126311E}" dt="2025-06-30T10:14:35.769" v="142" actId="1076"/>
          <ac:picMkLst>
            <pc:docMk/>
            <pc:sldMk cId="2181637307" sldId="304"/>
            <ac:picMk id="10" creationId="{82A3D4B4-E825-CC55-F630-C6EA78508D01}"/>
          </ac:picMkLst>
        </pc:picChg>
        <pc:picChg chg="add mod">
          <ac:chgData name="Declan Mahony" userId="499b52b5-667e-4f2f-ae1c-a38729f0a96d" providerId="ADAL" clId="{31F17439-407C-4ACE-A1C0-91DED126311E}" dt="2025-06-30T10:14:37.075" v="143" actId="1076"/>
          <ac:picMkLst>
            <pc:docMk/>
            <pc:sldMk cId="2181637307" sldId="304"/>
            <ac:picMk id="11" creationId="{0D96612C-A725-360A-9B64-1FEE7898D3D6}"/>
          </ac:picMkLst>
        </pc:picChg>
      </pc:sldChg>
      <pc:sldChg chg="delSp modSp add del mod">
        <pc:chgData name="Declan Mahony" userId="499b52b5-667e-4f2f-ae1c-a38729f0a96d" providerId="ADAL" clId="{31F17439-407C-4ACE-A1C0-91DED126311E}" dt="2025-07-08T18:21:19.463" v="417" actId="2696"/>
        <pc:sldMkLst>
          <pc:docMk/>
          <pc:sldMk cId="11501229" sldId="305"/>
        </pc:sldMkLst>
      </pc:sldChg>
      <pc:sldChg chg="add">
        <pc:chgData name="Declan Mahony" userId="499b52b5-667e-4f2f-ae1c-a38729f0a96d" providerId="ADAL" clId="{31F17439-407C-4ACE-A1C0-91DED126311E}" dt="2025-07-08T18:21:23.750" v="418"/>
        <pc:sldMkLst>
          <pc:docMk/>
          <pc:sldMk cId="1710313952" sldId="305"/>
        </pc:sldMkLst>
      </pc:sldChg>
      <pc:sldChg chg="modSp add del mod">
        <pc:chgData name="Declan Mahony" userId="499b52b5-667e-4f2f-ae1c-a38729f0a96d" providerId="ADAL" clId="{31F17439-407C-4ACE-A1C0-91DED126311E}" dt="2025-07-09T17:49:44.237" v="2007" actId="47"/>
        <pc:sldMkLst>
          <pc:docMk/>
          <pc:sldMk cId="166923963" sldId="306"/>
        </pc:sldMkLst>
        <pc:spChg chg="mod">
          <ac:chgData name="Declan Mahony" userId="499b52b5-667e-4f2f-ae1c-a38729f0a96d" providerId="ADAL" clId="{31F17439-407C-4ACE-A1C0-91DED126311E}" dt="2025-07-09T17:04:58.562" v="1888" actId="20577"/>
          <ac:spMkLst>
            <pc:docMk/>
            <pc:sldMk cId="166923963" sldId="306"/>
            <ac:spMk id="2" creationId="{0D394CB4-BA40-27F6-FBC0-CBDBECE7F18B}"/>
          </ac:spMkLst>
        </pc:spChg>
      </pc:sldChg>
      <pc:sldChg chg="addSp delSp modSp add mod setBg modClrScheme chgLayout">
        <pc:chgData name="Declan Mahony" userId="499b52b5-667e-4f2f-ae1c-a38729f0a96d" providerId="ADAL" clId="{31F17439-407C-4ACE-A1C0-91DED126311E}" dt="2025-07-09T19:59:44.919" v="2758" actId="1076"/>
        <pc:sldMkLst>
          <pc:docMk/>
          <pc:sldMk cId="3211135565" sldId="307"/>
        </pc:sldMkLst>
        <pc:spChg chg="mod ord">
          <ac:chgData name="Declan Mahony" userId="499b52b5-667e-4f2f-ae1c-a38729f0a96d" providerId="ADAL" clId="{31F17439-407C-4ACE-A1C0-91DED126311E}" dt="2025-07-09T19:07:21.814" v="2270" actId="700"/>
          <ac:spMkLst>
            <pc:docMk/>
            <pc:sldMk cId="3211135565" sldId="307"/>
            <ac:spMk id="2" creationId="{08AB13E6-455D-9462-1F85-375431D8B284}"/>
          </ac:spMkLst>
        </pc:spChg>
        <pc:spChg chg="add del mod ord">
          <ac:chgData name="Declan Mahony" userId="499b52b5-667e-4f2f-ae1c-a38729f0a96d" providerId="ADAL" clId="{31F17439-407C-4ACE-A1C0-91DED126311E}" dt="2025-07-09T19:07:21.814" v="2270" actId="700"/>
          <ac:spMkLst>
            <pc:docMk/>
            <pc:sldMk cId="3211135565" sldId="307"/>
            <ac:spMk id="3" creationId="{BC01685E-6459-2D55-7BA5-10466E793EA9}"/>
          </ac:spMkLst>
        </pc:spChg>
        <pc:spChg chg="add del mod ord">
          <ac:chgData name="Declan Mahony" userId="499b52b5-667e-4f2f-ae1c-a38729f0a96d" providerId="ADAL" clId="{31F17439-407C-4ACE-A1C0-91DED126311E}" dt="2025-07-09T19:07:21.814" v="2270" actId="700"/>
          <ac:spMkLst>
            <pc:docMk/>
            <pc:sldMk cId="3211135565" sldId="307"/>
            <ac:spMk id="4" creationId="{CC277C36-90C2-EB7A-E4FA-0B4467BF0311}"/>
          </ac:spMkLst>
        </pc:spChg>
        <pc:spChg chg="add mod">
          <ac:chgData name="Declan Mahony" userId="499b52b5-667e-4f2f-ae1c-a38729f0a96d" providerId="ADAL" clId="{31F17439-407C-4ACE-A1C0-91DED126311E}" dt="2025-07-09T19:59:39.414" v="2756" actId="1036"/>
          <ac:spMkLst>
            <pc:docMk/>
            <pc:sldMk cId="3211135565" sldId="307"/>
            <ac:spMk id="6" creationId="{FDA73C23-4684-878C-EADC-31969E9AF9DC}"/>
          </ac:spMkLst>
        </pc:spChg>
        <pc:spChg chg="add mod">
          <ac:chgData name="Declan Mahony" userId="499b52b5-667e-4f2f-ae1c-a38729f0a96d" providerId="ADAL" clId="{31F17439-407C-4ACE-A1C0-91DED126311E}" dt="2025-07-09T19:59:44.919" v="2758" actId="1076"/>
          <ac:spMkLst>
            <pc:docMk/>
            <pc:sldMk cId="3211135565" sldId="307"/>
            <ac:spMk id="7" creationId="{C6AC8444-83FC-2E57-D6EC-975EE0CF105A}"/>
          </ac:spMkLst>
        </pc:spChg>
        <pc:spChg chg="mod ord">
          <ac:chgData name="Declan Mahony" userId="499b52b5-667e-4f2f-ae1c-a38729f0a96d" providerId="ADAL" clId="{31F17439-407C-4ACE-A1C0-91DED126311E}" dt="2025-07-09T19:07:21.814" v="2270" actId="700"/>
          <ac:spMkLst>
            <pc:docMk/>
            <pc:sldMk cId="3211135565" sldId="307"/>
            <ac:spMk id="13" creationId="{27B99034-C10F-84BA-97E5-E5E1F8D5322F}"/>
          </ac:spMkLst>
        </pc:spChg>
        <pc:spChg chg="mod ord">
          <ac:chgData name="Declan Mahony" userId="499b52b5-667e-4f2f-ae1c-a38729f0a96d" providerId="ADAL" clId="{31F17439-407C-4ACE-A1C0-91DED126311E}" dt="2025-07-09T19:07:21.814" v="2270" actId="700"/>
          <ac:spMkLst>
            <pc:docMk/>
            <pc:sldMk cId="3211135565" sldId="307"/>
            <ac:spMk id="14" creationId="{92E2356C-FAA1-98DE-6002-E5FC8258195D}"/>
          </ac:spMkLst>
        </pc:spChg>
        <pc:spChg chg="mod ord">
          <ac:chgData name="Declan Mahony" userId="499b52b5-667e-4f2f-ae1c-a38729f0a96d" providerId="ADAL" clId="{31F17439-407C-4ACE-A1C0-91DED126311E}" dt="2025-07-09T19:07:21.814" v="2270" actId="700"/>
          <ac:spMkLst>
            <pc:docMk/>
            <pc:sldMk cId="3211135565" sldId="307"/>
            <ac:spMk id="15" creationId="{6694A865-AD30-DE81-1805-B60E81C27569}"/>
          </ac:spMkLst>
        </pc:spChg>
        <pc:picChg chg="mod ord modCrop">
          <ac:chgData name="Declan Mahony" userId="499b52b5-667e-4f2f-ae1c-a38729f0a96d" providerId="ADAL" clId="{31F17439-407C-4ACE-A1C0-91DED126311E}" dt="2025-07-09T19:59:23.600" v="2738" actId="14100"/>
          <ac:picMkLst>
            <pc:docMk/>
            <pc:sldMk cId="3211135565" sldId="307"/>
            <ac:picMk id="5" creationId="{F1073CD4-96D1-8130-883B-609A146B8C48}"/>
          </ac:picMkLst>
        </pc:picChg>
        <pc:picChg chg="add mod">
          <ac:chgData name="Declan Mahony" userId="499b52b5-667e-4f2f-ae1c-a38729f0a96d" providerId="ADAL" clId="{31F17439-407C-4ACE-A1C0-91DED126311E}" dt="2025-07-09T19:08:14.279" v="2298" actId="571"/>
          <ac:picMkLst>
            <pc:docMk/>
            <pc:sldMk cId="3211135565" sldId="307"/>
            <ac:picMk id="8" creationId="{58A3F241-0789-366D-E9D2-F733B521498C}"/>
          </ac:picMkLst>
        </pc:picChg>
        <pc:picChg chg="mod ord">
          <ac:chgData name="Declan Mahony" userId="499b52b5-667e-4f2f-ae1c-a38729f0a96d" providerId="ADAL" clId="{31F17439-407C-4ACE-A1C0-91DED126311E}" dt="2025-07-09T19:59:29.316" v="2739" actId="14100"/>
          <ac:picMkLst>
            <pc:docMk/>
            <pc:sldMk cId="3211135565" sldId="307"/>
            <ac:picMk id="12" creationId="{26B084D6-C72E-B0C0-4F3D-77EC4F36EF8D}"/>
          </ac:picMkLst>
        </pc:picChg>
      </pc:sldChg>
      <pc:sldChg chg="modSp add del mod">
        <pc:chgData name="Declan Mahony" userId="499b52b5-667e-4f2f-ae1c-a38729f0a96d" providerId="ADAL" clId="{31F17439-407C-4ACE-A1C0-91DED126311E}" dt="2025-07-09T19:58:10.021" v="2717" actId="2696"/>
        <pc:sldMkLst>
          <pc:docMk/>
          <pc:sldMk cId="1318777383" sldId="308"/>
        </pc:sldMkLst>
      </pc:sldChg>
      <pc:sldChg chg="add ord">
        <pc:chgData name="Declan Mahony" userId="499b52b5-667e-4f2f-ae1c-a38729f0a96d" providerId="ADAL" clId="{31F17439-407C-4ACE-A1C0-91DED126311E}" dt="2025-07-09T19:58:22.108" v="2721"/>
        <pc:sldMkLst>
          <pc:docMk/>
          <pc:sldMk cId="3571550809" sldId="308"/>
        </pc:sldMkLst>
      </pc:sldChg>
      <pc:sldChg chg="addSp delSp modSp add mod modClrScheme chgLayout">
        <pc:chgData name="Declan Mahony" userId="499b52b5-667e-4f2f-ae1c-a38729f0a96d" providerId="ADAL" clId="{31F17439-407C-4ACE-A1C0-91DED126311E}" dt="2025-07-09T19:16:06.429" v="2492" actId="20577"/>
        <pc:sldMkLst>
          <pc:docMk/>
          <pc:sldMk cId="3322541892" sldId="309"/>
        </pc:sldMkLst>
        <pc:spChg chg="mod ord">
          <ac:chgData name="Declan Mahony" userId="499b52b5-667e-4f2f-ae1c-a38729f0a96d" providerId="ADAL" clId="{31F17439-407C-4ACE-A1C0-91DED126311E}" dt="2025-07-09T15:46:42.316" v="1803" actId="700"/>
          <ac:spMkLst>
            <pc:docMk/>
            <pc:sldMk cId="3322541892" sldId="309"/>
            <ac:spMk id="2" creationId="{1693E74F-2A2D-8D13-619C-8C79B6FE1E14}"/>
          </ac:spMkLst>
        </pc:spChg>
        <pc:spChg chg="mod ord">
          <ac:chgData name="Declan Mahony" userId="499b52b5-667e-4f2f-ae1c-a38729f0a96d" providerId="ADAL" clId="{31F17439-407C-4ACE-A1C0-91DED126311E}" dt="2025-07-09T19:15:23.498" v="2475"/>
          <ac:spMkLst>
            <pc:docMk/>
            <pc:sldMk cId="3322541892" sldId="309"/>
            <ac:spMk id="3" creationId="{BED13D48-DA81-3E51-6BBB-7DCC2240DFBA}"/>
          </ac:spMkLst>
        </pc:spChg>
        <pc:spChg chg="mod ord">
          <ac:chgData name="Declan Mahony" userId="499b52b5-667e-4f2f-ae1c-a38729f0a96d" providerId="ADAL" clId="{31F17439-407C-4ACE-A1C0-91DED126311E}" dt="2025-07-09T15:46:42.316" v="1803" actId="700"/>
          <ac:spMkLst>
            <pc:docMk/>
            <pc:sldMk cId="3322541892" sldId="309"/>
            <ac:spMk id="4" creationId="{19B8FA24-196B-1A1A-A94D-359F96DAC995}"/>
          </ac:spMkLst>
        </pc:spChg>
        <pc:spChg chg="mod ord">
          <ac:chgData name="Declan Mahony" userId="499b52b5-667e-4f2f-ae1c-a38729f0a96d" providerId="ADAL" clId="{31F17439-407C-4ACE-A1C0-91DED126311E}" dt="2025-07-09T19:16:06.429" v="2492" actId="20577"/>
          <ac:spMkLst>
            <pc:docMk/>
            <pc:sldMk cId="3322541892" sldId="309"/>
            <ac:spMk id="10" creationId="{2B295306-6DC6-6634-1581-F660E2E5F5FA}"/>
          </ac:spMkLst>
        </pc:spChg>
        <pc:spChg chg="add del mod ord">
          <ac:chgData name="Declan Mahony" userId="499b52b5-667e-4f2f-ae1c-a38729f0a96d" providerId="ADAL" clId="{31F17439-407C-4ACE-A1C0-91DED126311E}" dt="2025-07-09T19:12:15.083" v="2399" actId="478"/>
          <ac:spMkLst>
            <pc:docMk/>
            <pc:sldMk cId="3322541892" sldId="309"/>
            <ac:spMk id="16" creationId="{BA7F630B-0863-D308-23BC-068AD2205895}"/>
          </ac:spMkLst>
        </pc:spChg>
        <pc:spChg chg="add del mod">
          <ac:chgData name="Declan Mahony" userId="499b52b5-667e-4f2f-ae1c-a38729f0a96d" providerId="ADAL" clId="{31F17439-407C-4ACE-A1C0-91DED126311E}" dt="2025-07-09T15:41:09.659" v="1673"/>
          <ac:spMkLst>
            <pc:docMk/>
            <pc:sldMk cId="3322541892" sldId="309"/>
            <ac:spMk id="18" creationId="{9C9AC97B-ED03-D8F2-F73C-7D8CDB62B5EE}"/>
          </ac:spMkLst>
        </pc:spChg>
        <pc:graphicFrameChg chg="add mod modGraphic">
          <ac:chgData name="Declan Mahony" userId="499b52b5-667e-4f2f-ae1c-a38729f0a96d" providerId="ADAL" clId="{31F17439-407C-4ACE-A1C0-91DED126311E}" dt="2025-07-09T19:14:46.807" v="2474" actId="14100"/>
          <ac:graphicFrameMkLst>
            <pc:docMk/>
            <pc:sldMk cId="3322541892" sldId="309"/>
            <ac:graphicFrameMk id="23" creationId="{A0C5AA92-AA03-E12F-E0D9-07D6653A9875}"/>
          </ac:graphicFrameMkLst>
        </pc:graphicFrameChg>
        <pc:picChg chg="add del mod ord modCrop">
          <ac:chgData name="Declan Mahony" userId="499b52b5-667e-4f2f-ae1c-a38729f0a96d" providerId="ADAL" clId="{31F17439-407C-4ACE-A1C0-91DED126311E}" dt="2025-07-09T15:41:07.510" v="1672" actId="21"/>
          <ac:picMkLst>
            <pc:docMk/>
            <pc:sldMk cId="3322541892" sldId="309"/>
            <ac:picMk id="15" creationId="{61BC11CD-8BDC-FDD9-19A1-ECA12DAF8092}"/>
          </ac:picMkLst>
        </pc:picChg>
        <pc:picChg chg="add mod ord modCrop">
          <ac:chgData name="Declan Mahony" userId="499b52b5-667e-4f2f-ae1c-a38729f0a96d" providerId="ADAL" clId="{31F17439-407C-4ACE-A1C0-91DED126311E}" dt="2025-07-09T19:15:42.828" v="2478" actId="732"/>
          <ac:picMkLst>
            <pc:docMk/>
            <pc:sldMk cId="3322541892" sldId="309"/>
            <ac:picMk id="19" creationId="{61BC11CD-8BDC-FDD9-19A1-ECA12DAF8092}"/>
          </ac:picMkLst>
        </pc:picChg>
        <pc:picChg chg="add del mod">
          <ac:chgData name="Declan Mahony" userId="499b52b5-667e-4f2f-ae1c-a38729f0a96d" providerId="ADAL" clId="{31F17439-407C-4ACE-A1C0-91DED126311E}" dt="2025-07-09T15:42:50.973" v="1705" actId="21"/>
          <ac:picMkLst>
            <pc:docMk/>
            <pc:sldMk cId="3322541892" sldId="309"/>
            <ac:picMk id="21" creationId="{FC831D90-CFC8-451D-5BB0-4C5CBC291757}"/>
          </ac:picMkLst>
        </pc:picChg>
        <pc:picChg chg="add del mod">
          <ac:chgData name="Declan Mahony" userId="499b52b5-667e-4f2f-ae1c-a38729f0a96d" providerId="ADAL" clId="{31F17439-407C-4ACE-A1C0-91DED126311E}" dt="2025-07-09T15:43:09.732" v="1724" actId="478"/>
          <ac:picMkLst>
            <pc:docMk/>
            <pc:sldMk cId="3322541892" sldId="309"/>
            <ac:picMk id="22" creationId="{FC831D90-CFC8-451D-5BB0-4C5CBC291757}"/>
          </ac:picMkLst>
        </pc:picChg>
      </pc:sldChg>
      <pc:sldChg chg="addSp delSp modSp add mod modClrScheme chgLayout">
        <pc:chgData name="Declan Mahony" userId="499b52b5-667e-4f2f-ae1c-a38729f0a96d" providerId="ADAL" clId="{31F17439-407C-4ACE-A1C0-91DED126311E}" dt="2025-07-09T20:37:33.475" v="3219" actId="12"/>
        <pc:sldMkLst>
          <pc:docMk/>
          <pc:sldMk cId="228211597" sldId="310"/>
        </pc:sldMkLst>
        <pc:spChg chg="mod ord">
          <ac:chgData name="Declan Mahony" userId="499b52b5-667e-4f2f-ae1c-a38729f0a96d" providerId="ADAL" clId="{31F17439-407C-4ACE-A1C0-91DED126311E}" dt="2025-07-09T15:36:17.218" v="1380" actId="700"/>
          <ac:spMkLst>
            <pc:docMk/>
            <pc:sldMk cId="228211597" sldId="310"/>
            <ac:spMk id="2" creationId="{F079E8BD-1D0D-F3EC-E92B-A606D7AAD16C}"/>
          </ac:spMkLst>
        </pc:spChg>
        <pc:spChg chg="mod ord">
          <ac:chgData name="Declan Mahony" userId="499b52b5-667e-4f2f-ae1c-a38729f0a96d" providerId="ADAL" clId="{31F17439-407C-4ACE-A1C0-91DED126311E}" dt="2025-07-09T15:36:17.218" v="1380" actId="700"/>
          <ac:spMkLst>
            <pc:docMk/>
            <pc:sldMk cId="228211597" sldId="310"/>
            <ac:spMk id="3" creationId="{5C4878AE-0705-9FD3-B384-CBA23982DC07}"/>
          </ac:spMkLst>
        </pc:spChg>
        <pc:spChg chg="mod ord">
          <ac:chgData name="Declan Mahony" userId="499b52b5-667e-4f2f-ae1c-a38729f0a96d" providerId="ADAL" clId="{31F17439-407C-4ACE-A1C0-91DED126311E}" dt="2025-07-09T15:36:17.218" v="1380" actId="700"/>
          <ac:spMkLst>
            <pc:docMk/>
            <pc:sldMk cId="228211597" sldId="310"/>
            <ac:spMk id="4" creationId="{117A863B-0A23-BF06-3701-960A2BF1C86F}"/>
          </ac:spMkLst>
        </pc:spChg>
        <pc:spChg chg="add del mod ord">
          <ac:chgData name="Declan Mahony" userId="499b52b5-667e-4f2f-ae1c-a38729f0a96d" providerId="ADAL" clId="{31F17439-407C-4ACE-A1C0-91DED126311E}" dt="2025-07-09T15:36:17.218" v="1380" actId="700"/>
          <ac:spMkLst>
            <pc:docMk/>
            <pc:sldMk cId="228211597" sldId="310"/>
            <ac:spMk id="6" creationId="{CD06EBB9-B175-D720-738C-2B8C15D89AAA}"/>
          </ac:spMkLst>
        </pc:spChg>
        <pc:spChg chg="add del mod ord">
          <ac:chgData name="Declan Mahony" userId="499b52b5-667e-4f2f-ae1c-a38729f0a96d" providerId="ADAL" clId="{31F17439-407C-4ACE-A1C0-91DED126311E}" dt="2025-07-09T15:36:35.615" v="1383"/>
          <ac:spMkLst>
            <pc:docMk/>
            <pc:sldMk cId="228211597" sldId="310"/>
            <ac:spMk id="7" creationId="{A4842D54-66A1-6092-891B-56C538832160}"/>
          </ac:spMkLst>
        </pc:spChg>
        <pc:spChg chg="add mod ord">
          <ac:chgData name="Declan Mahony" userId="499b52b5-667e-4f2f-ae1c-a38729f0a96d" providerId="ADAL" clId="{31F17439-407C-4ACE-A1C0-91DED126311E}" dt="2025-07-09T20:37:33.475" v="3219" actId="12"/>
          <ac:spMkLst>
            <pc:docMk/>
            <pc:sldMk cId="228211597" sldId="310"/>
            <ac:spMk id="8" creationId="{3E71C91A-3A88-2602-EAE6-CA9E850844AD}"/>
          </ac:spMkLst>
        </pc:spChg>
        <pc:spChg chg="del mod ord">
          <ac:chgData name="Declan Mahony" userId="499b52b5-667e-4f2f-ae1c-a38729f0a96d" providerId="ADAL" clId="{31F17439-407C-4ACE-A1C0-91DED126311E}" dt="2025-07-09T15:36:17.218" v="1380" actId="700"/>
          <ac:spMkLst>
            <pc:docMk/>
            <pc:sldMk cId="228211597" sldId="310"/>
            <ac:spMk id="9" creationId="{C924D8B5-638B-9154-80CF-AB0B4F1E59CE}"/>
          </ac:spMkLst>
        </pc:spChg>
        <pc:spChg chg="mod ord">
          <ac:chgData name="Declan Mahony" userId="499b52b5-667e-4f2f-ae1c-a38729f0a96d" providerId="ADAL" clId="{31F17439-407C-4ACE-A1C0-91DED126311E}" dt="2025-07-09T15:36:17.218" v="1380" actId="700"/>
          <ac:spMkLst>
            <pc:docMk/>
            <pc:sldMk cId="228211597" sldId="310"/>
            <ac:spMk id="10" creationId="{BD1A4F4F-09FB-FC59-A972-FF2BF7B23C55}"/>
          </ac:spMkLst>
        </pc:spChg>
        <pc:picChg chg="add mod">
          <ac:chgData name="Declan Mahony" userId="499b52b5-667e-4f2f-ae1c-a38729f0a96d" providerId="ADAL" clId="{31F17439-407C-4ACE-A1C0-91DED126311E}" dt="2025-07-09T15:36:30.802" v="1382"/>
          <ac:picMkLst>
            <pc:docMk/>
            <pc:sldMk cId="228211597" sldId="310"/>
            <ac:picMk id="3074" creationId="{8052F2E6-024F-AD1C-39B2-7753D5B9C756}"/>
          </ac:picMkLst>
        </pc:picChg>
        <pc:picChg chg="add mod">
          <ac:chgData name="Declan Mahony" userId="499b52b5-667e-4f2f-ae1c-a38729f0a96d" providerId="ADAL" clId="{31F17439-407C-4ACE-A1C0-91DED126311E}" dt="2025-07-09T15:37:32.961" v="1394" actId="732"/>
          <ac:picMkLst>
            <pc:docMk/>
            <pc:sldMk cId="228211597" sldId="310"/>
            <ac:picMk id="3076" creationId="{1825015D-4A5E-48E4-D8C0-3A3D9FAB846D}"/>
          </ac:picMkLst>
        </pc:picChg>
      </pc:sldChg>
      <pc:sldChg chg="addSp delSp modSp new del mod modClrScheme chgLayout">
        <pc:chgData name="Declan Mahony" userId="499b52b5-667e-4f2f-ae1c-a38729f0a96d" providerId="ADAL" clId="{31F17439-407C-4ACE-A1C0-91DED126311E}" dt="2025-07-09T19:37:25.709" v="2549" actId="47"/>
        <pc:sldMkLst>
          <pc:docMk/>
          <pc:sldMk cId="2568394432" sldId="311"/>
        </pc:sldMkLst>
        <pc:spChg chg="mod ord">
          <ac:chgData name="Declan Mahony" userId="499b52b5-667e-4f2f-ae1c-a38729f0a96d" providerId="ADAL" clId="{31F17439-407C-4ACE-A1C0-91DED126311E}" dt="2025-07-09T17:57:47.859" v="2118" actId="20577"/>
          <ac:spMkLst>
            <pc:docMk/>
            <pc:sldMk cId="2568394432" sldId="311"/>
            <ac:spMk id="2" creationId="{9D7E00E1-2523-A5C6-8FE6-43C9BA35B982}"/>
          </ac:spMkLst>
        </pc:spChg>
        <pc:spChg chg="del mod ord">
          <ac:chgData name="Declan Mahony" userId="499b52b5-667e-4f2f-ae1c-a38729f0a96d" providerId="ADAL" clId="{31F17439-407C-4ACE-A1C0-91DED126311E}" dt="2025-07-09T13:53:48.712" v="1093" actId="700"/>
          <ac:spMkLst>
            <pc:docMk/>
            <pc:sldMk cId="2568394432" sldId="311"/>
            <ac:spMk id="3" creationId="{03388151-BDBE-4011-B825-7C20C9E6F42A}"/>
          </ac:spMkLst>
        </pc:spChg>
        <pc:spChg chg="mod ord">
          <ac:chgData name="Declan Mahony" userId="499b52b5-667e-4f2f-ae1c-a38729f0a96d" providerId="ADAL" clId="{31F17439-407C-4ACE-A1C0-91DED126311E}" dt="2025-07-09T17:57:32.186" v="2080" actId="20577"/>
          <ac:spMkLst>
            <pc:docMk/>
            <pc:sldMk cId="2568394432" sldId="311"/>
            <ac:spMk id="4" creationId="{61005513-4DB5-2956-89C9-A43BA6B26D98}"/>
          </ac:spMkLst>
        </pc:spChg>
        <pc:spChg chg="mod ord">
          <ac:chgData name="Declan Mahony" userId="499b52b5-667e-4f2f-ae1c-a38729f0a96d" providerId="ADAL" clId="{31F17439-407C-4ACE-A1C0-91DED126311E}" dt="2025-07-09T13:53:48.712" v="1093" actId="700"/>
          <ac:spMkLst>
            <pc:docMk/>
            <pc:sldMk cId="2568394432" sldId="311"/>
            <ac:spMk id="5" creationId="{BF3C65F3-73A7-915C-02F6-ED014F7BD4E9}"/>
          </ac:spMkLst>
        </pc:spChg>
        <pc:spChg chg="mod ord">
          <ac:chgData name="Declan Mahony" userId="499b52b5-667e-4f2f-ae1c-a38729f0a96d" providerId="ADAL" clId="{31F17439-407C-4ACE-A1C0-91DED126311E}" dt="2025-07-09T13:53:48.712" v="1093" actId="700"/>
          <ac:spMkLst>
            <pc:docMk/>
            <pc:sldMk cId="2568394432" sldId="311"/>
            <ac:spMk id="6" creationId="{3F751563-FCC5-FC2A-69EA-8BC24022E396}"/>
          </ac:spMkLst>
        </pc:spChg>
        <pc:spChg chg="mod ord">
          <ac:chgData name="Declan Mahony" userId="499b52b5-667e-4f2f-ae1c-a38729f0a96d" providerId="ADAL" clId="{31F17439-407C-4ACE-A1C0-91DED126311E}" dt="2025-07-09T13:53:48.712" v="1093" actId="700"/>
          <ac:spMkLst>
            <pc:docMk/>
            <pc:sldMk cId="2568394432" sldId="311"/>
            <ac:spMk id="7" creationId="{487DCF01-5F6C-15CC-B942-68C169C5995C}"/>
          </ac:spMkLst>
        </pc:spChg>
        <pc:spChg chg="add mod ord">
          <ac:chgData name="Declan Mahony" userId="499b52b5-667e-4f2f-ae1c-a38729f0a96d" providerId="ADAL" clId="{31F17439-407C-4ACE-A1C0-91DED126311E}" dt="2025-07-09T17:58:02.633" v="2119" actId="20577"/>
          <ac:spMkLst>
            <pc:docMk/>
            <pc:sldMk cId="2568394432" sldId="311"/>
            <ac:spMk id="8" creationId="{3A1BB86B-4495-1DD0-35A5-A30EA1BC4141}"/>
          </ac:spMkLst>
        </pc:spChg>
        <pc:spChg chg="add mod ord">
          <ac:chgData name="Declan Mahony" userId="499b52b5-667e-4f2f-ae1c-a38729f0a96d" providerId="ADAL" clId="{31F17439-407C-4ACE-A1C0-91DED126311E}" dt="2025-07-09T17:57:38.713" v="2098" actId="20577"/>
          <ac:spMkLst>
            <pc:docMk/>
            <pc:sldMk cId="2568394432" sldId="311"/>
            <ac:spMk id="9" creationId="{6A9E5929-8DCD-CE86-F42C-D7A115F90707}"/>
          </ac:spMkLst>
        </pc:spChg>
        <pc:spChg chg="add mod ord">
          <ac:chgData name="Declan Mahony" userId="499b52b5-667e-4f2f-ae1c-a38729f0a96d" providerId="ADAL" clId="{31F17439-407C-4ACE-A1C0-91DED126311E}" dt="2025-07-09T17:58:03.863" v="2120" actId="20577"/>
          <ac:spMkLst>
            <pc:docMk/>
            <pc:sldMk cId="2568394432" sldId="311"/>
            <ac:spMk id="10" creationId="{21AAB58E-E6D9-B8A2-466F-A855C4DC9033}"/>
          </ac:spMkLst>
        </pc:spChg>
      </pc:sldChg>
      <pc:sldChg chg="addSp delSp modSp add mod modClrScheme modAnim chgLayout">
        <pc:chgData name="Declan Mahony" userId="499b52b5-667e-4f2f-ae1c-a38729f0a96d" providerId="ADAL" clId="{31F17439-407C-4ACE-A1C0-91DED126311E}" dt="2025-07-09T20:30:19.161" v="3092" actId="478"/>
        <pc:sldMkLst>
          <pc:docMk/>
          <pc:sldMk cId="405912043" sldId="312"/>
        </pc:sldMkLst>
        <pc:spChg chg="mod ord">
          <ac:chgData name="Declan Mahony" userId="499b52b5-667e-4f2f-ae1c-a38729f0a96d" providerId="ADAL" clId="{31F17439-407C-4ACE-A1C0-91DED126311E}" dt="2025-07-09T20:28:50.211" v="3077" actId="1076"/>
          <ac:spMkLst>
            <pc:docMk/>
            <pc:sldMk cId="405912043" sldId="312"/>
            <ac:spMk id="2" creationId="{192B84D7-E3CA-1FEE-D1DD-787FF7228361}"/>
          </ac:spMkLst>
        </pc:spChg>
        <pc:spChg chg="del">
          <ac:chgData name="Declan Mahony" userId="499b52b5-667e-4f2f-ae1c-a38729f0a96d" providerId="ADAL" clId="{31F17439-407C-4ACE-A1C0-91DED126311E}" dt="2025-07-09T19:38:35.689" v="2557" actId="700"/>
          <ac:spMkLst>
            <pc:docMk/>
            <pc:sldMk cId="405912043" sldId="312"/>
            <ac:spMk id="3" creationId="{7F122B95-8F52-64F8-3FF8-B21260A2D1EE}"/>
          </ac:spMkLst>
        </pc:spChg>
        <pc:spChg chg="del mod ord">
          <ac:chgData name="Declan Mahony" userId="499b52b5-667e-4f2f-ae1c-a38729f0a96d" providerId="ADAL" clId="{31F17439-407C-4ACE-A1C0-91DED126311E}" dt="2025-07-09T19:38:39.431" v="2559" actId="478"/>
          <ac:spMkLst>
            <pc:docMk/>
            <pc:sldMk cId="405912043" sldId="312"/>
            <ac:spMk id="4" creationId="{C233386C-07AB-E5B8-8CD5-2FBB042007BC}"/>
          </ac:spMkLst>
        </pc:spChg>
        <pc:spChg chg="mod ord">
          <ac:chgData name="Declan Mahony" userId="499b52b5-667e-4f2f-ae1c-a38729f0a96d" providerId="ADAL" clId="{31F17439-407C-4ACE-A1C0-91DED126311E}" dt="2025-07-09T19:38:35.689" v="2557" actId="700"/>
          <ac:spMkLst>
            <pc:docMk/>
            <pc:sldMk cId="405912043" sldId="312"/>
            <ac:spMk id="5" creationId="{2D4BFCAC-7F63-60A8-3A20-C560B2E03A8A}"/>
          </ac:spMkLst>
        </pc:spChg>
        <pc:spChg chg="mod ord">
          <ac:chgData name="Declan Mahony" userId="499b52b5-667e-4f2f-ae1c-a38729f0a96d" providerId="ADAL" clId="{31F17439-407C-4ACE-A1C0-91DED126311E}" dt="2025-07-09T19:38:35.689" v="2557" actId="700"/>
          <ac:spMkLst>
            <pc:docMk/>
            <pc:sldMk cId="405912043" sldId="312"/>
            <ac:spMk id="6" creationId="{95FFAF5E-FC34-D197-4A98-F3727F2B15E2}"/>
          </ac:spMkLst>
        </pc:spChg>
        <pc:spChg chg="mod ord">
          <ac:chgData name="Declan Mahony" userId="499b52b5-667e-4f2f-ae1c-a38729f0a96d" providerId="ADAL" clId="{31F17439-407C-4ACE-A1C0-91DED126311E}" dt="2025-07-09T19:38:35.689" v="2557" actId="700"/>
          <ac:spMkLst>
            <pc:docMk/>
            <pc:sldMk cId="405912043" sldId="312"/>
            <ac:spMk id="7" creationId="{F2B75AD4-096F-F85E-5BFA-4A9BF3A461F1}"/>
          </ac:spMkLst>
        </pc:spChg>
        <pc:graphicFrameChg chg="add del mod modGraphic">
          <ac:chgData name="Declan Mahony" userId="499b52b5-667e-4f2f-ae1c-a38729f0a96d" providerId="ADAL" clId="{31F17439-407C-4ACE-A1C0-91DED126311E}" dt="2025-07-09T19:57:28.451" v="2716" actId="478"/>
          <ac:graphicFrameMkLst>
            <pc:docMk/>
            <pc:sldMk cId="405912043" sldId="312"/>
            <ac:graphicFrameMk id="8" creationId="{8CBCFF1A-0B27-7F94-F3BC-6C8E22D3E8EA}"/>
          </ac:graphicFrameMkLst>
        </pc:graphicFrameChg>
        <pc:graphicFrameChg chg="add mod modGraphic">
          <ac:chgData name="Declan Mahony" userId="499b52b5-667e-4f2f-ae1c-a38729f0a96d" providerId="ADAL" clId="{31F17439-407C-4ACE-A1C0-91DED126311E}" dt="2025-07-09T20:30:19.161" v="3092" actId="478"/>
          <ac:graphicFrameMkLst>
            <pc:docMk/>
            <pc:sldMk cId="405912043" sldId="312"/>
            <ac:graphicFrameMk id="9" creationId="{2B04F889-23A8-9B4C-38A9-52D3059A8089}"/>
          </ac:graphicFrameMkLst>
        </pc:graphicFrameChg>
        <pc:picChg chg="add del mod">
          <ac:chgData name="Declan Mahony" userId="499b52b5-667e-4f2f-ae1c-a38729f0a96d" providerId="ADAL" clId="{31F17439-407C-4ACE-A1C0-91DED126311E}" dt="2025-07-09T20:21:08.359" v="3064" actId="478"/>
          <ac:picMkLst>
            <pc:docMk/>
            <pc:sldMk cId="405912043" sldId="312"/>
            <ac:picMk id="4098" creationId="{2FEC311E-8640-0153-1D73-3B3A486A2731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19:49:53.347" v="2661" actId="962"/>
        <pc:sldMkLst>
          <pc:docMk/>
          <pc:sldMk cId="3307364464" sldId="313"/>
        </pc:sldMkLst>
        <pc:spChg chg="del">
          <ac:chgData name="Declan Mahony" userId="499b52b5-667e-4f2f-ae1c-a38729f0a96d" providerId="ADAL" clId="{31F17439-407C-4ACE-A1C0-91DED126311E}" dt="2025-07-09T19:22:11.420" v="2526" actId="22"/>
          <ac:spMkLst>
            <pc:docMk/>
            <pc:sldMk cId="3307364464" sldId="313"/>
            <ac:spMk id="3" creationId="{C0F51BFB-A4CE-92D8-DF97-C11C7F2AE9CD}"/>
          </ac:spMkLst>
        </pc:spChg>
        <pc:spChg chg="mod">
          <ac:chgData name="Declan Mahony" userId="499b52b5-667e-4f2f-ae1c-a38729f0a96d" providerId="ADAL" clId="{31F17439-407C-4ACE-A1C0-91DED126311E}" dt="2025-07-09T19:47:23.825" v="2632" actId="20577"/>
          <ac:spMkLst>
            <pc:docMk/>
            <pc:sldMk cId="3307364464" sldId="313"/>
            <ac:spMk id="4" creationId="{067AE4FF-06A4-316E-739E-B1963E07B7AC}"/>
          </ac:spMkLst>
        </pc:spChg>
        <pc:spChg chg="add del mod">
          <ac:chgData name="Declan Mahony" userId="499b52b5-667e-4f2f-ae1c-a38729f0a96d" providerId="ADAL" clId="{31F17439-407C-4ACE-A1C0-91DED126311E}" dt="2025-07-09T19:49:52.226" v="2659"/>
          <ac:spMkLst>
            <pc:docMk/>
            <pc:sldMk cId="3307364464" sldId="313"/>
            <ac:spMk id="11" creationId="{AB59E28B-1E9E-BA82-5FD6-C0A40158A94B}"/>
          </ac:spMkLst>
        </pc:spChg>
        <pc:spChg chg="add mod ord">
          <ac:chgData name="Declan Mahony" userId="499b52b5-667e-4f2f-ae1c-a38729f0a96d" providerId="ADAL" clId="{31F17439-407C-4ACE-A1C0-91DED126311E}" dt="2025-07-09T19:48:34.350" v="2644" actId="2085"/>
          <ac:spMkLst>
            <pc:docMk/>
            <pc:sldMk cId="3307364464" sldId="313"/>
            <ac:spMk id="14" creationId="{72E8636B-2A89-50C5-4A65-C1A01FF7F7A6}"/>
          </ac:spMkLst>
        </pc:spChg>
        <pc:picChg chg="add del mod ord">
          <ac:chgData name="Declan Mahony" userId="499b52b5-667e-4f2f-ae1c-a38729f0a96d" providerId="ADAL" clId="{31F17439-407C-4ACE-A1C0-91DED126311E}" dt="2025-07-09T19:45:33.507" v="2599" actId="478"/>
          <ac:picMkLst>
            <pc:docMk/>
            <pc:sldMk cId="3307364464" sldId="313"/>
            <ac:picMk id="9" creationId="{D7F4F5F7-2A34-4939-11C7-42ED9FB570E1}"/>
          </ac:picMkLst>
        </pc:picChg>
        <pc:picChg chg="add mod">
          <ac:chgData name="Declan Mahony" userId="499b52b5-667e-4f2f-ae1c-a38729f0a96d" providerId="ADAL" clId="{31F17439-407C-4ACE-A1C0-91DED126311E}" dt="2025-07-09T19:47:08.400" v="2629"/>
          <ac:picMkLst>
            <pc:docMk/>
            <pc:sldMk cId="3307364464" sldId="313"/>
            <ac:picMk id="13" creationId="{007072E0-C65E-53CC-6ED9-5BAF8FA432D6}"/>
          </ac:picMkLst>
        </pc:picChg>
        <pc:picChg chg="add mod">
          <ac:chgData name="Declan Mahony" userId="499b52b5-667e-4f2f-ae1c-a38729f0a96d" providerId="ADAL" clId="{31F17439-407C-4ACE-A1C0-91DED126311E}" dt="2025-07-09T19:49:53.347" v="2661" actId="962"/>
          <ac:picMkLst>
            <pc:docMk/>
            <pc:sldMk cId="3307364464" sldId="313"/>
            <ac:picMk id="16" creationId="{5A8CFD36-1658-0EC3-DA73-83884778AFE6}"/>
          </ac:picMkLst>
        </pc:picChg>
      </pc:sldChg>
      <pc:sldChg chg="addSp delSp modSp add del mod modClrScheme chgLayout">
        <pc:chgData name="Declan Mahony" userId="499b52b5-667e-4f2f-ae1c-a38729f0a96d" providerId="ADAL" clId="{31F17439-407C-4ACE-A1C0-91DED126311E}" dt="2025-07-09T18:44:35.137" v="2127" actId="47"/>
        <pc:sldMkLst>
          <pc:docMk/>
          <pc:sldMk cId="1115091731" sldId="314"/>
        </pc:sldMkLst>
        <pc:spChg chg="mod ord">
          <ac:chgData name="Declan Mahony" userId="499b52b5-667e-4f2f-ae1c-a38729f0a96d" providerId="ADAL" clId="{31F17439-407C-4ACE-A1C0-91DED126311E}" dt="2025-07-09T14:07:20.717" v="1363" actId="20577"/>
          <ac:spMkLst>
            <pc:docMk/>
            <pc:sldMk cId="1115091731" sldId="314"/>
            <ac:spMk id="2" creationId="{AAF68285-46EC-EC9E-5CA0-3C8D105A4B44}"/>
          </ac:spMkLst>
        </pc:spChg>
        <pc:spChg chg="del mod ord">
          <ac:chgData name="Declan Mahony" userId="499b52b5-667e-4f2f-ae1c-a38729f0a96d" providerId="ADAL" clId="{31F17439-407C-4ACE-A1C0-91DED126311E}" dt="2025-07-09T13:55:12.672" v="1108" actId="700"/>
          <ac:spMkLst>
            <pc:docMk/>
            <pc:sldMk cId="1115091731" sldId="314"/>
            <ac:spMk id="3" creationId="{5F5C0C2A-841E-17B3-CE82-57C614CBCFAE}"/>
          </ac:spMkLst>
        </pc:spChg>
        <pc:spChg chg="del mod ord">
          <ac:chgData name="Declan Mahony" userId="499b52b5-667e-4f2f-ae1c-a38729f0a96d" providerId="ADAL" clId="{31F17439-407C-4ACE-A1C0-91DED126311E}" dt="2025-07-09T13:55:46.105" v="1132" actId="700"/>
          <ac:spMkLst>
            <pc:docMk/>
            <pc:sldMk cId="1115091731" sldId="314"/>
            <ac:spMk id="4" creationId="{754414CE-AAE7-9CC5-2533-BF9210E561CF}"/>
          </ac:spMkLst>
        </pc:spChg>
        <pc:spChg chg="mod ord">
          <ac:chgData name="Declan Mahony" userId="499b52b5-667e-4f2f-ae1c-a38729f0a96d" providerId="ADAL" clId="{31F17439-407C-4ACE-A1C0-91DED126311E}" dt="2025-07-09T13:55:46.105" v="1132" actId="700"/>
          <ac:spMkLst>
            <pc:docMk/>
            <pc:sldMk cId="1115091731" sldId="314"/>
            <ac:spMk id="5" creationId="{26625D2B-80F3-8C0F-BE51-A01C0AA0F5BA}"/>
          </ac:spMkLst>
        </pc:spChg>
        <pc:spChg chg="mod ord">
          <ac:chgData name="Declan Mahony" userId="499b52b5-667e-4f2f-ae1c-a38729f0a96d" providerId="ADAL" clId="{31F17439-407C-4ACE-A1C0-91DED126311E}" dt="2025-07-09T13:55:46.105" v="1132" actId="700"/>
          <ac:spMkLst>
            <pc:docMk/>
            <pc:sldMk cId="1115091731" sldId="314"/>
            <ac:spMk id="6" creationId="{DF48E5F1-3CDD-6636-ACEF-A843AED24CC0}"/>
          </ac:spMkLst>
        </pc:spChg>
        <pc:spChg chg="mod ord">
          <ac:chgData name="Declan Mahony" userId="499b52b5-667e-4f2f-ae1c-a38729f0a96d" providerId="ADAL" clId="{31F17439-407C-4ACE-A1C0-91DED126311E}" dt="2025-07-09T13:55:46.105" v="1132" actId="700"/>
          <ac:spMkLst>
            <pc:docMk/>
            <pc:sldMk cId="1115091731" sldId="314"/>
            <ac:spMk id="7" creationId="{F603BAAE-D816-F602-95CC-3547FD2EA646}"/>
          </ac:spMkLst>
        </pc:spChg>
        <pc:spChg chg="add del mod ord">
          <ac:chgData name="Declan Mahony" userId="499b52b5-667e-4f2f-ae1c-a38729f0a96d" providerId="ADAL" clId="{31F17439-407C-4ACE-A1C0-91DED126311E}" dt="2025-07-09T13:55:58.989" v="1133" actId="22"/>
          <ac:spMkLst>
            <pc:docMk/>
            <pc:sldMk cId="1115091731" sldId="314"/>
            <ac:spMk id="8" creationId="{34FCB392-D654-D71C-51FF-BBBDEE827ECF}"/>
          </ac:spMkLst>
        </pc:spChg>
        <pc:spChg chg="add mod ord">
          <ac:chgData name="Declan Mahony" userId="499b52b5-667e-4f2f-ae1c-a38729f0a96d" providerId="ADAL" clId="{31F17439-407C-4ACE-A1C0-91DED126311E}" dt="2025-07-09T14:08:12.438" v="1366" actId="1076"/>
          <ac:spMkLst>
            <pc:docMk/>
            <pc:sldMk cId="1115091731" sldId="314"/>
            <ac:spMk id="9" creationId="{295745DA-551A-9F65-B140-3CB3F36E1A66}"/>
          </ac:spMkLst>
        </pc:spChg>
        <pc:picChg chg="add mod ord">
          <ac:chgData name="Declan Mahony" userId="499b52b5-667e-4f2f-ae1c-a38729f0a96d" providerId="ADAL" clId="{31F17439-407C-4ACE-A1C0-91DED126311E}" dt="2025-07-09T13:55:58.989" v="1133" actId="22"/>
          <ac:picMkLst>
            <pc:docMk/>
            <pc:sldMk cId="1115091731" sldId="314"/>
            <ac:picMk id="11" creationId="{B22169FC-ADC5-F71F-A874-34A23D37DC98}"/>
          </ac:picMkLst>
        </pc:picChg>
        <pc:picChg chg="add del">
          <ac:chgData name="Declan Mahony" userId="499b52b5-667e-4f2f-ae1c-a38729f0a96d" providerId="ADAL" clId="{31F17439-407C-4ACE-A1C0-91DED126311E}" dt="2025-07-09T13:58:33.779" v="1170" actId="21"/>
          <ac:picMkLst>
            <pc:docMk/>
            <pc:sldMk cId="1115091731" sldId="314"/>
            <ac:picMk id="13" creationId="{4799AA08-414C-8D40-6B69-A72990FBE9D8}"/>
          </ac:picMkLst>
        </pc:picChg>
        <pc:picChg chg="add del mod">
          <ac:chgData name="Declan Mahony" userId="499b52b5-667e-4f2f-ae1c-a38729f0a96d" providerId="ADAL" clId="{31F17439-407C-4ACE-A1C0-91DED126311E}" dt="2025-07-09T14:08:37.056" v="1370" actId="478"/>
          <ac:picMkLst>
            <pc:docMk/>
            <pc:sldMk cId="1115091731" sldId="314"/>
            <ac:picMk id="1026" creationId="{7EF970A1-8EC5-1269-84D6-4E98862A84CF}"/>
          </ac:picMkLst>
        </pc:picChg>
      </pc:sldChg>
      <pc:sldChg chg="addSp delSp modSp new del mod modClrScheme chgLayout">
        <pc:chgData name="Declan Mahony" userId="499b52b5-667e-4f2f-ae1c-a38729f0a96d" providerId="ADAL" clId="{31F17439-407C-4ACE-A1C0-91DED126311E}" dt="2025-07-09T19:58:17.154" v="2718" actId="47"/>
        <pc:sldMkLst>
          <pc:docMk/>
          <pc:sldMk cId="3055918035" sldId="315"/>
        </pc:sldMkLst>
        <pc:spChg chg="del 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2" creationId="{51E62494-24B9-CAAA-5B71-DB8F8130D713}"/>
          </ac:spMkLst>
        </pc:spChg>
        <pc:spChg chg="del 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3" creationId="{0AE24A3C-684B-15CE-A9C9-CB74923693EA}"/>
          </ac:spMkLst>
        </pc:spChg>
        <pc:spChg chg="del 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4" creationId="{A6CE8ACF-EC18-C2C7-00B1-8C5BED8CA49C}"/>
          </ac:spMkLst>
        </pc:spChg>
        <pc:spChg chg="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5" creationId="{AF819165-703C-5AAF-4029-FD1D239BB3F2}"/>
          </ac:spMkLst>
        </pc:spChg>
        <pc:spChg chg="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6" creationId="{44AF470C-4750-314A-C23C-B2A5E37EF365}"/>
          </ac:spMkLst>
        </pc:spChg>
        <pc:spChg chg="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7" creationId="{561DD845-D0AA-331F-F541-E36EA8C7C034}"/>
          </ac:spMkLst>
        </pc:spChg>
        <pc:spChg chg="add mod ord">
          <ac:chgData name="Declan Mahony" userId="499b52b5-667e-4f2f-ae1c-a38729f0a96d" providerId="ADAL" clId="{31F17439-407C-4ACE-A1C0-91DED126311E}" dt="2025-07-09T13:57:21.197" v="1165" actId="20577"/>
          <ac:spMkLst>
            <pc:docMk/>
            <pc:sldMk cId="3055918035" sldId="315"/>
            <ac:spMk id="8" creationId="{AC272C68-63E4-1BFD-555F-AE5EBC3B4992}"/>
          </ac:spMkLst>
        </pc:spChg>
        <pc:spChg chg="add del mod ord">
          <ac:chgData name="Declan Mahony" userId="499b52b5-667e-4f2f-ae1c-a38729f0a96d" providerId="ADAL" clId="{31F17439-407C-4ACE-A1C0-91DED126311E}" dt="2025-07-09T13:57:23.260" v="1166" actId="22"/>
          <ac:spMkLst>
            <pc:docMk/>
            <pc:sldMk cId="3055918035" sldId="315"/>
            <ac:spMk id="9" creationId="{0BBB0621-8AAE-FBE7-E8C8-BC08000F183F}"/>
          </ac:spMkLst>
        </pc:spChg>
        <pc:spChg chg="add mod ord">
          <ac:chgData name="Declan Mahony" userId="499b52b5-667e-4f2f-ae1c-a38729f0a96d" providerId="ADAL" clId="{31F17439-407C-4ACE-A1C0-91DED126311E}" dt="2025-07-09T13:57:15.842" v="1135" actId="700"/>
          <ac:spMkLst>
            <pc:docMk/>
            <pc:sldMk cId="3055918035" sldId="315"/>
            <ac:spMk id="10" creationId="{E928E108-CC1D-BFE3-B3D6-4434812FB3F0}"/>
          </ac:spMkLst>
        </pc:spChg>
        <pc:picChg chg="add mod ord">
          <ac:chgData name="Declan Mahony" userId="499b52b5-667e-4f2f-ae1c-a38729f0a96d" providerId="ADAL" clId="{31F17439-407C-4ACE-A1C0-91DED126311E}" dt="2025-07-09T13:57:23.260" v="1166" actId="22"/>
          <ac:picMkLst>
            <pc:docMk/>
            <pc:sldMk cId="3055918035" sldId="315"/>
            <ac:picMk id="12" creationId="{03BA0BF6-F478-1161-EA08-0A6B1EE04A78}"/>
          </ac:picMkLst>
        </pc:picChg>
      </pc:sldChg>
      <pc:sldChg chg="addSp delSp modSp add del mod">
        <pc:chgData name="Declan Mahony" userId="499b52b5-667e-4f2f-ae1c-a38729f0a96d" providerId="ADAL" clId="{31F17439-407C-4ACE-A1C0-91DED126311E}" dt="2025-07-09T18:44:46.212" v="2128" actId="47"/>
        <pc:sldMkLst>
          <pc:docMk/>
          <pc:sldMk cId="673964723" sldId="316"/>
        </pc:sldMkLst>
        <pc:spChg chg="mod">
          <ac:chgData name="Declan Mahony" userId="499b52b5-667e-4f2f-ae1c-a38729f0a96d" providerId="ADAL" clId="{31F17439-407C-4ACE-A1C0-91DED126311E}" dt="2025-07-09T13:58:57.485" v="1196" actId="20577"/>
          <ac:spMkLst>
            <pc:docMk/>
            <pc:sldMk cId="673964723" sldId="316"/>
            <ac:spMk id="2" creationId="{07FFE9B6-CD98-8B21-31C0-2363F381EFFE}"/>
          </ac:spMkLst>
        </pc:spChg>
        <pc:spChg chg="add del mod">
          <ac:chgData name="Declan Mahony" userId="499b52b5-667e-4f2f-ae1c-a38729f0a96d" providerId="ADAL" clId="{31F17439-407C-4ACE-A1C0-91DED126311E}" dt="2025-07-09T13:58:42.572" v="1172"/>
          <ac:spMkLst>
            <pc:docMk/>
            <pc:sldMk cId="673964723" sldId="316"/>
            <ac:spMk id="4" creationId="{423C0A86-12BD-FD2D-DCB4-E7367BE8771E}"/>
          </ac:spMkLst>
        </pc:spChg>
        <pc:picChg chg="add mod">
          <ac:chgData name="Declan Mahony" userId="499b52b5-667e-4f2f-ae1c-a38729f0a96d" providerId="ADAL" clId="{31F17439-407C-4ACE-A1C0-91DED126311E}" dt="2025-07-09T13:58:42.572" v="1172"/>
          <ac:picMkLst>
            <pc:docMk/>
            <pc:sldMk cId="673964723" sldId="316"/>
            <ac:picMk id="8" creationId="{4799AA08-414C-8D40-6B69-A72990FBE9D8}"/>
          </ac:picMkLst>
        </pc:picChg>
        <pc:picChg chg="del">
          <ac:chgData name="Declan Mahony" userId="499b52b5-667e-4f2f-ae1c-a38729f0a96d" providerId="ADAL" clId="{31F17439-407C-4ACE-A1C0-91DED126311E}" dt="2025-07-09T13:58:40.506" v="1171" actId="478"/>
          <ac:picMkLst>
            <pc:docMk/>
            <pc:sldMk cId="673964723" sldId="316"/>
            <ac:picMk id="11" creationId="{3D9D5E85-3C03-A035-A950-9B7F62AA17FE}"/>
          </ac:picMkLst>
        </pc:picChg>
        <pc:picChg chg="del">
          <ac:chgData name="Declan Mahony" userId="499b52b5-667e-4f2f-ae1c-a38729f0a96d" providerId="ADAL" clId="{31F17439-407C-4ACE-A1C0-91DED126311E}" dt="2025-07-09T13:58:30.587" v="1169" actId="478"/>
          <ac:picMkLst>
            <pc:docMk/>
            <pc:sldMk cId="673964723" sldId="316"/>
            <ac:picMk id="13" creationId="{B1B1C020-8C8E-7E0C-A108-459942637F3E}"/>
          </ac:picMkLst>
        </pc:picChg>
      </pc:sldChg>
      <pc:sldChg chg="addSp delSp modSp add del mod modClrScheme chgLayout">
        <pc:chgData name="Declan Mahony" userId="499b52b5-667e-4f2f-ae1c-a38729f0a96d" providerId="ADAL" clId="{31F17439-407C-4ACE-A1C0-91DED126311E}" dt="2025-07-09T15:45:42.987" v="1781" actId="47"/>
        <pc:sldMkLst>
          <pc:docMk/>
          <pc:sldMk cId="3044740700" sldId="317"/>
        </pc:sldMkLst>
        <pc:spChg chg="mod ord">
          <ac:chgData name="Declan Mahony" userId="499b52b5-667e-4f2f-ae1c-a38729f0a96d" providerId="ADAL" clId="{31F17439-407C-4ACE-A1C0-91DED126311E}" dt="2025-07-09T15:43:43.408" v="1739" actId="700"/>
          <ac:spMkLst>
            <pc:docMk/>
            <pc:sldMk cId="3044740700" sldId="317"/>
            <ac:spMk id="2" creationId="{7B337FE5-F746-DCF2-3A78-CB0AD64A902D}"/>
          </ac:spMkLst>
        </pc:spChg>
        <pc:spChg chg="mod ord">
          <ac:chgData name="Declan Mahony" userId="499b52b5-667e-4f2f-ae1c-a38729f0a96d" providerId="ADAL" clId="{31F17439-407C-4ACE-A1C0-91DED126311E}" dt="2025-07-09T15:45:16.738" v="1778"/>
          <ac:spMkLst>
            <pc:docMk/>
            <pc:sldMk cId="3044740700" sldId="317"/>
            <ac:spMk id="3" creationId="{BCDA3CD7-A03B-64F8-65B0-6B4117A32414}"/>
          </ac:spMkLst>
        </pc:spChg>
        <pc:spChg chg="mod ord">
          <ac:chgData name="Declan Mahony" userId="499b52b5-667e-4f2f-ae1c-a38729f0a96d" providerId="ADAL" clId="{31F17439-407C-4ACE-A1C0-91DED126311E}" dt="2025-07-09T15:43:43.408" v="1739" actId="700"/>
          <ac:spMkLst>
            <pc:docMk/>
            <pc:sldMk cId="3044740700" sldId="317"/>
            <ac:spMk id="4" creationId="{CB8E4DEC-25BD-228A-4105-DB4A1A487295}"/>
          </ac:spMkLst>
        </pc:spChg>
        <pc:spChg chg="add del mod ord">
          <ac:chgData name="Declan Mahony" userId="499b52b5-667e-4f2f-ae1c-a38729f0a96d" providerId="ADAL" clId="{31F17439-407C-4ACE-A1C0-91DED126311E}" dt="2025-07-09T15:43:43.408" v="1739" actId="700"/>
          <ac:spMkLst>
            <pc:docMk/>
            <pc:sldMk cId="3044740700" sldId="317"/>
            <ac:spMk id="6" creationId="{C1115D7C-B851-59DC-83D7-F848311C4408}"/>
          </ac:spMkLst>
        </pc:spChg>
        <pc:spChg chg="mod ord">
          <ac:chgData name="Declan Mahony" userId="499b52b5-667e-4f2f-ae1c-a38729f0a96d" providerId="ADAL" clId="{31F17439-407C-4ACE-A1C0-91DED126311E}" dt="2025-07-09T15:43:43.408" v="1739" actId="700"/>
          <ac:spMkLst>
            <pc:docMk/>
            <pc:sldMk cId="3044740700" sldId="317"/>
            <ac:spMk id="10" creationId="{52AF7220-B501-F6B2-6778-4C5086214ACC}"/>
          </ac:spMkLst>
        </pc:spChg>
        <pc:spChg chg="del mod ord">
          <ac:chgData name="Declan Mahony" userId="499b52b5-667e-4f2f-ae1c-a38729f0a96d" providerId="ADAL" clId="{31F17439-407C-4ACE-A1C0-91DED126311E}" dt="2025-07-09T15:43:50.226" v="1743"/>
          <ac:spMkLst>
            <pc:docMk/>
            <pc:sldMk cId="3044740700" sldId="317"/>
            <ac:spMk id="16" creationId="{51480832-E225-0C6D-138D-AC2A6E0E1B7E}"/>
          </ac:spMkLst>
        </pc:spChg>
        <pc:picChg chg="add mod modCrop">
          <ac:chgData name="Declan Mahony" userId="499b52b5-667e-4f2f-ae1c-a38729f0a96d" providerId="ADAL" clId="{31F17439-407C-4ACE-A1C0-91DED126311E}" dt="2025-07-09T15:43:40.381" v="1738"/>
          <ac:picMkLst>
            <pc:docMk/>
            <pc:sldMk cId="3044740700" sldId="317"/>
            <ac:picMk id="7" creationId="{9EE79A7F-094F-9EC6-BEF1-0A373B45EA5F}"/>
          </ac:picMkLst>
        </pc:picChg>
        <pc:picChg chg="add mod">
          <ac:chgData name="Declan Mahony" userId="499b52b5-667e-4f2f-ae1c-a38729f0a96d" providerId="ADAL" clId="{31F17439-407C-4ACE-A1C0-91DED126311E}" dt="2025-07-09T15:43:46.561" v="1740"/>
          <ac:picMkLst>
            <pc:docMk/>
            <pc:sldMk cId="3044740700" sldId="317"/>
            <ac:picMk id="8" creationId="{46B6A2C5-54F4-D968-7A01-4E9B7D3E9672}"/>
          </ac:picMkLst>
        </pc:picChg>
        <pc:picChg chg="add mod">
          <ac:chgData name="Declan Mahony" userId="499b52b5-667e-4f2f-ae1c-a38729f0a96d" providerId="ADAL" clId="{31F17439-407C-4ACE-A1C0-91DED126311E}" dt="2025-07-09T15:45:28.947" v="1780" actId="1076"/>
          <ac:picMkLst>
            <pc:docMk/>
            <pc:sldMk cId="3044740700" sldId="317"/>
            <ac:picMk id="9" creationId="{CB4C4A83-A219-D568-BA79-A4855AB01B4E}"/>
          </ac:picMkLst>
        </pc:picChg>
        <pc:picChg chg="del">
          <ac:chgData name="Declan Mahony" userId="499b52b5-667e-4f2f-ae1c-a38729f0a96d" providerId="ADAL" clId="{31F17439-407C-4ACE-A1C0-91DED126311E}" dt="2025-07-09T15:43:14.197" v="1725" actId="478"/>
          <ac:picMkLst>
            <pc:docMk/>
            <pc:sldMk cId="3044740700" sldId="317"/>
            <ac:picMk id="19" creationId="{04C165C6-89A7-1EDE-E2CC-6960C8421558}"/>
          </ac:picMkLst>
        </pc:picChg>
        <pc:picChg chg="del">
          <ac:chgData name="Declan Mahony" userId="499b52b5-667e-4f2f-ae1c-a38729f0a96d" providerId="ADAL" clId="{31F17439-407C-4ACE-A1C0-91DED126311E}" dt="2025-07-09T15:43:15.146" v="1726" actId="21"/>
          <ac:picMkLst>
            <pc:docMk/>
            <pc:sldMk cId="3044740700" sldId="317"/>
            <ac:picMk id="22" creationId="{9EE79A7F-094F-9EC6-BEF1-0A373B45EA5F}"/>
          </ac:picMkLst>
        </pc:picChg>
      </pc:sldChg>
      <pc:sldChg chg="addSp delSp modSp add del mod modClrScheme chgLayout">
        <pc:chgData name="Declan Mahony" userId="499b52b5-667e-4f2f-ae1c-a38729f0a96d" providerId="ADAL" clId="{31F17439-407C-4ACE-A1C0-91DED126311E}" dt="2025-07-09T17:40:17.892" v="1921" actId="47"/>
        <pc:sldMkLst>
          <pc:docMk/>
          <pc:sldMk cId="3782589077" sldId="317"/>
        </pc:sldMkLst>
        <pc:spChg chg="mod ord">
          <ac:chgData name="Declan Mahony" userId="499b52b5-667e-4f2f-ae1c-a38729f0a96d" providerId="ADAL" clId="{31F17439-407C-4ACE-A1C0-91DED126311E}" dt="2025-07-09T16:48:27.191" v="1811" actId="700"/>
          <ac:spMkLst>
            <pc:docMk/>
            <pc:sldMk cId="3782589077" sldId="317"/>
            <ac:spMk id="2" creationId="{7F482497-97C7-CBF5-FF64-7D793DE5E615}"/>
          </ac:spMkLst>
        </pc:spChg>
        <pc:spChg chg="mod ord">
          <ac:chgData name="Declan Mahony" userId="499b52b5-667e-4f2f-ae1c-a38729f0a96d" providerId="ADAL" clId="{31F17439-407C-4ACE-A1C0-91DED126311E}" dt="2025-07-09T16:48:27.191" v="1811" actId="700"/>
          <ac:spMkLst>
            <pc:docMk/>
            <pc:sldMk cId="3782589077" sldId="317"/>
            <ac:spMk id="3" creationId="{DF725B7E-92BE-0C64-C73D-837B8879D0F8}"/>
          </ac:spMkLst>
        </pc:spChg>
        <pc:spChg chg="mod ord">
          <ac:chgData name="Declan Mahony" userId="499b52b5-667e-4f2f-ae1c-a38729f0a96d" providerId="ADAL" clId="{31F17439-407C-4ACE-A1C0-91DED126311E}" dt="2025-07-09T16:48:27.191" v="1811" actId="700"/>
          <ac:spMkLst>
            <pc:docMk/>
            <pc:sldMk cId="3782589077" sldId="317"/>
            <ac:spMk id="4" creationId="{6FDF76EB-CDB0-EA74-A17C-0A91D9D796E7}"/>
          </ac:spMkLst>
        </pc:spChg>
        <pc:spChg chg="mod ord">
          <ac:chgData name="Declan Mahony" userId="499b52b5-667e-4f2f-ae1c-a38729f0a96d" providerId="ADAL" clId="{31F17439-407C-4ACE-A1C0-91DED126311E}" dt="2025-07-09T16:48:27.191" v="1811" actId="700"/>
          <ac:spMkLst>
            <pc:docMk/>
            <pc:sldMk cId="3782589077" sldId="317"/>
            <ac:spMk id="5" creationId="{686E7F32-6337-5484-50CB-ED2B8EA874FF}"/>
          </ac:spMkLst>
        </pc:spChg>
        <pc:spChg chg="add del mod ord">
          <ac:chgData name="Declan Mahony" userId="499b52b5-667e-4f2f-ae1c-a38729f0a96d" providerId="ADAL" clId="{31F17439-407C-4ACE-A1C0-91DED126311E}" dt="2025-07-09T16:48:27.191" v="1811" actId="700"/>
          <ac:spMkLst>
            <pc:docMk/>
            <pc:sldMk cId="3782589077" sldId="317"/>
            <ac:spMk id="7" creationId="{76A34902-0E1C-AB4A-81DF-04C758C57B1F}"/>
          </ac:spMkLst>
        </pc:spChg>
        <pc:spChg chg="del">
          <ac:chgData name="Declan Mahony" userId="499b52b5-667e-4f2f-ae1c-a38729f0a96d" providerId="ADAL" clId="{31F17439-407C-4ACE-A1C0-91DED126311E}" dt="2025-07-09T16:21:51.842" v="1809" actId="478"/>
          <ac:spMkLst>
            <pc:docMk/>
            <pc:sldMk cId="3782589077" sldId="317"/>
            <ac:spMk id="9" creationId="{54E8DE84-5086-C291-D655-D98EF641C8A6}"/>
          </ac:spMkLst>
        </pc:spChg>
        <pc:spChg chg="del">
          <ac:chgData name="Declan Mahony" userId="499b52b5-667e-4f2f-ae1c-a38729f0a96d" providerId="ADAL" clId="{31F17439-407C-4ACE-A1C0-91DED126311E}" dt="2025-07-09T16:21:47.816" v="1808" actId="22"/>
          <ac:spMkLst>
            <pc:docMk/>
            <pc:sldMk cId="3782589077" sldId="317"/>
            <ac:spMk id="10" creationId="{10E60F65-3AC2-0B5E-27D0-5EC23C2BA8E3}"/>
          </ac:spMkLst>
        </pc:spChg>
        <pc:spChg chg="add del mod">
          <ac:chgData name="Declan Mahony" userId="499b52b5-667e-4f2f-ae1c-a38729f0a96d" providerId="ADAL" clId="{31F17439-407C-4ACE-A1C0-91DED126311E}" dt="2025-07-09T16:48:27.191" v="1811" actId="700"/>
          <ac:spMkLst>
            <pc:docMk/>
            <pc:sldMk cId="3782589077" sldId="317"/>
            <ac:spMk id="14" creationId="{245D1A90-AAC0-53DE-A72D-7E12A904EF84}"/>
          </ac:spMkLst>
        </pc:spChg>
        <pc:spChg chg="add del mod ord">
          <ac:chgData name="Declan Mahony" userId="499b52b5-667e-4f2f-ae1c-a38729f0a96d" providerId="ADAL" clId="{31F17439-407C-4ACE-A1C0-91DED126311E}" dt="2025-07-09T16:48:28.553" v="1812" actId="22"/>
          <ac:spMkLst>
            <pc:docMk/>
            <pc:sldMk cId="3782589077" sldId="317"/>
            <ac:spMk id="15" creationId="{B8EE4BA8-76A9-AFCB-B13C-B7D751A77BE2}"/>
          </ac:spMkLst>
        </pc:spChg>
        <pc:spChg chg="add del mod">
          <ac:chgData name="Declan Mahony" userId="499b52b5-667e-4f2f-ae1c-a38729f0a96d" providerId="ADAL" clId="{31F17439-407C-4ACE-A1C0-91DED126311E}" dt="2025-07-09T16:50:44.928" v="1817" actId="22"/>
          <ac:spMkLst>
            <pc:docMk/>
            <pc:sldMk cId="3782589077" sldId="317"/>
            <ac:spMk id="19" creationId="{781EF092-3D57-6C8F-BC1D-2C080B7D4354}"/>
          </ac:spMkLst>
        </pc:spChg>
        <pc:spChg chg="add del mod">
          <ac:chgData name="Declan Mahony" userId="499b52b5-667e-4f2f-ae1c-a38729f0a96d" providerId="ADAL" clId="{31F17439-407C-4ACE-A1C0-91DED126311E}" dt="2025-07-09T17:37:25.396" v="1889"/>
          <ac:spMkLst>
            <pc:docMk/>
            <pc:sldMk cId="3782589077" sldId="317"/>
            <ac:spMk id="27" creationId="{C26BDBF0-FA44-43E2-1ADF-D5D0D6F44CDF}"/>
          </ac:spMkLst>
        </pc:spChg>
        <pc:picChg chg="add del mod ord">
          <ac:chgData name="Declan Mahony" userId="499b52b5-667e-4f2f-ae1c-a38729f0a96d" providerId="ADAL" clId="{31F17439-407C-4ACE-A1C0-91DED126311E}" dt="2025-07-09T16:48:22.514" v="1810" actId="478"/>
          <ac:picMkLst>
            <pc:docMk/>
            <pc:sldMk cId="3782589077" sldId="317"/>
            <ac:picMk id="11" creationId="{3FFC1F92-EF9B-FAEC-A661-D9FC54CAE02E}"/>
          </ac:picMkLst>
        </pc:picChg>
        <pc:picChg chg="del">
          <ac:chgData name="Declan Mahony" userId="499b52b5-667e-4f2f-ae1c-a38729f0a96d" providerId="ADAL" clId="{31F17439-407C-4ACE-A1C0-91DED126311E}" dt="2025-07-09T16:16:20.792" v="1807" actId="478"/>
          <ac:picMkLst>
            <pc:docMk/>
            <pc:sldMk cId="3782589077" sldId="317"/>
            <ac:picMk id="13" creationId="{D5524BF9-D2BD-26EA-A693-51C534C45FB8}"/>
          </ac:picMkLst>
        </pc:picChg>
        <pc:picChg chg="add del mod ord">
          <ac:chgData name="Declan Mahony" userId="499b52b5-667e-4f2f-ae1c-a38729f0a96d" providerId="ADAL" clId="{31F17439-407C-4ACE-A1C0-91DED126311E}" dt="2025-07-09T16:50:41.503" v="1814" actId="478"/>
          <ac:picMkLst>
            <pc:docMk/>
            <pc:sldMk cId="3782589077" sldId="317"/>
            <ac:picMk id="17" creationId="{3FEEBB62-7318-46E8-11C2-9596BCD79009}"/>
          </ac:picMkLst>
        </pc:picChg>
        <pc:picChg chg="add del">
          <ac:chgData name="Declan Mahony" userId="499b52b5-667e-4f2f-ae1c-a38729f0a96d" providerId="ADAL" clId="{31F17439-407C-4ACE-A1C0-91DED126311E}" dt="2025-07-09T16:50:43.846" v="1816" actId="478"/>
          <ac:picMkLst>
            <pc:docMk/>
            <pc:sldMk cId="3782589077" sldId="317"/>
            <ac:picMk id="21" creationId="{FE0CCD86-EA5E-E8A8-4A46-62D8D7D2A63A}"/>
          </ac:picMkLst>
        </pc:picChg>
        <pc:picChg chg="add del mod ord">
          <ac:chgData name="Declan Mahony" userId="499b52b5-667e-4f2f-ae1c-a38729f0a96d" providerId="ADAL" clId="{31F17439-407C-4ACE-A1C0-91DED126311E}" dt="2025-07-09T16:59:11.561" v="1829" actId="478"/>
          <ac:picMkLst>
            <pc:docMk/>
            <pc:sldMk cId="3782589077" sldId="317"/>
            <ac:picMk id="23" creationId="{572886F5-9573-A684-D81D-F9490A656B6F}"/>
          </ac:picMkLst>
        </pc:picChg>
        <pc:picChg chg="add del mod">
          <ac:chgData name="Declan Mahony" userId="499b52b5-667e-4f2f-ae1c-a38729f0a96d" providerId="ADAL" clId="{31F17439-407C-4ACE-A1C0-91DED126311E}" dt="2025-07-09T16:52:50.608" v="1828" actId="478"/>
          <ac:picMkLst>
            <pc:docMk/>
            <pc:sldMk cId="3782589077" sldId="317"/>
            <ac:picMk id="25" creationId="{F1DAF8D1-E486-3976-E111-265BD52EF5E5}"/>
          </ac:picMkLst>
        </pc:picChg>
        <pc:picChg chg="add del">
          <ac:chgData name="Declan Mahony" userId="499b52b5-667e-4f2f-ae1c-a38729f0a96d" providerId="ADAL" clId="{31F17439-407C-4ACE-A1C0-91DED126311E}" dt="2025-07-09T16:59:18.277" v="1831" actId="478"/>
          <ac:picMkLst>
            <pc:docMk/>
            <pc:sldMk cId="3782589077" sldId="317"/>
            <ac:picMk id="29" creationId="{8A10A3B2-3C90-6B2D-CBC0-448D2CB19558}"/>
          </ac:picMkLst>
        </pc:picChg>
        <pc:picChg chg="add mod">
          <ac:chgData name="Declan Mahony" userId="499b52b5-667e-4f2f-ae1c-a38729f0a96d" providerId="ADAL" clId="{31F17439-407C-4ACE-A1C0-91DED126311E}" dt="2025-07-09T17:37:29.396" v="1892" actId="962"/>
          <ac:picMkLst>
            <pc:docMk/>
            <pc:sldMk cId="3782589077" sldId="317"/>
            <ac:picMk id="31" creationId="{2FA3CD72-FEAC-8FBF-91BC-1EDDC3D7DBFE}"/>
          </ac:picMkLst>
        </pc:picChg>
      </pc:sldChg>
      <pc:sldChg chg="addSp delSp modSp add mod modClrScheme chgLayout">
        <pc:chgData name="Declan Mahony" userId="499b52b5-667e-4f2f-ae1c-a38729f0a96d" providerId="ADAL" clId="{31F17439-407C-4ACE-A1C0-91DED126311E}" dt="2025-07-09T20:06:25.891" v="2860" actId="478"/>
        <pc:sldMkLst>
          <pc:docMk/>
          <pc:sldMk cId="4043174390" sldId="317"/>
        </pc:sldMkLst>
        <pc:spChg chg="mod ord">
          <ac:chgData name="Declan Mahony" userId="499b52b5-667e-4f2f-ae1c-a38729f0a96d" providerId="ADAL" clId="{31F17439-407C-4ACE-A1C0-91DED126311E}" dt="2025-07-09T20:01:40.709" v="2801" actId="6549"/>
          <ac:spMkLst>
            <pc:docMk/>
            <pc:sldMk cId="4043174390" sldId="317"/>
            <ac:spMk id="2" creationId="{3CA2914D-E8F7-4916-5E37-7C9861CE15D1}"/>
          </ac:spMkLst>
        </pc:spChg>
        <pc:spChg chg="mod ord">
          <ac:chgData name="Declan Mahony" userId="499b52b5-667e-4f2f-ae1c-a38729f0a96d" providerId="ADAL" clId="{31F17439-407C-4ACE-A1C0-91DED126311E}" dt="2025-07-09T17:44:48.331" v="1943" actId="700"/>
          <ac:spMkLst>
            <pc:docMk/>
            <pc:sldMk cId="4043174390" sldId="317"/>
            <ac:spMk id="3" creationId="{C0CA5995-8917-4687-319E-235B83B65DFC}"/>
          </ac:spMkLst>
        </pc:spChg>
        <pc:spChg chg="del mod ord">
          <ac:chgData name="Declan Mahony" userId="499b52b5-667e-4f2f-ae1c-a38729f0a96d" providerId="ADAL" clId="{31F17439-407C-4ACE-A1C0-91DED126311E}" dt="2025-07-09T20:06:25.891" v="2860" actId="478"/>
          <ac:spMkLst>
            <pc:docMk/>
            <pc:sldMk cId="4043174390" sldId="317"/>
            <ac:spMk id="4" creationId="{9690C815-3CC1-077A-F911-A4CE415E021B}"/>
          </ac:spMkLst>
        </pc:spChg>
        <pc:spChg chg="mod ord">
          <ac:chgData name="Declan Mahony" userId="499b52b5-667e-4f2f-ae1c-a38729f0a96d" providerId="ADAL" clId="{31F17439-407C-4ACE-A1C0-91DED126311E}" dt="2025-07-09T17:44:48.331" v="1943" actId="700"/>
          <ac:spMkLst>
            <pc:docMk/>
            <pc:sldMk cId="4043174390" sldId="317"/>
            <ac:spMk id="5" creationId="{D6126D5E-37D5-4A86-BB38-5BB353FD1682}"/>
          </ac:spMkLst>
        </pc:spChg>
        <pc:spChg chg="add del mod">
          <ac:chgData name="Declan Mahony" userId="499b52b5-667e-4f2f-ae1c-a38729f0a96d" providerId="ADAL" clId="{31F17439-407C-4ACE-A1C0-91DED126311E}" dt="2025-07-09T17:44:48.331" v="1943" actId="700"/>
          <ac:spMkLst>
            <pc:docMk/>
            <pc:sldMk cId="4043174390" sldId="317"/>
            <ac:spMk id="7" creationId="{E0EE14DF-14EE-95E3-7579-70F9A897B9BE}"/>
          </ac:spMkLst>
        </pc:spChg>
        <pc:spChg chg="del mod">
          <ac:chgData name="Declan Mahony" userId="499b52b5-667e-4f2f-ae1c-a38729f0a96d" providerId="ADAL" clId="{31F17439-407C-4ACE-A1C0-91DED126311E}" dt="2025-07-09T20:01:42.966" v="2803" actId="478"/>
          <ac:spMkLst>
            <pc:docMk/>
            <pc:sldMk cId="4043174390" sldId="317"/>
            <ac:spMk id="9" creationId="{B3857A7E-5103-7C50-A809-61D0473CDFA8}"/>
          </ac:spMkLst>
        </pc:spChg>
        <pc:spChg chg="add del">
          <ac:chgData name="Declan Mahony" userId="499b52b5-667e-4f2f-ae1c-a38729f0a96d" providerId="ADAL" clId="{31F17439-407C-4ACE-A1C0-91DED126311E}" dt="2025-07-09T17:44:48.331" v="1943" actId="700"/>
          <ac:spMkLst>
            <pc:docMk/>
            <pc:sldMk cId="4043174390" sldId="317"/>
            <ac:spMk id="10" creationId="{2AE9DAC8-4383-6C1A-784C-A40E54BC2462}"/>
          </ac:spMkLst>
        </pc:spChg>
        <pc:picChg chg="add del mod">
          <ac:chgData name="Declan Mahony" userId="499b52b5-667e-4f2f-ae1c-a38729f0a96d" providerId="ADAL" clId="{31F17439-407C-4ACE-A1C0-91DED126311E}" dt="2025-07-09T17:44:57.512" v="1948" actId="478"/>
          <ac:picMkLst>
            <pc:docMk/>
            <pc:sldMk cId="4043174390" sldId="317"/>
            <ac:picMk id="11" creationId="{09B3CC35-0A75-36B5-B7E7-68AA62A96826}"/>
          </ac:picMkLst>
        </pc:picChg>
        <pc:picChg chg="del">
          <ac:chgData name="Declan Mahony" userId="499b52b5-667e-4f2f-ae1c-a38729f0a96d" providerId="ADAL" clId="{31F17439-407C-4ACE-A1C0-91DED126311E}" dt="2025-07-09T17:44:40.862" v="1940" actId="478"/>
          <ac:picMkLst>
            <pc:docMk/>
            <pc:sldMk cId="4043174390" sldId="317"/>
            <ac:picMk id="13" creationId="{62C13AC4-D5E6-A56F-DE9E-63AE4D391954}"/>
          </ac:picMkLst>
        </pc:picChg>
        <pc:picChg chg="add del mod">
          <ac:chgData name="Declan Mahony" userId="499b52b5-667e-4f2f-ae1c-a38729f0a96d" providerId="ADAL" clId="{31F17439-407C-4ACE-A1C0-91DED126311E}" dt="2025-07-09T17:45:54.111" v="1963" actId="478"/>
          <ac:picMkLst>
            <pc:docMk/>
            <pc:sldMk cId="4043174390" sldId="317"/>
            <ac:picMk id="14" creationId="{2E60C15C-E3D2-AC3C-E2F7-4CF680F381A3}"/>
          </ac:picMkLst>
        </pc:picChg>
        <pc:picChg chg="add mod">
          <ac:chgData name="Declan Mahony" userId="499b52b5-667e-4f2f-ae1c-a38729f0a96d" providerId="ADAL" clId="{31F17439-407C-4ACE-A1C0-91DED126311E}" dt="2025-07-09T17:45:47.676" v="1962" actId="1076"/>
          <ac:picMkLst>
            <pc:docMk/>
            <pc:sldMk cId="4043174390" sldId="317"/>
            <ac:picMk id="16" creationId="{B3AB2564-4F01-5B6B-1672-3BC75F75C6FD}"/>
          </ac:picMkLst>
        </pc:picChg>
      </pc:sldChg>
      <pc:sldChg chg="addSp delSp modSp add del mod">
        <pc:chgData name="Declan Mahony" userId="499b52b5-667e-4f2f-ae1c-a38729f0a96d" providerId="ADAL" clId="{31F17439-407C-4ACE-A1C0-91DED126311E}" dt="2025-07-09T17:40:17.008" v="1920" actId="47"/>
        <pc:sldMkLst>
          <pc:docMk/>
          <pc:sldMk cId="1067559448" sldId="318"/>
        </pc:sldMkLst>
        <pc:spChg chg="add del mod">
          <ac:chgData name="Declan Mahony" userId="499b52b5-667e-4f2f-ae1c-a38729f0a96d" providerId="ADAL" clId="{31F17439-407C-4ACE-A1C0-91DED126311E}" dt="2025-07-09T17:39:17.891" v="1913" actId="478"/>
          <ac:spMkLst>
            <pc:docMk/>
            <pc:sldMk cId="1067559448" sldId="318"/>
            <ac:spMk id="9" creationId="{82545EB2-2BAB-BB24-C8D5-933CBA49C07C}"/>
          </ac:spMkLst>
        </pc:spChg>
        <pc:picChg chg="add mod ord">
          <ac:chgData name="Declan Mahony" userId="499b52b5-667e-4f2f-ae1c-a38729f0a96d" providerId="ADAL" clId="{31F17439-407C-4ACE-A1C0-91DED126311E}" dt="2025-07-09T17:39:11.087" v="1911" actId="167"/>
          <ac:picMkLst>
            <pc:docMk/>
            <pc:sldMk cId="1067559448" sldId="318"/>
            <ac:picMk id="7" creationId="{F7AAD86F-A83D-0B3C-F11A-F3A420A73969}"/>
          </ac:picMkLst>
        </pc:picChg>
        <pc:picChg chg="del mod">
          <ac:chgData name="Declan Mahony" userId="499b52b5-667e-4f2f-ae1c-a38729f0a96d" providerId="ADAL" clId="{31F17439-407C-4ACE-A1C0-91DED126311E}" dt="2025-07-09T17:39:13.275" v="1912" actId="478"/>
          <ac:picMkLst>
            <pc:docMk/>
            <pc:sldMk cId="1067559448" sldId="318"/>
            <ac:picMk id="31" creationId="{FFD8F2DB-1AF5-FACF-B0E3-498B7334CB2F}"/>
          </ac:picMkLst>
        </pc:picChg>
      </pc:sldChg>
      <pc:sldChg chg="delSp add del mod">
        <pc:chgData name="Declan Mahony" userId="499b52b5-667e-4f2f-ae1c-a38729f0a96d" providerId="ADAL" clId="{31F17439-407C-4ACE-A1C0-91DED126311E}" dt="2025-07-09T17:49:38.804" v="2006" actId="47"/>
        <pc:sldMkLst>
          <pc:docMk/>
          <pc:sldMk cId="3532334158" sldId="318"/>
        </pc:sldMkLst>
        <pc:spChg chg="del">
          <ac:chgData name="Declan Mahony" userId="499b52b5-667e-4f2f-ae1c-a38729f0a96d" providerId="ADAL" clId="{31F17439-407C-4ACE-A1C0-91DED126311E}" dt="2025-07-09T17:49:35.400" v="2004" actId="478"/>
          <ac:spMkLst>
            <pc:docMk/>
            <pc:sldMk cId="3532334158" sldId="318"/>
            <ac:spMk id="9" creationId="{C9B343DD-719E-02E9-44D2-27B15E487184}"/>
          </ac:spMkLst>
        </pc:spChg>
      </pc:sldChg>
      <pc:sldChg chg="add del">
        <pc:chgData name="Declan Mahony" userId="499b52b5-667e-4f2f-ae1c-a38729f0a96d" providerId="ADAL" clId="{31F17439-407C-4ACE-A1C0-91DED126311E}" dt="2025-07-09T17:49:37.925" v="2005" actId="47"/>
        <pc:sldMkLst>
          <pc:docMk/>
          <pc:sldMk cId="1359747122" sldId="319"/>
        </pc:sldMkLst>
      </pc:sldChg>
      <pc:sldChg chg="addSp delSp modSp add del mod">
        <pc:chgData name="Declan Mahony" userId="499b52b5-667e-4f2f-ae1c-a38729f0a96d" providerId="ADAL" clId="{31F17439-407C-4ACE-A1C0-91DED126311E}" dt="2025-07-09T17:40:59.662" v="1936" actId="47"/>
        <pc:sldMkLst>
          <pc:docMk/>
          <pc:sldMk cId="2773911374" sldId="319"/>
        </pc:sldMkLst>
        <pc:spChg chg="add del mod">
          <ac:chgData name="Declan Mahony" userId="499b52b5-667e-4f2f-ae1c-a38729f0a96d" providerId="ADAL" clId="{31F17439-407C-4ACE-A1C0-91DED126311E}" dt="2025-07-09T17:38:39.572" v="1907" actId="478"/>
          <ac:spMkLst>
            <pc:docMk/>
            <pc:sldMk cId="2773911374" sldId="319"/>
            <ac:spMk id="9" creationId="{FED661AC-8968-263A-ABDD-6CC586BF89C4}"/>
          </ac:spMkLst>
        </pc:spChg>
        <pc:spChg chg="add del mod">
          <ac:chgData name="Declan Mahony" userId="499b52b5-667e-4f2f-ae1c-a38729f0a96d" providerId="ADAL" clId="{31F17439-407C-4ACE-A1C0-91DED126311E}" dt="2025-07-09T17:39:48.725" v="1917" actId="478"/>
          <ac:spMkLst>
            <pc:docMk/>
            <pc:sldMk cId="2773911374" sldId="319"/>
            <ac:spMk id="11" creationId="{21C1776D-4360-4EBD-1310-68CD655563E7}"/>
          </ac:spMkLst>
        </pc:spChg>
        <pc:picChg chg="add del mod">
          <ac:chgData name="Declan Mahony" userId="499b52b5-667e-4f2f-ae1c-a38729f0a96d" providerId="ADAL" clId="{31F17439-407C-4ACE-A1C0-91DED126311E}" dt="2025-07-09T17:40:34.785" v="1927" actId="478"/>
          <ac:picMkLst>
            <pc:docMk/>
            <pc:sldMk cId="2773911374" sldId="319"/>
            <ac:picMk id="7" creationId="{9EE0966E-73A3-7D72-143E-ACDAFFAE72F1}"/>
          </ac:picMkLst>
        </pc:picChg>
        <pc:picChg chg="add mod">
          <ac:chgData name="Declan Mahony" userId="499b52b5-667e-4f2f-ae1c-a38729f0a96d" providerId="ADAL" clId="{31F17439-407C-4ACE-A1C0-91DED126311E}" dt="2025-07-09T17:40:32.391" v="1926" actId="14100"/>
          <ac:picMkLst>
            <pc:docMk/>
            <pc:sldMk cId="2773911374" sldId="319"/>
            <ac:picMk id="13" creationId="{3E49B128-9C35-318F-1883-1314AEBCA6D0}"/>
          </ac:picMkLst>
        </pc:picChg>
        <pc:picChg chg="add del mod">
          <ac:chgData name="Declan Mahony" userId="499b52b5-667e-4f2f-ae1c-a38729f0a96d" providerId="ADAL" clId="{31F17439-407C-4ACE-A1C0-91DED126311E}" dt="2025-07-09T17:39:44.681" v="1916" actId="478"/>
          <ac:picMkLst>
            <pc:docMk/>
            <pc:sldMk cId="2773911374" sldId="319"/>
            <ac:picMk id="31" creationId="{7F36BF5F-108D-EEFB-DB24-430283F68C00}"/>
          </ac:picMkLst>
        </pc:picChg>
      </pc:sldChg>
      <pc:sldChg chg="add del">
        <pc:chgData name="Declan Mahony" userId="499b52b5-667e-4f2f-ae1c-a38729f0a96d" providerId="ADAL" clId="{31F17439-407C-4ACE-A1C0-91DED126311E}" dt="2025-07-09T17:40:37.825" v="1929" actId="47"/>
        <pc:sldMkLst>
          <pc:docMk/>
          <pc:sldMk cId="49639438" sldId="320"/>
        </pc:sldMkLst>
      </pc:sldChg>
      <pc:sldChg chg="add del">
        <pc:chgData name="Declan Mahony" userId="499b52b5-667e-4f2f-ae1c-a38729f0a96d" providerId="ADAL" clId="{31F17439-407C-4ACE-A1C0-91DED126311E}" dt="2025-07-09T17:45:58.326" v="1965" actId="47"/>
        <pc:sldMkLst>
          <pc:docMk/>
          <pc:sldMk cId="1223915927" sldId="320"/>
        </pc:sldMkLst>
      </pc:sldChg>
      <pc:sldChg chg="delSp modSp add mod">
        <pc:chgData name="Declan Mahony" userId="499b52b5-667e-4f2f-ae1c-a38729f0a96d" providerId="ADAL" clId="{31F17439-407C-4ACE-A1C0-91DED126311E}" dt="2025-07-09T20:06:20.082" v="2858" actId="478"/>
        <pc:sldMkLst>
          <pc:docMk/>
          <pc:sldMk cId="2416054469" sldId="321"/>
        </pc:sldMkLst>
        <pc:spChg chg="del">
          <ac:chgData name="Declan Mahony" userId="499b52b5-667e-4f2f-ae1c-a38729f0a96d" providerId="ADAL" clId="{31F17439-407C-4ACE-A1C0-91DED126311E}" dt="2025-07-09T20:06:20.082" v="2858" actId="478"/>
          <ac:spMkLst>
            <pc:docMk/>
            <pc:sldMk cId="2416054469" sldId="321"/>
            <ac:spMk id="4" creationId="{8D5061D0-3A6A-804E-4020-BB572D5D60E4}"/>
          </ac:spMkLst>
        </pc:spChg>
        <pc:spChg chg="del">
          <ac:chgData name="Declan Mahony" userId="499b52b5-667e-4f2f-ae1c-a38729f0a96d" providerId="ADAL" clId="{31F17439-407C-4ACE-A1C0-91DED126311E}" dt="2025-07-09T17:49:31.166" v="2003" actId="478"/>
          <ac:spMkLst>
            <pc:docMk/>
            <pc:sldMk cId="2416054469" sldId="321"/>
            <ac:spMk id="9" creationId="{7BD8AC22-FE6C-33C8-1B6C-A0936BE79B62}"/>
          </ac:spMkLst>
        </pc:spChg>
        <pc:picChg chg="ord">
          <ac:chgData name="Declan Mahony" userId="499b52b5-667e-4f2f-ae1c-a38729f0a96d" providerId="ADAL" clId="{31F17439-407C-4ACE-A1C0-91DED126311E}" dt="2025-07-09T20:06:16.509" v="2857" actId="167"/>
          <ac:picMkLst>
            <pc:docMk/>
            <pc:sldMk cId="2416054469" sldId="321"/>
            <ac:picMk id="14" creationId="{930011C7-27CD-14F3-4170-324F4080FA06}"/>
          </ac:picMkLst>
        </pc:picChg>
      </pc:sldChg>
      <pc:sldChg chg="add del">
        <pc:chgData name="Declan Mahony" userId="499b52b5-667e-4f2f-ae1c-a38729f0a96d" providerId="ADAL" clId="{31F17439-407C-4ACE-A1C0-91DED126311E}" dt="2025-07-09T17:40:58.854" v="1935" actId="47"/>
        <pc:sldMkLst>
          <pc:docMk/>
          <pc:sldMk cId="4073203899" sldId="321"/>
        </pc:sldMkLst>
      </pc:sldChg>
      <pc:sldChg chg="addSp delSp add del mod">
        <pc:chgData name="Declan Mahony" userId="499b52b5-667e-4f2f-ae1c-a38729f0a96d" providerId="ADAL" clId="{31F17439-407C-4ACE-A1C0-91DED126311E}" dt="2025-07-09T17:40:44.224" v="1932" actId="47"/>
        <pc:sldMkLst>
          <pc:docMk/>
          <pc:sldMk cId="1109414763" sldId="322"/>
        </pc:sldMkLst>
        <pc:picChg chg="add del">
          <ac:chgData name="Declan Mahony" userId="499b52b5-667e-4f2f-ae1c-a38729f0a96d" providerId="ADAL" clId="{31F17439-407C-4ACE-A1C0-91DED126311E}" dt="2025-07-09T17:40:41.124" v="1931" actId="478"/>
          <ac:picMkLst>
            <pc:docMk/>
            <pc:sldMk cId="1109414763" sldId="322"/>
            <ac:picMk id="7" creationId="{5EABA41C-DBB7-0943-50F4-D780DA98CECA}"/>
          </ac:picMkLst>
        </pc:picChg>
      </pc:sldChg>
      <pc:sldChg chg="add del">
        <pc:chgData name="Declan Mahony" userId="499b52b5-667e-4f2f-ae1c-a38729f0a96d" providerId="ADAL" clId="{31F17439-407C-4ACE-A1C0-91DED126311E}" dt="2025-07-09T17:40:57.700" v="1934" actId="47"/>
        <pc:sldMkLst>
          <pc:docMk/>
          <pc:sldMk cId="3417132917" sldId="322"/>
        </pc:sldMkLst>
      </pc:sldChg>
      <pc:sldChg chg="addSp delSp modSp add del mod">
        <pc:chgData name="Declan Mahony" userId="499b52b5-667e-4f2f-ae1c-a38729f0a96d" providerId="ADAL" clId="{31F17439-407C-4ACE-A1C0-91DED126311E}" dt="2025-07-09T17:48:01.926" v="1986" actId="47"/>
        <pc:sldMkLst>
          <pc:docMk/>
          <pc:sldMk cId="3848275399" sldId="322"/>
        </pc:sldMkLst>
        <pc:picChg chg="add del mod ord">
          <ac:chgData name="Declan Mahony" userId="499b52b5-667e-4f2f-ae1c-a38729f0a96d" providerId="ADAL" clId="{31F17439-407C-4ACE-A1C0-91DED126311E}" dt="2025-07-09T17:47:46.782" v="1980" actId="478"/>
          <ac:picMkLst>
            <pc:docMk/>
            <pc:sldMk cId="3848275399" sldId="322"/>
            <ac:picMk id="7" creationId="{76824119-8582-1FDA-1E18-4D059BB08F99}"/>
          </ac:picMkLst>
        </pc:picChg>
        <pc:picChg chg="add del mod">
          <ac:chgData name="Declan Mahony" userId="499b52b5-667e-4f2f-ae1c-a38729f0a96d" providerId="ADAL" clId="{31F17439-407C-4ACE-A1C0-91DED126311E}" dt="2025-07-09T17:47:57.701" v="1985" actId="21"/>
          <ac:picMkLst>
            <pc:docMk/>
            <pc:sldMk cId="3848275399" sldId="322"/>
            <ac:picMk id="10" creationId="{CD166B10-B21C-B7AA-8704-83A0C834ADE8}"/>
          </ac:picMkLst>
        </pc:picChg>
        <pc:picChg chg="add del">
          <ac:chgData name="Declan Mahony" userId="499b52b5-667e-4f2f-ae1c-a38729f0a96d" providerId="ADAL" clId="{31F17439-407C-4ACE-A1C0-91DED126311E}" dt="2025-07-09T17:47:17.650" v="1979" actId="478"/>
          <ac:picMkLst>
            <pc:docMk/>
            <pc:sldMk cId="3848275399" sldId="322"/>
            <ac:picMk id="16" creationId="{AB8400BC-3DD2-DC87-6459-C1C842E4351A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20:06:22.801" v="2859" actId="478"/>
        <pc:sldMkLst>
          <pc:docMk/>
          <pc:sldMk cId="1894294280" sldId="323"/>
        </pc:sldMkLst>
        <pc:spChg chg="del">
          <ac:chgData name="Declan Mahony" userId="499b52b5-667e-4f2f-ae1c-a38729f0a96d" providerId="ADAL" clId="{31F17439-407C-4ACE-A1C0-91DED126311E}" dt="2025-07-09T20:06:22.801" v="2859" actId="478"/>
          <ac:spMkLst>
            <pc:docMk/>
            <pc:sldMk cId="1894294280" sldId="323"/>
            <ac:spMk id="4" creationId="{1F85C35C-2FA5-C66E-49CD-3C1C2DC626C9}"/>
          </ac:spMkLst>
        </pc:spChg>
        <pc:spChg chg="del">
          <ac:chgData name="Declan Mahony" userId="499b52b5-667e-4f2f-ae1c-a38729f0a96d" providerId="ADAL" clId="{31F17439-407C-4ACE-A1C0-91DED126311E}" dt="2025-07-09T17:48:21.969" v="1994" actId="478"/>
          <ac:spMkLst>
            <pc:docMk/>
            <pc:sldMk cId="1894294280" sldId="323"/>
            <ac:spMk id="9" creationId="{8959591A-B598-5BEF-2C69-C69BE1CE0779}"/>
          </ac:spMkLst>
        </pc:spChg>
        <pc:picChg chg="add mod ord">
          <ac:chgData name="Declan Mahony" userId="499b52b5-667e-4f2f-ae1c-a38729f0a96d" providerId="ADAL" clId="{31F17439-407C-4ACE-A1C0-91DED126311E}" dt="2025-07-09T17:48:17.370" v="1992" actId="171"/>
          <ac:picMkLst>
            <pc:docMk/>
            <pc:sldMk cId="1894294280" sldId="323"/>
            <ac:picMk id="10" creationId="{CD166B10-B21C-B7AA-8704-83A0C834ADE8}"/>
          </ac:picMkLst>
        </pc:picChg>
        <pc:picChg chg="del">
          <ac:chgData name="Declan Mahony" userId="499b52b5-667e-4f2f-ae1c-a38729f0a96d" providerId="ADAL" clId="{31F17439-407C-4ACE-A1C0-91DED126311E}" dt="2025-07-09T17:48:18.598" v="1993" actId="478"/>
          <ac:picMkLst>
            <pc:docMk/>
            <pc:sldMk cId="1894294280" sldId="323"/>
            <ac:picMk id="16" creationId="{C54BD2B2-FD47-2576-79CA-5ACD143BEAFE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20:06:12.624" v="2856" actId="478"/>
        <pc:sldMkLst>
          <pc:docMk/>
          <pc:sldMk cId="1067621693" sldId="324"/>
        </pc:sldMkLst>
        <pc:spChg chg="del">
          <ac:chgData name="Declan Mahony" userId="499b52b5-667e-4f2f-ae1c-a38729f0a96d" providerId="ADAL" clId="{31F17439-407C-4ACE-A1C0-91DED126311E}" dt="2025-07-09T20:06:12.624" v="2856" actId="478"/>
          <ac:spMkLst>
            <pc:docMk/>
            <pc:sldMk cId="1067621693" sldId="324"/>
            <ac:spMk id="4" creationId="{A5967E60-0FC3-E5D2-E1A1-EDDD10BBEA59}"/>
          </ac:spMkLst>
        </pc:spChg>
        <pc:picChg chg="add del ord">
          <ac:chgData name="Declan Mahony" userId="499b52b5-667e-4f2f-ae1c-a38729f0a96d" providerId="ADAL" clId="{31F17439-407C-4ACE-A1C0-91DED126311E}" dt="2025-07-09T20:06:04.831" v="2855" actId="167"/>
          <ac:picMkLst>
            <pc:docMk/>
            <pc:sldMk cId="1067621693" sldId="324"/>
            <ac:picMk id="14" creationId="{FE91D2E6-904C-CF3C-BD2B-8D413070BDED}"/>
          </ac:picMkLst>
        </pc:picChg>
      </pc:sldChg>
      <pc:sldChg chg="addSp delSp modSp add mod setBg">
        <pc:chgData name="Declan Mahony" userId="499b52b5-667e-4f2f-ae1c-a38729f0a96d" providerId="ADAL" clId="{31F17439-407C-4ACE-A1C0-91DED126311E}" dt="2025-07-09T20:38:33.826" v="3232" actId="14100"/>
        <pc:sldMkLst>
          <pc:docMk/>
          <pc:sldMk cId="3082637900" sldId="325"/>
        </pc:sldMkLst>
        <pc:spChg chg="mod">
          <ac:chgData name="Declan Mahony" userId="499b52b5-667e-4f2f-ae1c-a38729f0a96d" providerId="ADAL" clId="{31F17439-407C-4ACE-A1C0-91DED126311E}" dt="2025-07-09T20:38:30.522" v="3231" actId="26606"/>
          <ac:spMkLst>
            <pc:docMk/>
            <pc:sldMk cId="3082637900" sldId="325"/>
            <ac:spMk id="2" creationId="{D4A2A068-32C9-27A7-5DE8-543A1F64A8BF}"/>
          </ac:spMkLst>
        </pc:spChg>
        <pc:spChg chg="mod">
          <ac:chgData name="Declan Mahony" userId="499b52b5-667e-4f2f-ae1c-a38729f0a96d" providerId="ADAL" clId="{31F17439-407C-4ACE-A1C0-91DED126311E}" dt="2025-07-09T20:38:30.522" v="3231" actId="26606"/>
          <ac:spMkLst>
            <pc:docMk/>
            <pc:sldMk cId="3082637900" sldId="325"/>
            <ac:spMk id="3" creationId="{02323F11-F913-1DAF-985D-9A319D8D4C66}"/>
          </ac:spMkLst>
        </pc:spChg>
        <pc:spChg chg="mod">
          <ac:chgData name="Declan Mahony" userId="499b52b5-667e-4f2f-ae1c-a38729f0a96d" providerId="ADAL" clId="{31F17439-407C-4ACE-A1C0-91DED126311E}" dt="2025-07-09T20:38:30.522" v="3231" actId="26606"/>
          <ac:spMkLst>
            <pc:docMk/>
            <pc:sldMk cId="3082637900" sldId="325"/>
            <ac:spMk id="4" creationId="{B369DA1A-99CD-691C-189A-409DF8F5EDE9}"/>
          </ac:spMkLst>
        </pc:spChg>
        <pc:spChg chg="mod">
          <ac:chgData name="Declan Mahony" userId="499b52b5-667e-4f2f-ae1c-a38729f0a96d" providerId="ADAL" clId="{31F17439-407C-4ACE-A1C0-91DED126311E}" dt="2025-07-09T20:38:30.522" v="3231" actId="26606"/>
          <ac:spMkLst>
            <pc:docMk/>
            <pc:sldMk cId="3082637900" sldId="325"/>
            <ac:spMk id="5" creationId="{F76FF4B0-03C0-C456-261D-7B5B07679013}"/>
          </ac:spMkLst>
        </pc:spChg>
        <pc:spChg chg="add mod ord">
          <ac:chgData name="Declan Mahony" userId="499b52b5-667e-4f2f-ae1c-a38729f0a96d" providerId="ADAL" clId="{31F17439-407C-4ACE-A1C0-91DED126311E}" dt="2025-07-09T20:38:30.522" v="3231" actId="26606"/>
          <ac:spMkLst>
            <pc:docMk/>
            <pc:sldMk cId="3082637900" sldId="325"/>
            <ac:spMk id="7" creationId="{FC1D045F-F44A-BA06-8BFF-B8A5AE4A1986}"/>
          </ac:spMkLst>
        </pc:spChg>
        <pc:spChg chg="del mod">
          <ac:chgData name="Declan Mahony" userId="499b52b5-667e-4f2f-ae1c-a38729f0a96d" providerId="ADAL" clId="{31F17439-407C-4ACE-A1C0-91DED126311E}" dt="2025-07-09T20:38:19.721" v="3229"/>
          <ac:spMkLst>
            <pc:docMk/>
            <pc:sldMk cId="3082637900" sldId="325"/>
            <ac:spMk id="10" creationId="{DC388DF1-7EA2-C42E-3EDF-BCC9754BDD09}"/>
          </ac:spMkLst>
        </pc:spChg>
        <pc:spChg chg="del">
          <ac:chgData name="Declan Mahony" userId="499b52b5-667e-4f2f-ae1c-a38729f0a96d" providerId="ADAL" clId="{31F17439-407C-4ACE-A1C0-91DED126311E}" dt="2025-07-09T19:36:41.244" v="2548" actId="478"/>
          <ac:spMkLst>
            <pc:docMk/>
            <pc:sldMk cId="3082637900" sldId="325"/>
            <ac:spMk id="11" creationId="{99EB567D-13CD-85D8-3621-968B40E67354}"/>
          </ac:spMkLst>
        </pc:spChg>
        <pc:grpChg chg="add del">
          <ac:chgData name="Declan Mahony" userId="499b52b5-667e-4f2f-ae1c-a38729f0a96d" providerId="ADAL" clId="{31F17439-407C-4ACE-A1C0-91DED126311E}" dt="2025-07-09T20:38:30.522" v="3231" actId="26606"/>
          <ac:grpSpMkLst>
            <pc:docMk/>
            <pc:sldMk cId="3082637900" sldId="325"/>
            <ac:grpSpMk id="13" creationId="{8CE57D37-C2D0-066B-1AE3-6F4244344F27}"/>
          </ac:grpSpMkLst>
        </pc:grpChg>
        <pc:picChg chg="add mod ord">
          <ac:chgData name="Declan Mahony" userId="499b52b5-667e-4f2f-ae1c-a38729f0a96d" providerId="ADAL" clId="{31F17439-407C-4ACE-A1C0-91DED126311E}" dt="2025-07-09T20:38:33.826" v="3232" actId="14100"/>
          <ac:picMkLst>
            <pc:docMk/>
            <pc:sldMk cId="3082637900" sldId="325"/>
            <ac:picMk id="8" creationId="{CB7BAD99-2B8B-E686-6164-61DE14B98603}"/>
          </ac:picMkLst>
        </pc:picChg>
      </pc:sldChg>
      <pc:sldChg chg="add del">
        <pc:chgData name="Declan Mahony" userId="499b52b5-667e-4f2f-ae1c-a38729f0a96d" providerId="ADAL" clId="{31F17439-407C-4ACE-A1C0-91DED126311E}" dt="2025-07-09T19:05:32.885" v="2190" actId="47"/>
        <pc:sldMkLst>
          <pc:docMk/>
          <pc:sldMk cId="4193283244" sldId="325"/>
        </pc:sldMkLst>
      </pc:sldChg>
      <pc:sldChg chg="addSp delSp modSp add mod">
        <pc:chgData name="Declan Mahony" userId="499b52b5-667e-4f2f-ae1c-a38729f0a96d" providerId="ADAL" clId="{31F17439-407C-4ACE-A1C0-91DED126311E}" dt="2025-07-09T19:50:23.698" v="2665" actId="962"/>
        <pc:sldMkLst>
          <pc:docMk/>
          <pc:sldMk cId="75482518" sldId="326"/>
        </pc:sldMkLst>
        <pc:spChg chg="mod">
          <ac:chgData name="Declan Mahony" userId="499b52b5-667e-4f2f-ae1c-a38729f0a96d" providerId="ADAL" clId="{31F17439-407C-4ACE-A1C0-91DED126311E}" dt="2025-07-09T19:47:29.468" v="2633" actId="20577"/>
          <ac:spMkLst>
            <pc:docMk/>
            <pc:sldMk cId="75482518" sldId="326"/>
            <ac:spMk id="4" creationId="{E847B7FC-797D-CEDA-827C-6554C02B4732}"/>
          </ac:spMkLst>
        </pc:spChg>
        <pc:spChg chg="add mod ord">
          <ac:chgData name="Declan Mahony" userId="499b52b5-667e-4f2f-ae1c-a38729f0a96d" providerId="ADAL" clId="{31F17439-407C-4ACE-A1C0-91DED126311E}" dt="2025-07-09T19:48:50.582" v="2647" actId="167"/>
          <ac:spMkLst>
            <pc:docMk/>
            <pc:sldMk cId="75482518" sldId="326"/>
            <ac:spMk id="9" creationId="{7A551B67-FB67-45F4-9BCB-1F405B36AB54}"/>
          </ac:spMkLst>
        </pc:spChg>
        <pc:spChg chg="add del">
          <ac:chgData name="Declan Mahony" userId="499b52b5-667e-4f2f-ae1c-a38729f0a96d" providerId="ADAL" clId="{31F17439-407C-4ACE-A1C0-91DED126311E}" dt="2025-07-09T19:50:23.181" v="2663"/>
          <ac:spMkLst>
            <pc:docMk/>
            <pc:sldMk cId="75482518" sldId="326"/>
            <ac:spMk id="11" creationId="{49C08B68-DC3C-3A81-1228-355C76AC9722}"/>
          </ac:spMkLst>
        </pc:spChg>
        <pc:picChg chg="add mod">
          <ac:chgData name="Declan Mahony" userId="499b52b5-667e-4f2f-ae1c-a38729f0a96d" providerId="ADAL" clId="{31F17439-407C-4ACE-A1C0-91DED126311E}" dt="2025-07-09T19:47:08.082" v="2627"/>
          <ac:picMkLst>
            <pc:docMk/>
            <pc:sldMk cId="75482518" sldId="326"/>
            <ac:picMk id="8" creationId="{C1B4CF82-F019-6D2B-F615-B9FD23BF414A}"/>
          </ac:picMkLst>
        </pc:picChg>
        <pc:picChg chg="add mod">
          <ac:chgData name="Declan Mahony" userId="499b52b5-667e-4f2f-ae1c-a38729f0a96d" providerId="ADAL" clId="{31F17439-407C-4ACE-A1C0-91DED126311E}" dt="2025-07-09T19:50:23.698" v="2665" actId="962"/>
          <ac:picMkLst>
            <pc:docMk/>
            <pc:sldMk cId="75482518" sldId="326"/>
            <ac:picMk id="12" creationId="{6DC0AA6B-34C6-E749-AABA-766B14A341EB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19:50:27.822" v="2668" actId="962"/>
        <pc:sldMkLst>
          <pc:docMk/>
          <pc:sldMk cId="1307248969" sldId="327"/>
        </pc:sldMkLst>
        <pc:spChg chg="mod">
          <ac:chgData name="Declan Mahony" userId="499b52b5-667e-4f2f-ae1c-a38729f0a96d" providerId="ADAL" clId="{31F17439-407C-4ACE-A1C0-91DED126311E}" dt="2025-07-09T19:47:32.987" v="2634" actId="20577"/>
          <ac:spMkLst>
            <pc:docMk/>
            <pc:sldMk cId="1307248969" sldId="327"/>
            <ac:spMk id="4" creationId="{88D54E18-0AAC-F6B5-8E39-1B56ED8AA892}"/>
          </ac:spMkLst>
        </pc:spChg>
        <pc:spChg chg="add mod ord">
          <ac:chgData name="Declan Mahony" userId="499b52b5-667e-4f2f-ae1c-a38729f0a96d" providerId="ADAL" clId="{31F17439-407C-4ACE-A1C0-91DED126311E}" dt="2025-07-09T19:49:02.164" v="2651" actId="1076"/>
          <ac:spMkLst>
            <pc:docMk/>
            <pc:sldMk cId="1307248969" sldId="327"/>
            <ac:spMk id="9" creationId="{227C4CA6-0B79-A937-459F-354BC9967923}"/>
          </ac:spMkLst>
        </pc:spChg>
        <pc:spChg chg="add del">
          <ac:chgData name="Declan Mahony" userId="499b52b5-667e-4f2f-ae1c-a38729f0a96d" providerId="ADAL" clId="{31F17439-407C-4ACE-A1C0-91DED126311E}" dt="2025-07-09T19:50:27.140" v="2666"/>
          <ac:spMkLst>
            <pc:docMk/>
            <pc:sldMk cId="1307248969" sldId="327"/>
            <ac:spMk id="11" creationId="{1EC6ACF8-832D-9B1A-1EE6-A94FF0CFE13F}"/>
          </ac:spMkLst>
        </pc:spChg>
        <pc:picChg chg="add mod">
          <ac:chgData name="Declan Mahony" userId="499b52b5-667e-4f2f-ae1c-a38729f0a96d" providerId="ADAL" clId="{31F17439-407C-4ACE-A1C0-91DED126311E}" dt="2025-07-09T19:47:07.818" v="2625"/>
          <ac:picMkLst>
            <pc:docMk/>
            <pc:sldMk cId="1307248969" sldId="327"/>
            <ac:picMk id="8" creationId="{985FAEF8-A3CA-37AE-6F2A-3168816C6FB6}"/>
          </ac:picMkLst>
        </pc:picChg>
        <pc:picChg chg="add mod">
          <ac:chgData name="Declan Mahony" userId="499b52b5-667e-4f2f-ae1c-a38729f0a96d" providerId="ADAL" clId="{31F17439-407C-4ACE-A1C0-91DED126311E}" dt="2025-07-09T19:50:27.822" v="2668" actId="962"/>
          <ac:picMkLst>
            <pc:docMk/>
            <pc:sldMk cId="1307248969" sldId="327"/>
            <ac:picMk id="12" creationId="{4BA72547-FA9D-806D-CF4A-4B56ED6E2F49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19:50:34.790" v="2671" actId="962"/>
        <pc:sldMkLst>
          <pc:docMk/>
          <pc:sldMk cId="193850091" sldId="328"/>
        </pc:sldMkLst>
        <pc:spChg chg="mod">
          <ac:chgData name="Declan Mahony" userId="499b52b5-667e-4f2f-ae1c-a38729f0a96d" providerId="ADAL" clId="{31F17439-407C-4ACE-A1C0-91DED126311E}" dt="2025-07-09T19:47:37.742" v="2635" actId="20577"/>
          <ac:spMkLst>
            <pc:docMk/>
            <pc:sldMk cId="193850091" sldId="328"/>
            <ac:spMk id="4" creationId="{B5962F08-E7F3-360D-4692-A38D62D2CC8A}"/>
          </ac:spMkLst>
        </pc:spChg>
        <pc:spChg chg="add mod ord">
          <ac:chgData name="Declan Mahony" userId="499b52b5-667e-4f2f-ae1c-a38729f0a96d" providerId="ADAL" clId="{31F17439-407C-4ACE-A1C0-91DED126311E}" dt="2025-07-09T19:49:11.238" v="2654" actId="167"/>
          <ac:spMkLst>
            <pc:docMk/>
            <pc:sldMk cId="193850091" sldId="328"/>
            <ac:spMk id="9" creationId="{F38E5F64-0E8E-9555-040C-F2E037B2129D}"/>
          </ac:spMkLst>
        </pc:spChg>
        <pc:spChg chg="add del">
          <ac:chgData name="Declan Mahony" userId="499b52b5-667e-4f2f-ae1c-a38729f0a96d" providerId="ADAL" clId="{31F17439-407C-4ACE-A1C0-91DED126311E}" dt="2025-07-09T19:50:34.168" v="2669"/>
          <ac:spMkLst>
            <pc:docMk/>
            <pc:sldMk cId="193850091" sldId="328"/>
            <ac:spMk id="11" creationId="{F5906394-382D-5AD7-A92B-B815897ABD0D}"/>
          </ac:spMkLst>
        </pc:spChg>
        <pc:picChg chg="add mod">
          <ac:chgData name="Declan Mahony" userId="499b52b5-667e-4f2f-ae1c-a38729f0a96d" providerId="ADAL" clId="{31F17439-407C-4ACE-A1C0-91DED126311E}" dt="2025-07-09T19:47:07.480" v="2623"/>
          <ac:picMkLst>
            <pc:docMk/>
            <pc:sldMk cId="193850091" sldId="328"/>
            <ac:picMk id="8" creationId="{10448660-058D-ADE7-FF40-FE4F0C914CE5}"/>
          </ac:picMkLst>
        </pc:picChg>
        <pc:picChg chg="add mod">
          <ac:chgData name="Declan Mahony" userId="499b52b5-667e-4f2f-ae1c-a38729f0a96d" providerId="ADAL" clId="{31F17439-407C-4ACE-A1C0-91DED126311E}" dt="2025-07-09T19:50:34.790" v="2671" actId="962"/>
          <ac:picMkLst>
            <pc:docMk/>
            <pc:sldMk cId="193850091" sldId="328"/>
            <ac:picMk id="12" creationId="{B002E2A7-7F38-F4D1-64CE-F83AE212756D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19:50:43.565" v="2674" actId="962"/>
        <pc:sldMkLst>
          <pc:docMk/>
          <pc:sldMk cId="2412827731" sldId="329"/>
        </pc:sldMkLst>
        <pc:spChg chg="add mod ord">
          <ac:chgData name="Declan Mahony" userId="499b52b5-667e-4f2f-ae1c-a38729f0a96d" providerId="ADAL" clId="{31F17439-407C-4ACE-A1C0-91DED126311E}" dt="2025-07-09T19:49:19.731" v="2657" actId="167"/>
          <ac:spMkLst>
            <pc:docMk/>
            <pc:sldMk cId="2412827731" sldId="329"/>
            <ac:spMk id="3" creationId="{C2AB96D0-7C84-BC9E-4288-681CA4FC5B3C}"/>
          </ac:spMkLst>
        </pc:spChg>
        <pc:spChg chg="del">
          <ac:chgData name="Declan Mahony" userId="499b52b5-667e-4f2f-ae1c-a38729f0a96d" providerId="ADAL" clId="{31F17439-407C-4ACE-A1C0-91DED126311E}" dt="2025-07-09T19:50:42.940" v="2672"/>
          <ac:spMkLst>
            <pc:docMk/>
            <pc:sldMk cId="2412827731" sldId="329"/>
            <ac:spMk id="11" creationId="{210AEF40-D6E9-D0AE-04DC-4090FC4DEBC6}"/>
          </ac:spMkLst>
        </pc:spChg>
        <pc:picChg chg="add mod">
          <ac:chgData name="Declan Mahony" userId="499b52b5-667e-4f2f-ae1c-a38729f0a96d" providerId="ADAL" clId="{31F17439-407C-4ACE-A1C0-91DED126311E}" dt="2025-07-09T19:50:43.565" v="2674" actId="962"/>
          <ac:picMkLst>
            <pc:docMk/>
            <pc:sldMk cId="2412827731" sldId="329"/>
            <ac:picMk id="9" creationId="{6F792EB5-CCBD-A443-4098-037B1255A293}"/>
          </ac:picMkLst>
        </pc:picChg>
      </pc:sldChg>
      <pc:sldChg chg="addSp delSp modSp add del mod">
        <pc:chgData name="Declan Mahony" userId="499b52b5-667e-4f2f-ae1c-a38729f0a96d" providerId="ADAL" clId="{31F17439-407C-4ACE-A1C0-91DED126311E}" dt="2025-07-09T19:47:08.885" v="2630"/>
        <pc:sldMkLst>
          <pc:docMk/>
          <pc:sldMk cId="2532200814" sldId="329"/>
        </pc:sldMkLst>
        <pc:spChg chg="add del">
          <ac:chgData name="Declan Mahony" userId="499b52b5-667e-4f2f-ae1c-a38729f0a96d" providerId="ADAL" clId="{31F17439-407C-4ACE-A1C0-91DED126311E}" dt="2025-07-09T19:47:07.058" v="2621"/>
          <ac:spMkLst>
            <pc:docMk/>
            <pc:sldMk cId="2532200814" sldId="329"/>
            <ac:spMk id="11" creationId="{77D5B190-A4D0-AF44-8C4E-17EE70C95108}"/>
          </ac:spMkLst>
        </pc:spChg>
        <pc:picChg chg="add mod">
          <ac:chgData name="Declan Mahony" userId="499b52b5-667e-4f2f-ae1c-a38729f0a96d" providerId="ADAL" clId="{31F17439-407C-4ACE-A1C0-91DED126311E}" dt="2025-07-09T19:47:07.058" v="2621"/>
          <ac:picMkLst>
            <pc:docMk/>
            <pc:sldMk cId="2532200814" sldId="329"/>
            <ac:picMk id="8" creationId="{8B5D5E34-DEB4-3C9A-381D-02AE043346A7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20:07:43.223" v="2870" actId="14100"/>
        <pc:sldMkLst>
          <pc:docMk/>
          <pc:sldMk cId="1887878714" sldId="330"/>
        </pc:sldMkLst>
        <pc:spChg chg="mod">
          <ac:chgData name="Declan Mahony" userId="499b52b5-667e-4f2f-ae1c-a38729f0a96d" providerId="ADAL" clId="{31F17439-407C-4ACE-A1C0-91DED126311E}" dt="2025-07-09T20:02:19.604" v="2836" actId="20577"/>
          <ac:spMkLst>
            <pc:docMk/>
            <pc:sldMk cId="1887878714" sldId="330"/>
            <ac:spMk id="2" creationId="{25021EF9-FBDE-A635-9AE8-9127C7A3EEDC}"/>
          </ac:spMkLst>
        </pc:spChg>
        <pc:spChg chg="del">
          <ac:chgData name="Declan Mahony" userId="499b52b5-667e-4f2f-ae1c-a38729f0a96d" providerId="ADAL" clId="{31F17439-407C-4ACE-A1C0-91DED126311E}" dt="2025-07-09T20:05:58.310" v="2852" actId="478"/>
          <ac:spMkLst>
            <pc:docMk/>
            <pc:sldMk cId="1887878714" sldId="330"/>
            <ac:spMk id="4" creationId="{3B043C0C-AC9A-773B-3021-FD07E8FD8FFD}"/>
          </ac:spMkLst>
        </pc:spChg>
        <pc:picChg chg="add mod">
          <ac:chgData name="Declan Mahony" userId="499b52b5-667e-4f2f-ae1c-a38729f0a96d" providerId="ADAL" clId="{31F17439-407C-4ACE-A1C0-91DED126311E}" dt="2025-07-09T20:07:04.616" v="2863" actId="1076"/>
          <ac:picMkLst>
            <pc:docMk/>
            <pc:sldMk cId="1887878714" sldId="330"/>
            <ac:picMk id="7" creationId="{15513BDF-53D9-3C7A-4429-D95E187BF5F8}"/>
          </ac:picMkLst>
        </pc:picChg>
        <pc:picChg chg="add mod">
          <ac:chgData name="Declan Mahony" userId="499b52b5-667e-4f2f-ae1c-a38729f0a96d" providerId="ADAL" clId="{31F17439-407C-4ACE-A1C0-91DED126311E}" dt="2025-07-09T20:07:43.223" v="2870" actId="14100"/>
          <ac:picMkLst>
            <pc:docMk/>
            <pc:sldMk cId="1887878714" sldId="330"/>
            <ac:picMk id="9" creationId="{031C07A5-147D-B367-2C73-7422E90EA679}"/>
          </ac:picMkLst>
        </pc:picChg>
        <pc:picChg chg="del">
          <ac:chgData name="Declan Mahony" userId="499b52b5-667e-4f2f-ae1c-a38729f0a96d" providerId="ADAL" clId="{31F17439-407C-4ACE-A1C0-91DED126311E}" dt="2025-07-09T20:02:04.404" v="2805" actId="478"/>
          <ac:picMkLst>
            <pc:docMk/>
            <pc:sldMk cId="1887878714" sldId="330"/>
            <ac:picMk id="14" creationId="{55297D16-9B86-4DB2-DA88-A42DD2E519A1}"/>
          </ac:picMkLst>
        </pc:picChg>
      </pc:sldChg>
      <pc:sldChg chg="addSp delSp modSp add mod">
        <pc:chgData name="Declan Mahony" userId="499b52b5-667e-4f2f-ae1c-a38729f0a96d" providerId="ADAL" clId="{31F17439-407C-4ACE-A1C0-91DED126311E}" dt="2025-07-09T20:08:25.660" v="2885" actId="20577"/>
        <pc:sldMkLst>
          <pc:docMk/>
          <pc:sldMk cId="336278107" sldId="331"/>
        </pc:sldMkLst>
        <pc:spChg chg="mod">
          <ac:chgData name="Declan Mahony" userId="499b52b5-667e-4f2f-ae1c-a38729f0a96d" providerId="ADAL" clId="{31F17439-407C-4ACE-A1C0-91DED126311E}" dt="2025-07-09T20:08:25.660" v="2885" actId="20577"/>
          <ac:spMkLst>
            <pc:docMk/>
            <pc:sldMk cId="336278107" sldId="331"/>
            <ac:spMk id="2" creationId="{7D7711E5-20AC-80D9-D09B-A295E1314958}"/>
          </ac:spMkLst>
        </pc:spChg>
        <pc:spChg chg="del">
          <ac:chgData name="Declan Mahony" userId="499b52b5-667e-4f2f-ae1c-a38729f0a96d" providerId="ADAL" clId="{31F17439-407C-4ACE-A1C0-91DED126311E}" dt="2025-07-09T20:05:54.377" v="2851" actId="478"/>
          <ac:spMkLst>
            <pc:docMk/>
            <pc:sldMk cId="336278107" sldId="331"/>
            <ac:spMk id="4" creationId="{BBF80B5D-52F3-19BC-ECE2-9E4B642D98A7}"/>
          </ac:spMkLst>
        </pc:spChg>
        <pc:picChg chg="add mod">
          <ac:chgData name="Declan Mahony" userId="499b52b5-667e-4f2f-ae1c-a38729f0a96d" providerId="ADAL" clId="{31F17439-407C-4ACE-A1C0-91DED126311E}" dt="2025-07-09T20:08:07.744" v="2875" actId="1076"/>
          <ac:picMkLst>
            <pc:docMk/>
            <pc:sldMk cId="336278107" sldId="331"/>
            <ac:picMk id="7" creationId="{BA8CD04D-09FA-E8C2-453C-7E714E5D8ACF}"/>
          </ac:picMkLst>
        </pc:picChg>
      </pc:sldChg>
      <pc:sldChg chg="modSp add">
        <pc:chgData name="Declan Mahony" userId="499b52b5-667e-4f2f-ae1c-a38729f0a96d" providerId="ADAL" clId="{31F17439-407C-4ACE-A1C0-91DED126311E}" dt="2025-07-09T20:30:28.983" v="3094" actId="478"/>
        <pc:sldMkLst>
          <pc:docMk/>
          <pc:sldMk cId="2175438194" sldId="332"/>
        </pc:sldMkLst>
        <pc:graphicFrameChg chg="mod">
          <ac:chgData name="Declan Mahony" userId="499b52b5-667e-4f2f-ae1c-a38729f0a96d" providerId="ADAL" clId="{31F17439-407C-4ACE-A1C0-91DED126311E}" dt="2025-07-09T20:30:28.983" v="3094" actId="478"/>
          <ac:graphicFrameMkLst>
            <pc:docMk/>
            <pc:sldMk cId="2175438194" sldId="332"/>
            <ac:graphicFrameMk id="9" creationId="{4D6D8F63-78AB-5E2D-EB5A-5213292826D5}"/>
          </ac:graphicFrameMkLst>
        </pc:graphicFrameChg>
      </pc:sldChg>
      <pc:sldChg chg="modSp add">
        <pc:chgData name="Declan Mahony" userId="499b52b5-667e-4f2f-ae1c-a38729f0a96d" providerId="ADAL" clId="{31F17439-407C-4ACE-A1C0-91DED126311E}" dt="2025-07-09T20:30:45.465" v="3097" actId="478"/>
        <pc:sldMkLst>
          <pc:docMk/>
          <pc:sldMk cId="698464102" sldId="333"/>
        </pc:sldMkLst>
        <pc:graphicFrameChg chg="mod">
          <ac:chgData name="Declan Mahony" userId="499b52b5-667e-4f2f-ae1c-a38729f0a96d" providerId="ADAL" clId="{31F17439-407C-4ACE-A1C0-91DED126311E}" dt="2025-07-09T20:30:45.465" v="3097" actId="478"/>
          <ac:graphicFrameMkLst>
            <pc:docMk/>
            <pc:sldMk cId="698464102" sldId="333"/>
            <ac:graphicFrameMk id="9" creationId="{7EF74A0F-0917-68E3-77BD-9D531E7322D1}"/>
          </ac:graphicFrameMkLst>
        </pc:graphicFrameChg>
      </pc:sldChg>
      <pc:sldChg chg="add">
        <pc:chgData name="Declan Mahony" userId="499b52b5-667e-4f2f-ae1c-a38729f0a96d" providerId="ADAL" clId="{31F17439-407C-4ACE-A1C0-91DED126311E}" dt="2025-07-09T20:30:42.460" v="3096"/>
        <pc:sldMkLst>
          <pc:docMk/>
          <pc:sldMk cId="4026018780" sldId="334"/>
        </pc:sldMkLst>
      </pc:sldChg>
      <pc:sldChg chg="modSp add mod">
        <pc:chgData name="Declan Mahony" userId="499b52b5-667e-4f2f-ae1c-a38729f0a96d" providerId="ADAL" clId="{31F17439-407C-4ACE-A1C0-91DED126311E}" dt="2025-07-09T20:35:42.387" v="3190" actId="20577"/>
        <pc:sldMkLst>
          <pc:docMk/>
          <pc:sldMk cId="3902364955" sldId="335"/>
        </pc:sldMkLst>
        <pc:graphicFrameChg chg="mod">
          <ac:chgData name="Declan Mahony" userId="499b52b5-667e-4f2f-ae1c-a38729f0a96d" providerId="ADAL" clId="{31F17439-407C-4ACE-A1C0-91DED126311E}" dt="2025-07-09T20:35:42.387" v="3190" actId="20577"/>
          <ac:graphicFrameMkLst>
            <pc:docMk/>
            <pc:sldMk cId="3902364955" sldId="335"/>
            <ac:graphicFrameMk id="9" creationId="{9A19B1CD-1DB1-DA24-CFA6-3F009407F658}"/>
          </ac:graphicFrameMkLst>
        </pc:graphicFrameChg>
      </pc:sldChg>
      <pc:sldChg chg="addSp delSp modSp add mod">
        <pc:chgData name="Declan Mahony" userId="499b52b5-667e-4f2f-ae1c-a38729f0a96d" providerId="ADAL" clId="{31F17439-407C-4ACE-A1C0-91DED126311E}" dt="2025-07-09T20:39:36.408" v="3245" actId="20577"/>
        <pc:sldMkLst>
          <pc:docMk/>
          <pc:sldMk cId="4081826131" sldId="336"/>
        </pc:sldMkLst>
        <pc:spChg chg="mod">
          <ac:chgData name="Declan Mahony" userId="499b52b5-667e-4f2f-ae1c-a38729f0a96d" providerId="ADAL" clId="{31F17439-407C-4ACE-A1C0-91DED126311E}" dt="2025-07-09T20:39:36.408" v="3245" actId="20577"/>
          <ac:spMkLst>
            <pc:docMk/>
            <pc:sldMk cId="4081826131" sldId="336"/>
            <ac:spMk id="4" creationId="{6FF2B3C1-76CA-8A22-4E56-4B7E1397E700}"/>
          </ac:spMkLst>
        </pc:spChg>
        <pc:spChg chg="add mod">
          <ac:chgData name="Declan Mahony" userId="499b52b5-667e-4f2f-ae1c-a38729f0a96d" providerId="ADAL" clId="{31F17439-407C-4ACE-A1C0-91DED126311E}" dt="2025-07-09T20:39:31.475" v="3244" actId="478"/>
          <ac:spMkLst>
            <pc:docMk/>
            <pc:sldMk cId="4081826131" sldId="336"/>
            <ac:spMk id="8" creationId="{1BD01D30-BDE0-697D-7C54-F83973F8F3FF}"/>
          </ac:spMkLst>
        </pc:spChg>
        <pc:spChg chg="del">
          <ac:chgData name="Declan Mahony" userId="499b52b5-667e-4f2f-ae1c-a38729f0a96d" providerId="ADAL" clId="{31F17439-407C-4ACE-A1C0-91DED126311E}" dt="2025-07-09T20:39:31.026" v="3243" actId="478"/>
          <ac:spMkLst>
            <pc:docMk/>
            <pc:sldMk cId="4081826131" sldId="336"/>
            <ac:spMk id="14" creationId="{6DDA96B3-F358-D27D-96C5-ED99311830B3}"/>
          </ac:spMkLst>
        </pc:spChg>
        <pc:picChg chg="del">
          <ac:chgData name="Declan Mahony" userId="499b52b5-667e-4f2f-ae1c-a38729f0a96d" providerId="ADAL" clId="{31F17439-407C-4ACE-A1C0-91DED126311E}" dt="2025-07-09T20:39:31.475" v="3244" actId="478"/>
          <ac:picMkLst>
            <pc:docMk/>
            <pc:sldMk cId="4081826131" sldId="336"/>
            <ac:picMk id="16" creationId="{C0551890-14C2-7E31-B27B-D723F865FA12}"/>
          </ac:picMkLst>
        </pc:picChg>
      </pc:sldChg>
      <pc:sldMasterChg chg="modSldLayout">
        <pc:chgData name="Declan Mahony" userId="499b52b5-667e-4f2f-ae1c-a38729f0a96d" providerId="ADAL" clId="{31F17439-407C-4ACE-A1C0-91DED126311E}" dt="2025-07-09T19:50:15.528" v="2662" actId="14100"/>
        <pc:sldMasterMkLst>
          <pc:docMk/>
          <pc:sldMasterMk cId="459462967" sldId="2147483648"/>
        </pc:sldMasterMkLst>
        <pc:sldLayoutChg chg="modSp mod">
          <pc:chgData name="Declan Mahony" userId="499b52b5-667e-4f2f-ae1c-a38729f0a96d" providerId="ADAL" clId="{31F17439-407C-4ACE-A1C0-91DED126311E}" dt="2025-07-09T19:50:15.528" v="2662" actId="14100"/>
          <pc:sldLayoutMkLst>
            <pc:docMk/>
            <pc:sldMasterMk cId="459462967" sldId="2147483648"/>
            <pc:sldLayoutMk cId="2560238268" sldId="2147483657"/>
          </pc:sldLayoutMkLst>
          <pc:spChg chg="mod">
            <ac:chgData name="Declan Mahony" userId="499b52b5-667e-4f2f-ae1c-a38729f0a96d" providerId="ADAL" clId="{31F17439-407C-4ACE-A1C0-91DED126311E}" dt="2025-07-09T19:50:15.528" v="2662" actId="14100"/>
            <ac:spMkLst>
              <pc:docMk/>
              <pc:sldMasterMk cId="459462967" sldId="2147483648"/>
              <pc:sldLayoutMk cId="2560238268" sldId="2147483657"/>
              <ac:spMk id="3" creationId="{2A7FD5CC-EA79-EF98-10E8-3FB2B40C9DC6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C34CD-A78B-47D2-8E30-CDED246B567E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9A8185D-1B45-4AD8-AFC6-8293EB4628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Crystals</a:t>
          </a:r>
        </a:p>
      </dgm:t>
    </dgm:pt>
    <dgm:pt modelId="{40A951BE-1F0A-4A4D-9830-74A4365F5544}" type="parTrans" cxnId="{B3F2D63E-F94B-4816-B945-456F4DD55051}">
      <dgm:prSet/>
      <dgm:spPr/>
      <dgm:t>
        <a:bodyPr/>
        <a:lstStyle/>
        <a:p>
          <a:endParaRPr lang="en-ZA"/>
        </a:p>
      </dgm:t>
    </dgm:pt>
    <dgm:pt modelId="{F2018333-0931-485C-BD22-040867C425C8}" type="sibTrans" cxnId="{B3F2D63E-F94B-4816-B945-456F4DD55051}">
      <dgm:prSet/>
      <dgm:spPr/>
      <dgm:t>
        <a:bodyPr/>
        <a:lstStyle/>
        <a:p>
          <a:endParaRPr lang="en-ZA"/>
        </a:p>
      </dgm:t>
    </dgm:pt>
    <dgm:pt modelId="{CB0B37A0-F7C6-40FA-AA63-47A83AAD8E6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Plastics</a:t>
          </a:r>
        </a:p>
      </dgm:t>
    </dgm:pt>
    <dgm:pt modelId="{A2C4DCF2-1037-495F-92CA-1510771F96B7}" type="parTrans" cxnId="{9D3BEDA4-EA16-4A4D-BC8D-0148539C5DDC}">
      <dgm:prSet/>
      <dgm:spPr/>
      <dgm:t>
        <a:bodyPr/>
        <a:lstStyle/>
        <a:p>
          <a:endParaRPr lang="en-ZA"/>
        </a:p>
      </dgm:t>
    </dgm:pt>
    <dgm:pt modelId="{3B95F12F-716B-466D-931A-814093E0E8D5}" type="sibTrans" cxnId="{9D3BEDA4-EA16-4A4D-BC8D-0148539C5DDC}">
      <dgm:prSet/>
      <dgm:spPr/>
      <dgm:t>
        <a:bodyPr/>
        <a:lstStyle/>
        <a:p>
          <a:endParaRPr lang="en-ZA"/>
        </a:p>
      </dgm:t>
    </dgm:pt>
    <dgm:pt modelId="{DE0BA62C-8170-4389-99DA-6BD6BD56EBA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Ceramics</a:t>
          </a:r>
        </a:p>
      </dgm:t>
    </dgm:pt>
    <dgm:pt modelId="{80D5D44D-3E0B-4ED2-ABF3-C0993DDF10F5}" type="parTrans" cxnId="{1B49BA1C-7856-4597-B7BF-3D6ABF7A0918}">
      <dgm:prSet/>
      <dgm:spPr/>
      <dgm:t>
        <a:bodyPr/>
        <a:lstStyle/>
        <a:p>
          <a:endParaRPr lang="en-ZA"/>
        </a:p>
      </dgm:t>
    </dgm:pt>
    <dgm:pt modelId="{CDA83B6A-7E5F-44B6-AB6B-1B0A6B3F20BC}" type="sibTrans" cxnId="{1B49BA1C-7856-4597-B7BF-3D6ABF7A0918}">
      <dgm:prSet/>
      <dgm:spPr/>
      <dgm:t>
        <a:bodyPr/>
        <a:lstStyle/>
        <a:p>
          <a:endParaRPr lang="en-ZA"/>
        </a:p>
      </dgm:t>
    </dgm:pt>
    <dgm:pt modelId="{AEFE53E1-3A7C-4B60-9DA7-9F9BCD5581A3}" type="pres">
      <dgm:prSet presAssocID="{861C34CD-A78B-47D2-8E30-CDED246B567E}" presName="Name0" presStyleCnt="0">
        <dgm:presLayoutVars>
          <dgm:dir/>
        </dgm:presLayoutVars>
      </dgm:prSet>
      <dgm:spPr/>
    </dgm:pt>
    <dgm:pt modelId="{14B93A8A-78EF-4509-961B-9DE645E3778F}" type="pres">
      <dgm:prSet presAssocID="{99A8185D-1B45-4AD8-AFC6-8293EB46281F}" presName="composite" presStyleCnt="0"/>
      <dgm:spPr/>
    </dgm:pt>
    <dgm:pt modelId="{01A4CBFF-29B9-40BA-B751-7109C5CA1C63}" type="pres">
      <dgm:prSet presAssocID="{99A8185D-1B45-4AD8-AFC6-8293EB46281F}" presName="Accent" presStyleLbl="alignAcc1" presStyleIdx="0" presStyleCnt="3"/>
      <dgm:spPr/>
    </dgm:pt>
    <dgm:pt modelId="{73CF05DC-322A-4335-8CC2-8705255B533D}" type="pres">
      <dgm:prSet presAssocID="{99A8185D-1B45-4AD8-AFC6-8293EB46281F}" presName="Image" presStyleLbl="nod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</dgm:spPr>
    </dgm:pt>
    <dgm:pt modelId="{3D3D6F4A-1A81-4932-9664-538403233469}" type="pres">
      <dgm:prSet presAssocID="{99A8185D-1B45-4AD8-AFC6-8293EB46281F}" presName="Child" presStyleLbl="revTx" presStyleIdx="0" presStyleCnt="3">
        <dgm:presLayoutVars>
          <dgm:bulletEnabled val="1"/>
        </dgm:presLayoutVars>
      </dgm:prSet>
      <dgm:spPr/>
    </dgm:pt>
    <dgm:pt modelId="{89BFA556-B0C9-4EDE-A001-3A7D0CB37F77}" type="pres">
      <dgm:prSet presAssocID="{99A8185D-1B45-4AD8-AFC6-8293EB46281F}" presName="Parent" presStyleLbl="alignNode1" presStyleIdx="0" presStyleCnt="3">
        <dgm:presLayoutVars>
          <dgm:bulletEnabled val="1"/>
        </dgm:presLayoutVars>
      </dgm:prSet>
      <dgm:spPr/>
    </dgm:pt>
    <dgm:pt modelId="{905ACB51-261B-415D-8F8B-33122320CF24}" type="pres">
      <dgm:prSet presAssocID="{F2018333-0931-485C-BD22-040867C425C8}" presName="sibTrans" presStyleCnt="0"/>
      <dgm:spPr/>
    </dgm:pt>
    <dgm:pt modelId="{D5B02E9C-F65C-4916-AAC7-E74656970606}" type="pres">
      <dgm:prSet presAssocID="{CB0B37A0-F7C6-40FA-AA63-47A83AAD8E6B}" presName="composite" presStyleCnt="0"/>
      <dgm:spPr/>
    </dgm:pt>
    <dgm:pt modelId="{5F781B28-0E98-42A7-A4A4-9EFAB962E102}" type="pres">
      <dgm:prSet presAssocID="{CB0B37A0-F7C6-40FA-AA63-47A83AAD8E6B}" presName="Accent" presStyleLbl="alignAcc1" presStyleIdx="1" presStyleCnt="3"/>
      <dgm:spPr/>
    </dgm:pt>
    <dgm:pt modelId="{9020FA81-12C0-4433-A233-CE0644BF5D66}" type="pres">
      <dgm:prSet presAssocID="{CB0B37A0-F7C6-40FA-AA63-47A83AAD8E6B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A3D7A7C-F415-4FC8-8616-95704E7EE92E}" type="pres">
      <dgm:prSet presAssocID="{CB0B37A0-F7C6-40FA-AA63-47A83AAD8E6B}" presName="Child" presStyleLbl="revTx" presStyleIdx="1" presStyleCnt="3">
        <dgm:presLayoutVars>
          <dgm:bulletEnabled val="1"/>
        </dgm:presLayoutVars>
      </dgm:prSet>
      <dgm:spPr/>
    </dgm:pt>
    <dgm:pt modelId="{7BBEACC7-DA41-4CAD-813D-91406AC3AA10}" type="pres">
      <dgm:prSet presAssocID="{CB0B37A0-F7C6-40FA-AA63-47A83AAD8E6B}" presName="Parent" presStyleLbl="alignNode1" presStyleIdx="1" presStyleCnt="3">
        <dgm:presLayoutVars>
          <dgm:bulletEnabled val="1"/>
        </dgm:presLayoutVars>
      </dgm:prSet>
      <dgm:spPr/>
    </dgm:pt>
    <dgm:pt modelId="{790E90F8-4480-4888-A6E9-66B6EAF45B32}" type="pres">
      <dgm:prSet presAssocID="{3B95F12F-716B-466D-931A-814093E0E8D5}" presName="sibTrans" presStyleCnt="0"/>
      <dgm:spPr/>
    </dgm:pt>
    <dgm:pt modelId="{1E3D535E-5C2C-4F36-935B-F4D47FCC7E1E}" type="pres">
      <dgm:prSet presAssocID="{DE0BA62C-8170-4389-99DA-6BD6BD56EBAD}" presName="composite" presStyleCnt="0"/>
      <dgm:spPr/>
    </dgm:pt>
    <dgm:pt modelId="{58BD189F-26CC-43EE-8AFA-A0510F4EB379}" type="pres">
      <dgm:prSet presAssocID="{DE0BA62C-8170-4389-99DA-6BD6BD56EBAD}" presName="Accent" presStyleLbl="alignAcc1" presStyleIdx="2" presStyleCnt="3"/>
      <dgm:spPr/>
    </dgm:pt>
    <dgm:pt modelId="{83D26F83-2B39-4C54-8461-DB6A7C16EB29}" type="pres">
      <dgm:prSet presAssocID="{DE0BA62C-8170-4389-99DA-6BD6BD56EBA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</dgm:spPr>
    </dgm:pt>
    <dgm:pt modelId="{F6BE1D79-2935-40EA-814F-CDD566B90897}" type="pres">
      <dgm:prSet presAssocID="{DE0BA62C-8170-4389-99DA-6BD6BD56EBAD}" presName="Child" presStyleLbl="revTx" presStyleIdx="2" presStyleCnt="3">
        <dgm:presLayoutVars>
          <dgm:bulletEnabled val="1"/>
        </dgm:presLayoutVars>
      </dgm:prSet>
      <dgm:spPr/>
    </dgm:pt>
    <dgm:pt modelId="{3621E6F9-3655-419A-8723-7FD0E9916335}" type="pres">
      <dgm:prSet presAssocID="{DE0BA62C-8170-4389-99DA-6BD6BD56EBA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142111C-8040-4FBB-96BD-7045AC0368B7}" type="presOf" srcId="{861C34CD-A78B-47D2-8E30-CDED246B567E}" destId="{AEFE53E1-3A7C-4B60-9DA7-9F9BCD5581A3}" srcOrd="0" destOrd="0" presId="urn:microsoft.com/office/officeart/2008/layout/TitlePictureLineup"/>
    <dgm:cxn modelId="{1B49BA1C-7856-4597-B7BF-3D6ABF7A0918}" srcId="{861C34CD-A78B-47D2-8E30-CDED246B567E}" destId="{DE0BA62C-8170-4389-99DA-6BD6BD56EBAD}" srcOrd="2" destOrd="0" parTransId="{80D5D44D-3E0B-4ED2-ABF3-C0993DDF10F5}" sibTransId="{CDA83B6A-7E5F-44B6-AB6B-1B0A6B3F20BC}"/>
    <dgm:cxn modelId="{E3A9943A-7759-45AB-BC26-E5F7697D35BF}" type="presOf" srcId="{99A8185D-1B45-4AD8-AFC6-8293EB46281F}" destId="{89BFA556-B0C9-4EDE-A001-3A7D0CB37F77}" srcOrd="0" destOrd="0" presId="urn:microsoft.com/office/officeart/2008/layout/TitlePictureLineup"/>
    <dgm:cxn modelId="{B3F2D63E-F94B-4816-B945-456F4DD55051}" srcId="{861C34CD-A78B-47D2-8E30-CDED246B567E}" destId="{99A8185D-1B45-4AD8-AFC6-8293EB46281F}" srcOrd="0" destOrd="0" parTransId="{40A951BE-1F0A-4A4D-9830-74A4365F5544}" sibTransId="{F2018333-0931-485C-BD22-040867C425C8}"/>
    <dgm:cxn modelId="{5E92C087-2927-4683-A971-04E1EC10CB90}" type="presOf" srcId="{DE0BA62C-8170-4389-99DA-6BD6BD56EBAD}" destId="{3621E6F9-3655-419A-8723-7FD0E9916335}" srcOrd="0" destOrd="0" presId="urn:microsoft.com/office/officeart/2008/layout/TitlePictureLineup"/>
    <dgm:cxn modelId="{9D3BEDA4-EA16-4A4D-BC8D-0148539C5DDC}" srcId="{861C34CD-A78B-47D2-8E30-CDED246B567E}" destId="{CB0B37A0-F7C6-40FA-AA63-47A83AAD8E6B}" srcOrd="1" destOrd="0" parTransId="{A2C4DCF2-1037-495F-92CA-1510771F96B7}" sibTransId="{3B95F12F-716B-466D-931A-814093E0E8D5}"/>
    <dgm:cxn modelId="{AD5D17DF-6E7E-4E02-AF13-B1ED31FE6C1D}" type="presOf" srcId="{CB0B37A0-F7C6-40FA-AA63-47A83AAD8E6B}" destId="{7BBEACC7-DA41-4CAD-813D-91406AC3AA10}" srcOrd="0" destOrd="0" presId="urn:microsoft.com/office/officeart/2008/layout/TitlePictureLineup"/>
    <dgm:cxn modelId="{634F0C97-55A7-4C42-ACDB-D3BFF6D7AD99}" type="presParOf" srcId="{AEFE53E1-3A7C-4B60-9DA7-9F9BCD5581A3}" destId="{14B93A8A-78EF-4509-961B-9DE645E3778F}" srcOrd="0" destOrd="0" presId="urn:microsoft.com/office/officeart/2008/layout/TitlePictureLineup"/>
    <dgm:cxn modelId="{4D74D1B1-7858-4D0A-8984-4F365D4A8998}" type="presParOf" srcId="{14B93A8A-78EF-4509-961B-9DE645E3778F}" destId="{01A4CBFF-29B9-40BA-B751-7109C5CA1C63}" srcOrd="0" destOrd="0" presId="urn:microsoft.com/office/officeart/2008/layout/TitlePictureLineup"/>
    <dgm:cxn modelId="{A890824D-E52F-4B3A-A204-6543ACD5C9D1}" type="presParOf" srcId="{14B93A8A-78EF-4509-961B-9DE645E3778F}" destId="{73CF05DC-322A-4335-8CC2-8705255B533D}" srcOrd="1" destOrd="0" presId="urn:microsoft.com/office/officeart/2008/layout/TitlePictureLineup"/>
    <dgm:cxn modelId="{662A1467-37D7-4975-8F59-ED766C388D6F}" type="presParOf" srcId="{14B93A8A-78EF-4509-961B-9DE645E3778F}" destId="{3D3D6F4A-1A81-4932-9664-538403233469}" srcOrd="2" destOrd="0" presId="urn:microsoft.com/office/officeart/2008/layout/TitlePictureLineup"/>
    <dgm:cxn modelId="{B4449DF9-BC87-45CB-B03C-A091D82C1C4F}" type="presParOf" srcId="{14B93A8A-78EF-4509-961B-9DE645E3778F}" destId="{89BFA556-B0C9-4EDE-A001-3A7D0CB37F77}" srcOrd="3" destOrd="0" presId="urn:microsoft.com/office/officeart/2008/layout/TitlePictureLineup"/>
    <dgm:cxn modelId="{E1D96D07-ED25-4E9C-B0A6-75DC9924058C}" type="presParOf" srcId="{AEFE53E1-3A7C-4B60-9DA7-9F9BCD5581A3}" destId="{905ACB51-261B-415D-8F8B-33122320CF24}" srcOrd="1" destOrd="0" presId="urn:microsoft.com/office/officeart/2008/layout/TitlePictureLineup"/>
    <dgm:cxn modelId="{F6C35375-19D1-40A3-A786-1656050532CC}" type="presParOf" srcId="{AEFE53E1-3A7C-4B60-9DA7-9F9BCD5581A3}" destId="{D5B02E9C-F65C-4916-AAC7-E74656970606}" srcOrd="2" destOrd="0" presId="urn:microsoft.com/office/officeart/2008/layout/TitlePictureLineup"/>
    <dgm:cxn modelId="{2D497251-32B8-4AA7-9B46-80F7A9D05A9F}" type="presParOf" srcId="{D5B02E9C-F65C-4916-AAC7-E74656970606}" destId="{5F781B28-0E98-42A7-A4A4-9EFAB962E102}" srcOrd="0" destOrd="0" presId="urn:microsoft.com/office/officeart/2008/layout/TitlePictureLineup"/>
    <dgm:cxn modelId="{EF7E8648-CF36-4166-A9C5-137E613F1386}" type="presParOf" srcId="{D5B02E9C-F65C-4916-AAC7-E74656970606}" destId="{9020FA81-12C0-4433-A233-CE0644BF5D66}" srcOrd="1" destOrd="0" presId="urn:microsoft.com/office/officeart/2008/layout/TitlePictureLineup"/>
    <dgm:cxn modelId="{2FAA80F1-DD46-4FB6-86FD-313DDFFCAE6F}" type="presParOf" srcId="{D5B02E9C-F65C-4916-AAC7-E74656970606}" destId="{6A3D7A7C-F415-4FC8-8616-95704E7EE92E}" srcOrd="2" destOrd="0" presId="urn:microsoft.com/office/officeart/2008/layout/TitlePictureLineup"/>
    <dgm:cxn modelId="{936C9BC8-A5D8-4F49-96E7-DC4312225962}" type="presParOf" srcId="{D5B02E9C-F65C-4916-AAC7-E74656970606}" destId="{7BBEACC7-DA41-4CAD-813D-91406AC3AA10}" srcOrd="3" destOrd="0" presId="urn:microsoft.com/office/officeart/2008/layout/TitlePictureLineup"/>
    <dgm:cxn modelId="{8D0AF41F-C3DF-4BF3-9C82-B9AD7BE1044A}" type="presParOf" srcId="{AEFE53E1-3A7C-4B60-9DA7-9F9BCD5581A3}" destId="{790E90F8-4480-4888-A6E9-66B6EAF45B32}" srcOrd="3" destOrd="0" presId="urn:microsoft.com/office/officeart/2008/layout/TitlePictureLineup"/>
    <dgm:cxn modelId="{D424C3BD-81B7-46ED-9B8A-47A38E66144C}" type="presParOf" srcId="{AEFE53E1-3A7C-4B60-9DA7-9F9BCD5581A3}" destId="{1E3D535E-5C2C-4F36-935B-F4D47FCC7E1E}" srcOrd="4" destOrd="0" presId="urn:microsoft.com/office/officeart/2008/layout/TitlePictureLineup"/>
    <dgm:cxn modelId="{A03CAD33-85EB-49BA-81CA-97C2DCE10261}" type="presParOf" srcId="{1E3D535E-5C2C-4F36-935B-F4D47FCC7E1E}" destId="{58BD189F-26CC-43EE-8AFA-A0510F4EB379}" srcOrd="0" destOrd="0" presId="urn:microsoft.com/office/officeart/2008/layout/TitlePictureLineup"/>
    <dgm:cxn modelId="{D070A854-B40C-4DD7-87EB-38A40A7BB899}" type="presParOf" srcId="{1E3D535E-5C2C-4F36-935B-F4D47FCC7E1E}" destId="{83D26F83-2B39-4C54-8461-DB6A7C16EB29}" srcOrd="1" destOrd="0" presId="urn:microsoft.com/office/officeart/2008/layout/TitlePictureLineup"/>
    <dgm:cxn modelId="{C0544803-1DAB-4C02-AF79-6F4D276E464A}" type="presParOf" srcId="{1E3D535E-5C2C-4F36-935B-F4D47FCC7E1E}" destId="{F6BE1D79-2935-40EA-814F-CDD566B90897}" srcOrd="2" destOrd="0" presId="urn:microsoft.com/office/officeart/2008/layout/TitlePictureLineup"/>
    <dgm:cxn modelId="{2913E824-295E-49D6-8BA4-F094D275E9A5}" type="presParOf" srcId="{1E3D535E-5C2C-4F36-935B-F4D47FCC7E1E}" destId="{3621E6F9-3655-419A-8723-7FD0E9916335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1C34CD-A78B-47D2-8E30-CDED246B567E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9A8185D-1B45-4AD8-AFC6-8293EB4628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Crystals</a:t>
          </a:r>
        </a:p>
      </dgm:t>
    </dgm:pt>
    <dgm:pt modelId="{40A951BE-1F0A-4A4D-9830-74A4365F5544}" type="parTrans" cxnId="{B3F2D63E-F94B-4816-B945-456F4DD55051}">
      <dgm:prSet/>
      <dgm:spPr/>
      <dgm:t>
        <a:bodyPr/>
        <a:lstStyle/>
        <a:p>
          <a:endParaRPr lang="en-ZA"/>
        </a:p>
      </dgm:t>
    </dgm:pt>
    <dgm:pt modelId="{F2018333-0931-485C-BD22-040867C425C8}" type="sibTrans" cxnId="{B3F2D63E-F94B-4816-B945-456F4DD55051}">
      <dgm:prSet/>
      <dgm:spPr/>
      <dgm:t>
        <a:bodyPr/>
        <a:lstStyle/>
        <a:p>
          <a:endParaRPr lang="en-ZA"/>
        </a:p>
      </dgm:t>
    </dgm:pt>
    <dgm:pt modelId="{723B860D-8339-4307-88F5-447FABA9C5EA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</a:p>
      </dgm:t>
    </dgm:pt>
    <dgm:pt modelId="{4972C05E-65C8-4B18-B720-4933B5D00C17}" type="parTrans" cxnId="{23A0B9FB-5278-488F-BBE4-B8B0D18A6048}">
      <dgm:prSet/>
      <dgm:spPr/>
      <dgm:t>
        <a:bodyPr/>
        <a:lstStyle/>
        <a:p>
          <a:endParaRPr lang="en-ZA"/>
        </a:p>
      </dgm:t>
    </dgm:pt>
    <dgm:pt modelId="{1AF9395A-61E2-485E-AE01-78A77EB74B50}" type="sibTrans" cxnId="{23A0B9FB-5278-488F-BBE4-B8B0D18A6048}">
      <dgm:prSet/>
      <dgm:spPr/>
      <dgm:t>
        <a:bodyPr/>
        <a:lstStyle/>
        <a:p>
          <a:endParaRPr lang="en-ZA"/>
        </a:p>
      </dgm:t>
    </dgm:pt>
    <dgm:pt modelId="{CB0B37A0-F7C6-40FA-AA63-47A83AAD8E6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Plastics</a:t>
          </a:r>
        </a:p>
      </dgm:t>
    </dgm:pt>
    <dgm:pt modelId="{A2C4DCF2-1037-495F-92CA-1510771F96B7}" type="parTrans" cxnId="{9D3BEDA4-EA16-4A4D-BC8D-0148539C5DDC}">
      <dgm:prSet/>
      <dgm:spPr/>
      <dgm:t>
        <a:bodyPr/>
        <a:lstStyle/>
        <a:p>
          <a:endParaRPr lang="en-ZA"/>
        </a:p>
      </dgm:t>
    </dgm:pt>
    <dgm:pt modelId="{3B95F12F-716B-466D-931A-814093E0E8D5}" type="sibTrans" cxnId="{9D3BEDA4-EA16-4A4D-BC8D-0148539C5DDC}">
      <dgm:prSet/>
      <dgm:spPr/>
      <dgm:t>
        <a:bodyPr/>
        <a:lstStyle/>
        <a:p>
          <a:endParaRPr lang="en-ZA"/>
        </a:p>
      </dgm:t>
    </dgm:pt>
    <dgm:pt modelId="{DE0BA62C-8170-4389-99DA-6BD6BD56EBA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Ceramics</a:t>
          </a:r>
        </a:p>
      </dgm:t>
    </dgm:pt>
    <dgm:pt modelId="{80D5D44D-3E0B-4ED2-ABF3-C0993DDF10F5}" type="parTrans" cxnId="{1B49BA1C-7856-4597-B7BF-3D6ABF7A0918}">
      <dgm:prSet/>
      <dgm:spPr/>
      <dgm:t>
        <a:bodyPr/>
        <a:lstStyle/>
        <a:p>
          <a:endParaRPr lang="en-ZA"/>
        </a:p>
      </dgm:t>
    </dgm:pt>
    <dgm:pt modelId="{CDA83B6A-7E5F-44B6-AB6B-1B0A6B3F20BC}" type="sibTrans" cxnId="{1B49BA1C-7856-4597-B7BF-3D6ABF7A0918}">
      <dgm:prSet/>
      <dgm:spPr/>
      <dgm:t>
        <a:bodyPr/>
        <a:lstStyle/>
        <a:p>
          <a:endParaRPr lang="en-ZA"/>
        </a:p>
      </dgm:t>
    </dgm:pt>
    <dgm:pt modelId="{87073E74-7552-4F40-BD10-523D30407D70}">
      <dgm:prSet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357D7773-4A08-4FC7-9070-CAA8961168E0}" type="parTrans" cxnId="{F3664427-E4D2-490B-972F-C19E7943515A}">
      <dgm:prSet/>
      <dgm:spPr/>
      <dgm:t>
        <a:bodyPr/>
        <a:lstStyle/>
        <a:p>
          <a:endParaRPr lang="en-ZA"/>
        </a:p>
      </dgm:t>
    </dgm:pt>
    <dgm:pt modelId="{47E2223E-F4CB-4164-947F-893658877FE6}" type="sibTrans" cxnId="{F3664427-E4D2-490B-972F-C19E7943515A}">
      <dgm:prSet/>
      <dgm:spPr/>
      <dgm:t>
        <a:bodyPr/>
        <a:lstStyle/>
        <a:p>
          <a:endParaRPr lang="en-ZA"/>
        </a:p>
      </dgm:t>
    </dgm:pt>
    <dgm:pt modelId="{9F2BEA25-96FD-4A7C-BF3E-D673D1D22A61}">
      <dgm:prSet/>
      <dgm:spPr/>
      <dgm:t>
        <a:bodyPr/>
        <a:lstStyle/>
        <a:p>
          <a:pPr>
            <a:buNone/>
          </a:pPr>
          <a:r>
            <a:rPr lang="en-ZA" dirty="0"/>
            <a:t>✅Good ER</a:t>
          </a:r>
        </a:p>
      </dgm:t>
    </dgm:pt>
    <dgm:pt modelId="{64FA7CFC-ED66-4369-BA73-744C10848B3F}" type="sibTrans" cxnId="{4322F7AE-8242-4BDE-870E-2A89AC0B5231}">
      <dgm:prSet/>
      <dgm:spPr/>
      <dgm:t>
        <a:bodyPr/>
        <a:lstStyle/>
        <a:p>
          <a:endParaRPr lang="en-ZA"/>
        </a:p>
      </dgm:t>
    </dgm:pt>
    <dgm:pt modelId="{5BE2188D-2E2D-4BDD-9329-52077B848A67}" type="parTrans" cxnId="{4322F7AE-8242-4BDE-870E-2A89AC0B5231}">
      <dgm:prSet/>
      <dgm:spPr/>
      <dgm:t>
        <a:bodyPr/>
        <a:lstStyle/>
        <a:p>
          <a:endParaRPr lang="en-ZA"/>
        </a:p>
      </dgm:t>
    </dgm:pt>
    <dgm:pt modelId="{D84397AF-E66B-46B9-8B69-BDBAE6416AFC}">
      <dgm:prSet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49713D7B-F1F3-4719-8FE7-0D170CDDCBEE}" type="parTrans" cxnId="{53A80FC4-D00B-4D85-A7D4-68E7568E78F4}">
      <dgm:prSet/>
      <dgm:spPr/>
      <dgm:t>
        <a:bodyPr/>
        <a:lstStyle/>
        <a:p>
          <a:endParaRPr lang="en-ZA"/>
        </a:p>
      </dgm:t>
    </dgm:pt>
    <dgm:pt modelId="{CB9C60F3-600A-4350-BE83-7ED86EE3635D}" type="sibTrans" cxnId="{53A80FC4-D00B-4D85-A7D4-68E7568E78F4}">
      <dgm:prSet/>
      <dgm:spPr/>
      <dgm:t>
        <a:bodyPr/>
        <a:lstStyle/>
        <a:p>
          <a:endParaRPr lang="en-ZA"/>
        </a:p>
      </dgm:t>
    </dgm:pt>
    <dgm:pt modelId="{522108C2-56F5-4E87-8ADB-5D30F36699EA}">
      <dgm:prSet/>
      <dgm:spPr/>
      <dgm:t>
        <a:bodyPr/>
        <a:lstStyle/>
        <a:p>
          <a:pPr>
            <a:buNone/>
          </a:pPr>
          <a:r>
            <a:rPr lang="en-ZA" dirty="0"/>
            <a:t>❌Expensive</a:t>
          </a:r>
        </a:p>
      </dgm:t>
    </dgm:pt>
    <dgm:pt modelId="{677C02BA-1790-48CE-9841-909CBDAAED3A}" type="parTrans" cxnId="{F1302B1C-17BF-4910-9518-C7D445983E2D}">
      <dgm:prSet/>
      <dgm:spPr/>
      <dgm:t>
        <a:bodyPr/>
        <a:lstStyle/>
        <a:p>
          <a:endParaRPr lang="en-ZA"/>
        </a:p>
      </dgm:t>
    </dgm:pt>
    <dgm:pt modelId="{DF041380-ECE2-4E67-BDD0-6C983627D974}" type="sibTrans" cxnId="{F1302B1C-17BF-4910-9518-C7D445983E2D}">
      <dgm:prSet/>
      <dgm:spPr/>
      <dgm:t>
        <a:bodyPr/>
        <a:lstStyle/>
        <a:p>
          <a:endParaRPr lang="en-ZA"/>
        </a:p>
      </dgm:t>
    </dgm:pt>
    <dgm:pt modelId="{AEFE53E1-3A7C-4B60-9DA7-9F9BCD5581A3}" type="pres">
      <dgm:prSet presAssocID="{861C34CD-A78B-47D2-8E30-CDED246B567E}" presName="Name0" presStyleCnt="0">
        <dgm:presLayoutVars>
          <dgm:dir/>
        </dgm:presLayoutVars>
      </dgm:prSet>
      <dgm:spPr/>
    </dgm:pt>
    <dgm:pt modelId="{14B93A8A-78EF-4509-961B-9DE645E3778F}" type="pres">
      <dgm:prSet presAssocID="{99A8185D-1B45-4AD8-AFC6-8293EB46281F}" presName="composite" presStyleCnt="0"/>
      <dgm:spPr/>
    </dgm:pt>
    <dgm:pt modelId="{01A4CBFF-29B9-40BA-B751-7109C5CA1C63}" type="pres">
      <dgm:prSet presAssocID="{99A8185D-1B45-4AD8-AFC6-8293EB46281F}" presName="Accent" presStyleLbl="alignAcc1" presStyleIdx="0" presStyleCnt="3"/>
      <dgm:spPr/>
    </dgm:pt>
    <dgm:pt modelId="{73CF05DC-322A-4335-8CC2-8705255B533D}" type="pres">
      <dgm:prSet presAssocID="{99A8185D-1B45-4AD8-AFC6-8293EB46281F}" presName="Image" presStyleLbl="nod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</dgm:spPr>
    </dgm:pt>
    <dgm:pt modelId="{3D3D6F4A-1A81-4932-9664-538403233469}" type="pres">
      <dgm:prSet presAssocID="{99A8185D-1B45-4AD8-AFC6-8293EB46281F}" presName="Child" presStyleLbl="revTx" presStyleIdx="0" presStyleCnt="3">
        <dgm:presLayoutVars>
          <dgm:bulletEnabled val="1"/>
        </dgm:presLayoutVars>
      </dgm:prSet>
      <dgm:spPr/>
    </dgm:pt>
    <dgm:pt modelId="{89BFA556-B0C9-4EDE-A001-3A7D0CB37F77}" type="pres">
      <dgm:prSet presAssocID="{99A8185D-1B45-4AD8-AFC6-8293EB46281F}" presName="Parent" presStyleLbl="alignNode1" presStyleIdx="0" presStyleCnt="3">
        <dgm:presLayoutVars>
          <dgm:bulletEnabled val="1"/>
        </dgm:presLayoutVars>
      </dgm:prSet>
      <dgm:spPr/>
    </dgm:pt>
    <dgm:pt modelId="{905ACB51-261B-415D-8F8B-33122320CF24}" type="pres">
      <dgm:prSet presAssocID="{F2018333-0931-485C-BD22-040867C425C8}" presName="sibTrans" presStyleCnt="0"/>
      <dgm:spPr/>
    </dgm:pt>
    <dgm:pt modelId="{D5B02E9C-F65C-4916-AAC7-E74656970606}" type="pres">
      <dgm:prSet presAssocID="{CB0B37A0-F7C6-40FA-AA63-47A83AAD8E6B}" presName="composite" presStyleCnt="0"/>
      <dgm:spPr/>
    </dgm:pt>
    <dgm:pt modelId="{5F781B28-0E98-42A7-A4A4-9EFAB962E102}" type="pres">
      <dgm:prSet presAssocID="{CB0B37A0-F7C6-40FA-AA63-47A83AAD8E6B}" presName="Accent" presStyleLbl="alignAcc1" presStyleIdx="1" presStyleCnt="3"/>
      <dgm:spPr/>
    </dgm:pt>
    <dgm:pt modelId="{9020FA81-12C0-4433-A233-CE0644BF5D66}" type="pres">
      <dgm:prSet presAssocID="{CB0B37A0-F7C6-40FA-AA63-47A83AAD8E6B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A3D7A7C-F415-4FC8-8616-95704E7EE92E}" type="pres">
      <dgm:prSet presAssocID="{CB0B37A0-F7C6-40FA-AA63-47A83AAD8E6B}" presName="Child" presStyleLbl="revTx" presStyleIdx="1" presStyleCnt="3">
        <dgm:presLayoutVars>
          <dgm:bulletEnabled val="1"/>
        </dgm:presLayoutVars>
      </dgm:prSet>
      <dgm:spPr/>
    </dgm:pt>
    <dgm:pt modelId="{7BBEACC7-DA41-4CAD-813D-91406AC3AA10}" type="pres">
      <dgm:prSet presAssocID="{CB0B37A0-F7C6-40FA-AA63-47A83AAD8E6B}" presName="Parent" presStyleLbl="alignNode1" presStyleIdx="1" presStyleCnt="3">
        <dgm:presLayoutVars>
          <dgm:bulletEnabled val="1"/>
        </dgm:presLayoutVars>
      </dgm:prSet>
      <dgm:spPr/>
    </dgm:pt>
    <dgm:pt modelId="{790E90F8-4480-4888-A6E9-66B6EAF45B32}" type="pres">
      <dgm:prSet presAssocID="{3B95F12F-716B-466D-931A-814093E0E8D5}" presName="sibTrans" presStyleCnt="0"/>
      <dgm:spPr/>
    </dgm:pt>
    <dgm:pt modelId="{1E3D535E-5C2C-4F36-935B-F4D47FCC7E1E}" type="pres">
      <dgm:prSet presAssocID="{DE0BA62C-8170-4389-99DA-6BD6BD56EBAD}" presName="composite" presStyleCnt="0"/>
      <dgm:spPr/>
    </dgm:pt>
    <dgm:pt modelId="{58BD189F-26CC-43EE-8AFA-A0510F4EB379}" type="pres">
      <dgm:prSet presAssocID="{DE0BA62C-8170-4389-99DA-6BD6BD56EBAD}" presName="Accent" presStyleLbl="alignAcc1" presStyleIdx="2" presStyleCnt="3"/>
      <dgm:spPr/>
    </dgm:pt>
    <dgm:pt modelId="{83D26F83-2B39-4C54-8461-DB6A7C16EB29}" type="pres">
      <dgm:prSet presAssocID="{DE0BA62C-8170-4389-99DA-6BD6BD56EBA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</dgm:spPr>
    </dgm:pt>
    <dgm:pt modelId="{F6BE1D79-2935-40EA-814F-CDD566B90897}" type="pres">
      <dgm:prSet presAssocID="{DE0BA62C-8170-4389-99DA-6BD6BD56EBAD}" presName="Child" presStyleLbl="revTx" presStyleIdx="2" presStyleCnt="3">
        <dgm:presLayoutVars>
          <dgm:bulletEnabled val="1"/>
        </dgm:presLayoutVars>
      </dgm:prSet>
      <dgm:spPr/>
    </dgm:pt>
    <dgm:pt modelId="{3621E6F9-3655-419A-8723-7FD0E9916335}" type="pres">
      <dgm:prSet presAssocID="{DE0BA62C-8170-4389-99DA-6BD6BD56EBA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142111C-8040-4FBB-96BD-7045AC0368B7}" type="presOf" srcId="{861C34CD-A78B-47D2-8E30-CDED246B567E}" destId="{AEFE53E1-3A7C-4B60-9DA7-9F9BCD5581A3}" srcOrd="0" destOrd="0" presId="urn:microsoft.com/office/officeart/2008/layout/TitlePictureLineup"/>
    <dgm:cxn modelId="{F1302B1C-17BF-4910-9518-C7D445983E2D}" srcId="{99A8185D-1B45-4AD8-AFC6-8293EB46281F}" destId="{522108C2-56F5-4E87-8ADB-5D30F36699EA}" srcOrd="4" destOrd="0" parTransId="{677C02BA-1790-48CE-9841-909CBDAAED3A}" sibTransId="{DF041380-ECE2-4E67-BDD0-6C983627D974}"/>
    <dgm:cxn modelId="{1B49BA1C-7856-4597-B7BF-3D6ABF7A0918}" srcId="{861C34CD-A78B-47D2-8E30-CDED246B567E}" destId="{DE0BA62C-8170-4389-99DA-6BD6BD56EBAD}" srcOrd="2" destOrd="0" parTransId="{80D5D44D-3E0B-4ED2-ABF3-C0993DDF10F5}" sibTransId="{CDA83B6A-7E5F-44B6-AB6B-1B0A6B3F20BC}"/>
    <dgm:cxn modelId="{F3664427-E4D2-490B-972F-C19E7943515A}" srcId="{99A8185D-1B45-4AD8-AFC6-8293EB46281F}" destId="{87073E74-7552-4F40-BD10-523D30407D70}" srcOrd="1" destOrd="0" parTransId="{357D7773-4A08-4FC7-9070-CAA8961168E0}" sibTransId="{47E2223E-F4CB-4164-947F-893658877FE6}"/>
    <dgm:cxn modelId="{C3963035-32D8-493D-968A-5825D5735C8F}" type="presOf" srcId="{522108C2-56F5-4E87-8ADB-5D30F36699EA}" destId="{3D3D6F4A-1A81-4932-9664-538403233469}" srcOrd="0" destOrd="4" presId="urn:microsoft.com/office/officeart/2008/layout/TitlePictureLineup"/>
    <dgm:cxn modelId="{AA805439-EED7-4D41-9B57-2BC898D2BF16}" type="presOf" srcId="{9F2BEA25-96FD-4A7C-BF3E-D673D1D22A61}" destId="{3D3D6F4A-1A81-4932-9664-538403233469}" srcOrd="0" destOrd="3" presId="urn:microsoft.com/office/officeart/2008/layout/TitlePictureLineup"/>
    <dgm:cxn modelId="{E3A9943A-7759-45AB-BC26-E5F7697D35BF}" type="presOf" srcId="{99A8185D-1B45-4AD8-AFC6-8293EB46281F}" destId="{89BFA556-B0C9-4EDE-A001-3A7D0CB37F77}" srcOrd="0" destOrd="0" presId="urn:microsoft.com/office/officeart/2008/layout/TitlePictureLineup"/>
    <dgm:cxn modelId="{B3F2D63E-F94B-4816-B945-456F4DD55051}" srcId="{861C34CD-A78B-47D2-8E30-CDED246B567E}" destId="{99A8185D-1B45-4AD8-AFC6-8293EB46281F}" srcOrd="0" destOrd="0" parTransId="{40A951BE-1F0A-4A4D-9830-74A4365F5544}" sibTransId="{F2018333-0931-485C-BD22-040867C425C8}"/>
    <dgm:cxn modelId="{875AD775-8BD4-4797-957A-042C3397FC29}" type="presOf" srcId="{723B860D-8339-4307-88F5-447FABA9C5EA}" destId="{3D3D6F4A-1A81-4932-9664-538403233469}" srcOrd="0" destOrd="0" presId="urn:microsoft.com/office/officeart/2008/layout/TitlePictureLineup"/>
    <dgm:cxn modelId="{EFC6777A-1B63-4581-A0A6-EA8815C03110}" type="presOf" srcId="{D84397AF-E66B-46B9-8B69-BDBAE6416AFC}" destId="{3D3D6F4A-1A81-4932-9664-538403233469}" srcOrd="0" destOrd="2" presId="urn:microsoft.com/office/officeart/2008/layout/TitlePictureLineup"/>
    <dgm:cxn modelId="{5E92C087-2927-4683-A971-04E1EC10CB90}" type="presOf" srcId="{DE0BA62C-8170-4389-99DA-6BD6BD56EBAD}" destId="{3621E6F9-3655-419A-8723-7FD0E9916335}" srcOrd="0" destOrd="0" presId="urn:microsoft.com/office/officeart/2008/layout/TitlePictureLineup"/>
    <dgm:cxn modelId="{9E21EC90-96AD-4184-9F52-C6D671826800}" type="presOf" srcId="{87073E74-7552-4F40-BD10-523D30407D70}" destId="{3D3D6F4A-1A81-4932-9664-538403233469}" srcOrd="0" destOrd="1" presId="urn:microsoft.com/office/officeart/2008/layout/TitlePictureLineup"/>
    <dgm:cxn modelId="{9D3BEDA4-EA16-4A4D-BC8D-0148539C5DDC}" srcId="{861C34CD-A78B-47D2-8E30-CDED246B567E}" destId="{CB0B37A0-F7C6-40FA-AA63-47A83AAD8E6B}" srcOrd="1" destOrd="0" parTransId="{A2C4DCF2-1037-495F-92CA-1510771F96B7}" sibTransId="{3B95F12F-716B-466D-931A-814093E0E8D5}"/>
    <dgm:cxn modelId="{4322F7AE-8242-4BDE-870E-2A89AC0B5231}" srcId="{99A8185D-1B45-4AD8-AFC6-8293EB46281F}" destId="{9F2BEA25-96FD-4A7C-BF3E-D673D1D22A61}" srcOrd="3" destOrd="0" parTransId="{5BE2188D-2E2D-4BDD-9329-52077B848A67}" sibTransId="{64FA7CFC-ED66-4369-BA73-744C10848B3F}"/>
    <dgm:cxn modelId="{53A80FC4-D00B-4D85-A7D4-68E7568E78F4}" srcId="{99A8185D-1B45-4AD8-AFC6-8293EB46281F}" destId="{D84397AF-E66B-46B9-8B69-BDBAE6416AFC}" srcOrd="2" destOrd="0" parTransId="{49713D7B-F1F3-4719-8FE7-0D170CDDCBEE}" sibTransId="{CB9C60F3-600A-4350-BE83-7ED86EE3635D}"/>
    <dgm:cxn modelId="{AD5D17DF-6E7E-4E02-AF13-B1ED31FE6C1D}" type="presOf" srcId="{CB0B37A0-F7C6-40FA-AA63-47A83AAD8E6B}" destId="{7BBEACC7-DA41-4CAD-813D-91406AC3AA10}" srcOrd="0" destOrd="0" presId="urn:microsoft.com/office/officeart/2008/layout/TitlePictureLineup"/>
    <dgm:cxn modelId="{23A0B9FB-5278-488F-BBE4-B8B0D18A6048}" srcId="{99A8185D-1B45-4AD8-AFC6-8293EB46281F}" destId="{723B860D-8339-4307-88F5-447FABA9C5EA}" srcOrd="0" destOrd="0" parTransId="{4972C05E-65C8-4B18-B720-4933B5D00C17}" sibTransId="{1AF9395A-61E2-485E-AE01-78A77EB74B50}"/>
    <dgm:cxn modelId="{634F0C97-55A7-4C42-ACDB-D3BFF6D7AD99}" type="presParOf" srcId="{AEFE53E1-3A7C-4B60-9DA7-9F9BCD5581A3}" destId="{14B93A8A-78EF-4509-961B-9DE645E3778F}" srcOrd="0" destOrd="0" presId="urn:microsoft.com/office/officeart/2008/layout/TitlePictureLineup"/>
    <dgm:cxn modelId="{4D74D1B1-7858-4D0A-8984-4F365D4A8998}" type="presParOf" srcId="{14B93A8A-78EF-4509-961B-9DE645E3778F}" destId="{01A4CBFF-29B9-40BA-B751-7109C5CA1C63}" srcOrd="0" destOrd="0" presId="urn:microsoft.com/office/officeart/2008/layout/TitlePictureLineup"/>
    <dgm:cxn modelId="{A890824D-E52F-4B3A-A204-6543ACD5C9D1}" type="presParOf" srcId="{14B93A8A-78EF-4509-961B-9DE645E3778F}" destId="{73CF05DC-322A-4335-8CC2-8705255B533D}" srcOrd="1" destOrd="0" presId="urn:microsoft.com/office/officeart/2008/layout/TitlePictureLineup"/>
    <dgm:cxn modelId="{662A1467-37D7-4975-8F59-ED766C388D6F}" type="presParOf" srcId="{14B93A8A-78EF-4509-961B-9DE645E3778F}" destId="{3D3D6F4A-1A81-4932-9664-538403233469}" srcOrd="2" destOrd="0" presId="urn:microsoft.com/office/officeart/2008/layout/TitlePictureLineup"/>
    <dgm:cxn modelId="{B4449DF9-BC87-45CB-B03C-A091D82C1C4F}" type="presParOf" srcId="{14B93A8A-78EF-4509-961B-9DE645E3778F}" destId="{89BFA556-B0C9-4EDE-A001-3A7D0CB37F77}" srcOrd="3" destOrd="0" presId="urn:microsoft.com/office/officeart/2008/layout/TitlePictureLineup"/>
    <dgm:cxn modelId="{E1D96D07-ED25-4E9C-B0A6-75DC9924058C}" type="presParOf" srcId="{AEFE53E1-3A7C-4B60-9DA7-9F9BCD5581A3}" destId="{905ACB51-261B-415D-8F8B-33122320CF24}" srcOrd="1" destOrd="0" presId="urn:microsoft.com/office/officeart/2008/layout/TitlePictureLineup"/>
    <dgm:cxn modelId="{F6C35375-19D1-40A3-A786-1656050532CC}" type="presParOf" srcId="{AEFE53E1-3A7C-4B60-9DA7-9F9BCD5581A3}" destId="{D5B02E9C-F65C-4916-AAC7-E74656970606}" srcOrd="2" destOrd="0" presId="urn:microsoft.com/office/officeart/2008/layout/TitlePictureLineup"/>
    <dgm:cxn modelId="{2D497251-32B8-4AA7-9B46-80F7A9D05A9F}" type="presParOf" srcId="{D5B02E9C-F65C-4916-AAC7-E74656970606}" destId="{5F781B28-0E98-42A7-A4A4-9EFAB962E102}" srcOrd="0" destOrd="0" presId="urn:microsoft.com/office/officeart/2008/layout/TitlePictureLineup"/>
    <dgm:cxn modelId="{EF7E8648-CF36-4166-A9C5-137E613F1386}" type="presParOf" srcId="{D5B02E9C-F65C-4916-AAC7-E74656970606}" destId="{9020FA81-12C0-4433-A233-CE0644BF5D66}" srcOrd="1" destOrd="0" presId="urn:microsoft.com/office/officeart/2008/layout/TitlePictureLineup"/>
    <dgm:cxn modelId="{2FAA80F1-DD46-4FB6-86FD-313DDFFCAE6F}" type="presParOf" srcId="{D5B02E9C-F65C-4916-AAC7-E74656970606}" destId="{6A3D7A7C-F415-4FC8-8616-95704E7EE92E}" srcOrd="2" destOrd="0" presId="urn:microsoft.com/office/officeart/2008/layout/TitlePictureLineup"/>
    <dgm:cxn modelId="{936C9BC8-A5D8-4F49-96E7-DC4312225962}" type="presParOf" srcId="{D5B02E9C-F65C-4916-AAC7-E74656970606}" destId="{7BBEACC7-DA41-4CAD-813D-91406AC3AA10}" srcOrd="3" destOrd="0" presId="urn:microsoft.com/office/officeart/2008/layout/TitlePictureLineup"/>
    <dgm:cxn modelId="{8D0AF41F-C3DF-4BF3-9C82-B9AD7BE1044A}" type="presParOf" srcId="{AEFE53E1-3A7C-4B60-9DA7-9F9BCD5581A3}" destId="{790E90F8-4480-4888-A6E9-66B6EAF45B32}" srcOrd="3" destOrd="0" presId="urn:microsoft.com/office/officeart/2008/layout/TitlePictureLineup"/>
    <dgm:cxn modelId="{D424C3BD-81B7-46ED-9B8A-47A38E66144C}" type="presParOf" srcId="{AEFE53E1-3A7C-4B60-9DA7-9F9BCD5581A3}" destId="{1E3D535E-5C2C-4F36-935B-F4D47FCC7E1E}" srcOrd="4" destOrd="0" presId="urn:microsoft.com/office/officeart/2008/layout/TitlePictureLineup"/>
    <dgm:cxn modelId="{A03CAD33-85EB-49BA-81CA-97C2DCE10261}" type="presParOf" srcId="{1E3D535E-5C2C-4F36-935B-F4D47FCC7E1E}" destId="{58BD189F-26CC-43EE-8AFA-A0510F4EB379}" srcOrd="0" destOrd="0" presId="urn:microsoft.com/office/officeart/2008/layout/TitlePictureLineup"/>
    <dgm:cxn modelId="{D070A854-B40C-4DD7-87EB-38A40A7BB899}" type="presParOf" srcId="{1E3D535E-5C2C-4F36-935B-F4D47FCC7E1E}" destId="{83D26F83-2B39-4C54-8461-DB6A7C16EB29}" srcOrd="1" destOrd="0" presId="urn:microsoft.com/office/officeart/2008/layout/TitlePictureLineup"/>
    <dgm:cxn modelId="{C0544803-1DAB-4C02-AF79-6F4D276E464A}" type="presParOf" srcId="{1E3D535E-5C2C-4F36-935B-F4D47FCC7E1E}" destId="{F6BE1D79-2935-40EA-814F-CDD566B90897}" srcOrd="2" destOrd="0" presId="urn:microsoft.com/office/officeart/2008/layout/TitlePictureLineup"/>
    <dgm:cxn modelId="{2913E824-295E-49D6-8BA4-F094D275E9A5}" type="presParOf" srcId="{1E3D535E-5C2C-4F36-935B-F4D47FCC7E1E}" destId="{3621E6F9-3655-419A-8723-7FD0E9916335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1C34CD-A78B-47D2-8E30-CDED246B567E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9A8185D-1B45-4AD8-AFC6-8293EB4628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Crystals</a:t>
          </a:r>
        </a:p>
      </dgm:t>
    </dgm:pt>
    <dgm:pt modelId="{40A951BE-1F0A-4A4D-9830-74A4365F5544}" type="parTrans" cxnId="{B3F2D63E-F94B-4816-B945-456F4DD55051}">
      <dgm:prSet/>
      <dgm:spPr/>
      <dgm:t>
        <a:bodyPr/>
        <a:lstStyle/>
        <a:p>
          <a:endParaRPr lang="en-ZA"/>
        </a:p>
      </dgm:t>
    </dgm:pt>
    <dgm:pt modelId="{F2018333-0931-485C-BD22-040867C425C8}" type="sibTrans" cxnId="{B3F2D63E-F94B-4816-B945-456F4DD55051}">
      <dgm:prSet/>
      <dgm:spPr/>
      <dgm:t>
        <a:bodyPr/>
        <a:lstStyle/>
        <a:p>
          <a:endParaRPr lang="en-ZA"/>
        </a:p>
      </dgm:t>
    </dgm:pt>
    <dgm:pt modelId="{723B860D-8339-4307-88F5-447FABA9C5EA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</a:p>
      </dgm:t>
    </dgm:pt>
    <dgm:pt modelId="{4972C05E-65C8-4B18-B720-4933B5D00C17}" type="parTrans" cxnId="{23A0B9FB-5278-488F-BBE4-B8B0D18A6048}">
      <dgm:prSet/>
      <dgm:spPr/>
      <dgm:t>
        <a:bodyPr/>
        <a:lstStyle/>
        <a:p>
          <a:endParaRPr lang="en-ZA"/>
        </a:p>
      </dgm:t>
    </dgm:pt>
    <dgm:pt modelId="{1AF9395A-61E2-485E-AE01-78A77EB74B50}" type="sibTrans" cxnId="{23A0B9FB-5278-488F-BBE4-B8B0D18A6048}">
      <dgm:prSet/>
      <dgm:spPr/>
      <dgm:t>
        <a:bodyPr/>
        <a:lstStyle/>
        <a:p>
          <a:endParaRPr lang="en-ZA"/>
        </a:p>
      </dgm:t>
    </dgm:pt>
    <dgm:pt modelId="{CB0B37A0-F7C6-40FA-AA63-47A83AAD8E6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Plastics</a:t>
          </a:r>
        </a:p>
      </dgm:t>
    </dgm:pt>
    <dgm:pt modelId="{A2C4DCF2-1037-495F-92CA-1510771F96B7}" type="parTrans" cxnId="{9D3BEDA4-EA16-4A4D-BC8D-0148539C5DDC}">
      <dgm:prSet/>
      <dgm:spPr/>
      <dgm:t>
        <a:bodyPr/>
        <a:lstStyle/>
        <a:p>
          <a:endParaRPr lang="en-ZA"/>
        </a:p>
      </dgm:t>
    </dgm:pt>
    <dgm:pt modelId="{3B95F12F-716B-466D-931A-814093E0E8D5}" type="sibTrans" cxnId="{9D3BEDA4-EA16-4A4D-BC8D-0148539C5DDC}">
      <dgm:prSet/>
      <dgm:spPr/>
      <dgm:t>
        <a:bodyPr/>
        <a:lstStyle/>
        <a:p>
          <a:endParaRPr lang="en-ZA"/>
        </a:p>
      </dgm:t>
    </dgm:pt>
    <dgm:pt modelId="{F5D53747-5B33-46F9-A337-1C6101BDA5B6}">
      <dgm:prSet phldrT="[Text]"/>
      <dgm:spPr/>
      <dgm:t>
        <a:bodyPr/>
        <a:lstStyle/>
        <a:p>
          <a:pPr>
            <a:buNone/>
          </a:pPr>
          <a:r>
            <a:rPr lang="en-ZA" dirty="0"/>
            <a:t>❌Low </a:t>
          </a:r>
          <a:r>
            <a:rPr lang="en-ZA" i="1" dirty="0"/>
            <a:t>Z</a:t>
          </a:r>
          <a:endParaRPr lang="en-ZA" dirty="0"/>
        </a:p>
      </dgm:t>
    </dgm:pt>
    <dgm:pt modelId="{ABB5BF8C-84FA-45D2-A2DF-BE2EC053C5DC}" type="parTrans" cxnId="{A753BBBA-3D7F-4CB2-A282-6FC4E2BA2E51}">
      <dgm:prSet/>
      <dgm:spPr/>
      <dgm:t>
        <a:bodyPr/>
        <a:lstStyle/>
        <a:p>
          <a:endParaRPr lang="en-ZA"/>
        </a:p>
      </dgm:t>
    </dgm:pt>
    <dgm:pt modelId="{81F125F9-A549-4AD0-B3D2-923E92D4FCFB}" type="sibTrans" cxnId="{A753BBBA-3D7F-4CB2-A282-6FC4E2BA2E51}">
      <dgm:prSet/>
      <dgm:spPr/>
      <dgm:t>
        <a:bodyPr/>
        <a:lstStyle/>
        <a:p>
          <a:endParaRPr lang="en-ZA"/>
        </a:p>
      </dgm:t>
    </dgm:pt>
    <dgm:pt modelId="{DE0BA62C-8170-4389-99DA-6BD6BD56EBA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Ceramics</a:t>
          </a:r>
        </a:p>
      </dgm:t>
    </dgm:pt>
    <dgm:pt modelId="{80D5D44D-3E0B-4ED2-ABF3-C0993DDF10F5}" type="parTrans" cxnId="{1B49BA1C-7856-4597-B7BF-3D6ABF7A0918}">
      <dgm:prSet/>
      <dgm:spPr/>
      <dgm:t>
        <a:bodyPr/>
        <a:lstStyle/>
        <a:p>
          <a:endParaRPr lang="en-ZA"/>
        </a:p>
      </dgm:t>
    </dgm:pt>
    <dgm:pt modelId="{CDA83B6A-7E5F-44B6-AB6B-1B0A6B3F20BC}" type="sibTrans" cxnId="{1B49BA1C-7856-4597-B7BF-3D6ABF7A0918}">
      <dgm:prSet/>
      <dgm:spPr/>
      <dgm:t>
        <a:bodyPr/>
        <a:lstStyle/>
        <a:p>
          <a:endParaRPr lang="en-ZA"/>
        </a:p>
      </dgm:t>
    </dgm:pt>
    <dgm:pt modelId="{87073E74-7552-4F40-BD10-523D30407D70}">
      <dgm:prSet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357D7773-4A08-4FC7-9070-CAA8961168E0}" type="parTrans" cxnId="{F3664427-E4D2-490B-972F-C19E7943515A}">
      <dgm:prSet/>
      <dgm:spPr/>
      <dgm:t>
        <a:bodyPr/>
        <a:lstStyle/>
        <a:p>
          <a:endParaRPr lang="en-ZA"/>
        </a:p>
      </dgm:t>
    </dgm:pt>
    <dgm:pt modelId="{47E2223E-F4CB-4164-947F-893658877FE6}" type="sibTrans" cxnId="{F3664427-E4D2-490B-972F-C19E7943515A}">
      <dgm:prSet/>
      <dgm:spPr/>
      <dgm:t>
        <a:bodyPr/>
        <a:lstStyle/>
        <a:p>
          <a:endParaRPr lang="en-ZA"/>
        </a:p>
      </dgm:t>
    </dgm:pt>
    <dgm:pt modelId="{9F2BEA25-96FD-4A7C-BF3E-D673D1D22A61}">
      <dgm:prSet/>
      <dgm:spPr/>
      <dgm:t>
        <a:bodyPr/>
        <a:lstStyle/>
        <a:p>
          <a:pPr>
            <a:buNone/>
          </a:pPr>
          <a:r>
            <a:rPr lang="en-ZA" dirty="0"/>
            <a:t>✅Good ER</a:t>
          </a:r>
        </a:p>
      </dgm:t>
    </dgm:pt>
    <dgm:pt modelId="{64FA7CFC-ED66-4369-BA73-744C10848B3F}" type="sibTrans" cxnId="{4322F7AE-8242-4BDE-870E-2A89AC0B5231}">
      <dgm:prSet/>
      <dgm:spPr/>
      <dgm:t>
        <a:bodyPr/>
        <a:lstStyle/>
        <a:p>
          <a:endParaRPr lang="en-ZA"/>
        </a:p>
      </dgm:t>
    </dgm:pt>
    <dgm:pt modelId="{5BE2188D-2E2D-4BDD-9329-52077B848A67}" type="parTrans" cxnId="{4322F7AE-8242-4BDE-870E-2A89AC0B5231}">
      <dgm:prSet/>
      <dgm:spPr/>
      <dgm:t>
        <a:bodyPr/>
        <a:lstStyle/>
        <a:p>
          <a:endParaRPr lang="en-ZA"/>
        </a:p>
      </dgm:t>
    </dgm:pt>
    <dgm:pt modelId="{D84397AF-E66B-46B9-8B69-BDBAE6416AFC}">
      <dgm:prSet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49713D7B-F1F3-4719-8FE7-0D170CDDCBEE}" type="parTrans" cxnId="{53A80FC4-D00B-4D85-A7D4-68E7568E78F4}">
      <dgm:prSet/>
      <dgm:spPr/>
      <dgm:t>
        <a:bodyPr/>
        <a:lstStyle/>
        <a:p>
          <a:endParaRPr lang="en-ZA"/>
        </a:p>
      </dgm:t>
    </dgm:pt>
    <dgm:pt modelId="{CB9C60F3-600A-4350-BE83-7ED86EE3635D}" type="sibTrans" cxnId="{53A80FC4-D00B-4D85-A7D4-68E7568E78F4}">
      <dgm:prSet/>
      <dgm:spPr/>
      <dgm:t>
        <a:bodyPr/>
        <a:lstStyle/>
        <a:p>
          <a:endParaRPr lang="en-ZA"/>
        </a:p>
      </dgm:t>
    </dgm:pt>
    <dgm:pt modelId="{522108C2-56F5-4E87-8ADB-5D30F36699EA}">
      <dgm:prSet/>
      <dgm:spPr/>
      <dgm:t>
        <a:bodyPr/>
        <a:lstStyle/>
        <a:p>
          <a:pPr>
            <a:buNone/>
          </a:pPr>
          <a:r>
            <a:rPr lang="en-ZA" dirty="0"/>
            <a:t>❌Expensive</a:t>
          </a:r>
        </a:p>
      </dgm:t>
    </dgm:pt>
    <dgm:pt modelId="{677C02BA-1790-48CE-9841-909CBDAAED3A}" type="parTrans" cxnId="{F1302B1C-17BF-4910-9518-C7D445983E2D}">
      <dgm:prSet/>
      <dgm:spPr/>
      <dgm:t>
        <a:bodyPr/>
        <a:lstStyle/>
        <a:p>
          <a:endParaRPr lang="en-ZA"/>
        </a:p>
      </dgm:t>
    </dgm:pt>
    <dgm:pt modelId="{DF041380-ECE2-4E67-BDD0-6C983627D974}" type="sibTrans" cxnId="{F1302B1C-17BF-4910-9518-C7D445983E2D}">
      <dgm:prSet/>
      <dgm:spPr/>
      <dgm:t>
        <a:bodyPr/>
        <a:lstStyle/>
        <a:p>
          <a:endParaRPr lang="en-ZA"/>
        </a:p>
      </dgm:t>
    </dgm:pt>
    <dgm:pt modelId="{2476D8CA-3533-4220-BFFF-2C364266EE3F}">
      <dgm:prSet phldrT="[Text]"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4005B8CD-98B9-4DD8-B764-B42DA54F0F08}" type="parTrans" cxnId="{9D330D8B-F533-474E-B579-DD726357373E}">
      <dgm:prSet/>
      <dgm:spPr/>
      <dgm:t>
        <a:bodyPr/>
        <a:lstStyle/>
        <a:p>
          <a:endParaRPr lang="en-ZA"/>
        </a:p>
      </dgm:t>
    </dgm:pt>
    <dgm:pt modelId="{1A46E0D5-AB64-4572-B3A0-6BB6F20CCACC}" type="sibTrans" cxnId="{9D330D8B-F533-474E-B579-DD726357373E}">
      <dgm:prSet/>
      <dgm:spPr/>
      <dgm:t>
        <a:bodyPr/>
        <a:lstStyle/>
        <a:p>
          <a:endParaRPr lang="en-ZA"/>
        </a:p>
      </dgm:t>
    </dgm:pt>
    <dgm:pt modelId="{161C5EAB-73E6-4469-A4A1-E2B375A9829B}">
      <dgm:prSet phldrT="[Text]"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EA626D69-9226-4B7F-87DB-C8AAC0C5726B}" type="parTrans" cxnId="{6A93852B-D740-44FE-A88A-E662C5FAB42F}">
      <dgm:prSet/>
      <dgm:spPr/>
      <dgm:t>
        <a:bodyPr/>
        <a:lstStyle/>
        <a:p>
          <a:endParaRPr lang="en-ZA"/>
        </a:p>
      </dgm:t>
    </dgm:pt>
    <dgm:pt modelId="{D31182F0-BFE4-4440-9D02-0FB3AF154BBB}" type="sibTrans" cxnId="{6A93852B-D740-44FE-A88A-E662C5FAB42F}">
      <dgm:prSet/>
      <dgm:spPr/>
      <dgm:t>
        <a:bodyPr/>
        <a:lstStyle/>
        <a:p>
          <a:endParaRPr lang="en-ZA"/>
        </a:p>
      </dgm:t>
    </dgm:pt>
    <dgm:pt modelId="{207818FF-7C00-4B42-8B10-74C9605DBF67}">
      <dgm:prSet phldrT="[Text]"/>
      <dgm:spPr/>
      <dgm:t>
        <a:bodyPr/>
        <a:lstStyle/>
        <a:p>
          <a:pPr>
            <a:buNone/>
          </a:pPr>
          <a:r>
            <a:rPr lang="en-ZA" dirty="0"/>
            <a:t>❌Poor ER</a:t>
          </a:r>
        </a:p>
      </dgm:t>
    </dgm:pt>
    <dgm:pt modelId="{51EE1476-03C6-4923-883B-2843AFAED0BB}" type="parTrans" cxnId="{CBD1241C-3F6D-4287-80BC-668BE9593C17}">
      <dgm:prSet/>
      <dgm:spPr/>
      <dgm:t>
        <a:bodyPr/>
        <a:lstStyle/>
        <a:p>
          <a:endParaRPr lang="en-ZA"/>
        </a:p>
      </dgm:t>
    </dgm:pt>
    <dgm:pt modelId="{B6AAF906-E122-4924-B2E6-72679911EDF0}" type="sibTrans" cxnId="{CBD1241C-3F6D-4287-80BC-668BE9593C17}">
      <dgm:prSet/>
      <dgm:spPr/>
      <dgm:t>
        <a:bodyPr/>
        <a:lstStyle/>
        <a:p>
          <a:endParaRPr lang="en-ZA"/>
        </a:p>
      </dgm:t>
    </dgm:pt>
    <dgm:pt modelId="{814E6065-7864-4EFB-8B70-3E87BC26701D}">
      <dgm:prSet phldrT="[Text]"/>
      <dgm:spPr/>
      <dgm:t>
        <a:bodyPr/>
        <a:lstStyle/>
        <a:p>
          <a:pPr>
            <a:buNone/>
          </a:pPr>
          <a:r>
            <a:rPr lang="en-ZA" dirty="0"/>
            <a:t>✅Cheaper…</a:t>
          </a:r>
        </a:p>
      </dgm:t>
    </dgm:pt>
    <dgm:pt modelId="{55A002F8-68EE-4F8D-AC5D-B45FA611C14A}" type="parTrans" cxnId="{CDA9CF11-FC4A-44B1-A8C7-8A31E37ADBCD}">
      <dgm:prSet/>
      <dgm:spPr/>
      <dgm:t>
        <a:bodyPr/>
        <a:lstStyle/>
        <a:p>
          <a:endParaRPr lang="en-ZA"/>
        </a:p>
      </dgm:t>
    </dgm:pt>
    <dgm:pt modelId="{EC430557-358B-4C98-90BF-4FB032A037A6}" type="sibTrans" cxnId="{CDA9CF11-FC4A-44B1-A8C7-8A31E37ADBCD}">
      <dgm:prSet/>
      <dgm:spPr/>
      <dgm:t>
        <a:bodyPr/>
        <a:lstStyle/>
        <a:p>
          <a:endParaRPr lang="en-ZA"/>
        </a:p>
      </dgm:t>
    </dgm:pt>
    <dgm:pt modelId="{AEFE53E1-3A7C-4B60-9DA7-9F9BCD5581A3}" type="pres">
      <dgm:prSet presAssocID="{861C34CD-A78B-47D2-8E30-CDED246B567E}" presName="Name0" presStyleCnt="0">
        <dgm:presLayoutVars>
          <dgm:dir/>
        </dgm:presLayoutVars>
      </dgm:prSet>
      <dgm:spPr/>
    </dgm:pt>
    <dgm:pt modelId="{14B93A8A-78EF-4509-961B-9DE645E3778F}" type="pres">
      <dgm:prSet presAssocID="{99A8185D-1B45-4AD8-AFC6-8293EB46281F}" presName="composite" presStyleCnt="0"/>
      <dgm:spPr/>
    </dgm:pt>
    <dgm:pt modelId="{01A4CBFF-29B9-40BA-B751-7109C5CA1C63}" type="pres">
      <dgm:prSet presAssocID="{99A8185D-1B45-4AD8-AFC6-8293EB46281F}" presName="Accent" presStyleLbl="alignAcc1" presStyleIdx="0" presStyleCnt="3"/>
      <dgm:spPr/>
    </dgm:pt>
    <dgm:pt modelId="{73CF05DC-322A-4335-8CC2-8705255B533D}" type="pres">
      <dgm:prSet presAssocID="{99A8185D-1B45-4AD8-AFC6-8293EB46281F}" presName="Image" presStyleLbl="nod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</dgm:spPr>
    </dgm:pt>
    <dgm:pt modelId="{3D3D6F4A-1A81-4932-9664-538403233469}" type="pres">
      <dgm:prSet presAssocID="{99A8185D-1B45-4AD8-AFC6-8293EB46281F}" presName="Child" presStyleLbl="revTx" presStyleIdx="0" presStyleCnt="3">
        <dgm:presLayoutVars>
          <dgm:bulletEnabled val="1"/>
        </dgm:presLayoutVars>
      </dgm:prSet>
      <dgm:spPr/>
    </dgm:pt>
    <dgm:pt modelId="{89BFA556-B0C9-4EDE-A001-3A7D0CB37F77}" type="pres">
      <dgm:prSet presAssocID="{99A8185D-1B45-4AD8-AFC6-8293EB46281F}" presName="Parent" presStyleLbl="alignNode1" presStyleIdx="0" presStyleCnt="3">
        <dgm:presLayoutVars>
          <dgm:bulletEnabled val="1"/>
        </dgm:presLayoutVars>
      </dgm:prSet>
      <dgm:spPr/>
    </dgm:pt>
    <dgm:pt modelId="{905ACB51-261B-415D-8F8B-33122320CF24}" type="pres">
      <dgm:prSet presAssocID="{F2018333-0931-485C-BD22-040867C425C8}" presName="sibTrans" presStyleCnt="0"/>
      <dgm:spPr/>
    </dgm:pt>
    <dgm:pt modelId="{D5B02E9C-F65C-4916-AAC7-E74656970606}" type="pres">
      <dgm:prSet presAssocID="{CB0B37A0-F7C6-40FA-AA63-47A83AAD8E6B}" presName="composite" presStyleCnt="0"/>
      <dgm:spPr/>
    </dgm:pt>
    <dgm:pt modelId="{5F781B28-0E98-42A7-A4A4-9EFAB962E102}" type="pres">
      <dgm:prSet presAssocID="{CB0B37A0-F7C6-40FA-AA63-47A83AAD8E6B}" presName="Accent" presStyleLbl="alignAcc1" presStyleIdx="1" presStyleCnt="3"/>
      <dgm:spPr/>
    </dgm:pt>
    <dgm:pt modelId="{9020FA81-12C0-4433-A233-CE0644BF5D66}" type="pres">
      <dgm:prSet presAssocID="{CB0B37A0-F7C6-40FA-AA63-47A83AAD8E6B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A3D7A7C-F415-4FC8-8616-95704E7EE92E}" type="pres">
      <dgm:prSet presAssocID="{CB0B37A0-F7C6-40FA-AA63-47A83AAD8E6B}" presName="Child" presStyleLbl="revTx" presStyleIdx="1" presStyleCnt="3">
        <dgm:presLayoutVars>
          <dgm:bulletEnabled val="1"/>
        </dgm:presLayoutVars>
      </dgm:prSet>
      <dgm:spPr/>
    </dgm:pt>
    <dgm:pt modelId="{7BBEACC7-DA41-4CAD-813D-91406AC3AA10}" type="pres">
      <dgm:prSet presAssocID="{CB0B37A0-F7C6-40FA-AA63-47A83AAD8E6B}" presName="Parent" presStyleLbl="alignNode1" presStyleIdx="1" presStyleCnt="3">
        <dgm:presLayoutVars>
          <dgm:bulletEnabled val="1"/>
        </dgm:presLayoutVars>
      </dgm:prSet>
      <dgm:spPr/>
    </dgm:pt>
    <dgm:pt modelId="{790E90F8-4480-4888-A6E9-66B6EAF45B32}" type="pres">
      <dgm:prSet presAssocID="{3B95F12F-716B-466D-931A-814093E0E8D5}" presName="sibTrans" presStyleCnt="0"/>
      <dgm:spPr/>
    </dgm:pt>
    <dgm:pt modelId="{1E3D535E-5C2C-4F36-935B-F4D47FCC7E1E}" type="pres">
      <dgm:prSet presAssocID="{DE0BA62C-8170-4389-99DA-6BD6BD56EBAD}" presName="composite" presStyleCnt="0"/>
      <dgm:spPr/>
    </dgm:pt>
    <dgm:pt modelId="{58BD189F-26CC-43EE-8AFA-A0510F4EB379}" type="pres">
      <dgm:prSet presAssocID="{DE0BA62C-8170-4389-99DA-6BD6BD56EBAD}" presName="Accent" presStyleLbl="alignAcc1" presStyleIdx="2" presStyleCnt="3"/>
      <dgm:spPr/>
    </dgm:pt>
    <dgm:pt modelId="{83D26F83-2B39-4C54-8461-DB6A7C16EB29}" type="pres">
      <dgm:prSet presAssocID="{DE0BA62C-8170-4389-99DA-6BD6BD56EBA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</dgm:spPr>
    </dgm:pt>
    <dgm:pt modelId="{F6BE1D79-2935-40EA-814F-CDD566B90897}" type="pres">
      <dgm:prSet presAssocID="{DE0BA62C-8170-4389-99DA-6BD6BD56EBAD}" presName="Child" presStyleLbl="revTx" presStyleIdx="2" presStyleCnt="3">
        <dgm:presLayoutVars>
          <dgm:bulletEnabled val="1"/>
        </dgm:presLayoutVars>
      </dgm:prSet>
      <dgm:spPr/>
    </dgm:pt>
    <dgm:pt modelId="{3621E6F9-3655-419A-8723-7FD0E9916335}" type="pres">
      <dgm:prSet presAssocID="{DE0BA62C-8170-4389-99DA-6BD6BD56EBA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CDA9CF11-FC4A-44B1-A8C7-8A31E37ADBCD}" srcId="{CB0B37A0-F7C6-40FA-AA63-47A83AAD8E6B}" destId="{814E6065-7864-4EFB-8B70-3E87BC26701D}" srcOrd="4" destOrd="0" parTransId="{55A002F8-68EE-4F8D-AC5D-B45FA611C14A}" sibTransId="{EC430557-358B-4C98-90BF-4FB032A037A6}"/>
    <dgm:cxn modelId="{D142111C-8040-4FBB-96BD-7045AC0368B7}" type="presOf" srcId="{861C34CD-A78B-47D2-8E30-CDED246B567E}" destId="{AEFE53E1-3A7C-4B60-9DA7-9F9BCD5581A3}" srcOrd="0" destOrd="0" presId="urn:microsoft.com/office/officeart/2008/layout/TitlePictureLineup"/>
    <dgm:cxn modelId="{CBD1241C-3F6D-4287-80BC-668BE9593C17}" srcId="{CB0B37A0-F7C6-40FA-AA63-47A83AAD8E6B}" destId="{207818FF-7C00-4B42-8B10-74C9605DBF67}" srcOrd="3" destOrd="0" parTransId="{51EE1476-03C6-4923-883B-2843AFAED0BB}" sibTransId="{B6AAF906-E122-4924-B2E6-72679911EDF0}"/>
    <dgm:cxn modelId="{F1302B1C-17BF-4910-9518-C7D445983E2D}" srcId="{99A8185D-1B45-4AD8-AFC6-8293EB46281F}" destId="{522108C2-56F5-4E87-8ADB-5D30F36699EA}" srcOrd="4" destOrd="0" parTransId="{677C02BA-1790-48CE-9841-909CBDAAED3A}" sibTransId="{DF041380-ECE2-4E67-BDD0-6C983627D974}"/>
    <dgm:cxn modelId="{1B49BA1C-7856-4597-B7BF-3D6ABF7A0918}" srcId="{861C34CD-A78B-47D2-8E30-CDED246B567E}" destId="{DE0BA62C-8170-4389-99DA-6BD6BD56EBAD}" srcOrd="2" destOrd="0" parTransId="{80D5D44D-3E0B-4ED2-ABF3-C0993DDF10F5}" sibTransId="{CDA83B6A-7E5F-44B6-AB6B-1B0A6B3F20BC}"/>
    <dgm:cxn modelId="{F3664427-E4D2-490B-972F-C19E7943515A}" srcId="{99A8185D-1B45-4AD8-AFC6-8293EB46281F}" destId="{87073E74-7552-4F40-BD10-523D30407D70}" srcOrd="1" destOrd="0" parTransId="{357D7773-4A08-4FC7-9070-CAA8961168E0}" sibTransId="{47E2223E-F4CB-4164-947F-893658877FE6}"/>
    <dgm:cxn modelId="{6A93852B-D740-44FE-A88A-E662C5FAB42F}" srcId="{CB0B37A0-F7C6-40FA-AA63-47A83AAD8E6B}" destId="{161C5EAB-73E6-4469-A4A1-E2B375A9829B}" srcOrd="2" destOrd="0" parTransId="{EA626D69-9226-4B7F-87DB-C8AAC0C5726B}" sibTransId="{D31182F0-BFE4-4440-9D02-0FB3AF154BBB}"/>
    <dgm:cxn modelId="{C3963035-32D8-493D-968A-5825D5735C8F}" type="presOf" srcId="{522108C2-56F5-4E87-8ADB-5D30F36699EA}" destId="{3D3D6F4A-1A81-4932-9664-538403233469}" srcOrd="0" destOrd="4" presId="urn:microsoft.com/office/officeart/2008/layout/TitlePictureLineup"/>
    <dgm:cxn modelId="{AA805439-EED7-4D41-9B57-2BC898D2BF16}" type="presOf" srcId="{9F2BEA25-96FD-4A7C-BF3E-D673D1D22A61}" destId="{3D3D6F4A-1A81-4932-9664-538403233469}" srcOrd="0" destOrd="3" presId="urn:microsoft.com/office/officeart/2008/layout/TitlePictureLineup"/>
    <dgm:cxn modelId="{E3A9943A-7759-45AB-BC26-E5F7697D35BF}" type="presOf" srcId="{99A8185D-1B45-4AD8-AFC6-8293EB46281F}" destId="{89BFA556-B0C9-4EDE-A001-3A7D0CB37F77}" srcOrd="0" destOrd="0" presId="urn:microsoft.com/office/officeart/2008/layout/TitlePictureLineup"/>
    <dgm:cxn modelId="{B3F2D63E-F94B-4816-B945-456F4DD55051}" srcId="{861C34CD-A78B-47D2-8E30-CDED246B567E}" destId="{99A8185D-1B45-4AD8-AFC6-8293EB46281F}" srcOrd="0" destOrd="0" parTransId="{40A951BE-1F0A-4A4D-9830-74A4365F5544}" sibTransId="{F2018333-0931-485C-BD22-040867C425C8}"/>
    <dgm:cxn modelId="{CE809E63-EC1C-4461-B556-52617157042B}" type="presOf" srcId="{207818FF-7C00-4B42-8B10-74C9605DBF67}" destId="{6A3D7A7C-F415-4FC8-8616-95704E7EE92E}" srcOrd="0" destOrd="3" presId="urn:microsoft.com/office/officeart/2008/layout/TitlePictureLineup"/>
    <dgm:cxn modelId="{56ED936D-BDD3-466F-9221-A318D8FEAD10}" type="presOf" srcId="{2476D8CA-3533-4220-BFFF-2C364266EE3F}" destId="{6A3D7A7C-F415-4FC8-8616-95704E7EE92E}" srcOrd="0" destOrd="1" presId="urn:microsoft.com/office/officeart/2008/layout/TitlePictureLineup"/>
    <dgm:cxn modelId="{875AD775-8BD4-4797-957A-042C3397FC29}" type="presOf" srcId="{723B860D-8339-4307-88F5-447FABA9C5EA}" destId="{3D3D6F4A-1A81-4932-9664-538403233469}" srcOrd="0" destOrd="0" presId="urn:microsoft.com/office/officeart/2008/layout/TitlePictureLineup"/>
    <dgm:cxn modelId="{EFC6777A-1B63-4581-A0A6-EA8815C03110}" type="presOf" srcId="{D84397AF-E66B-46B9-8B69-BDBAE6416AFC}" destId="{3D3D6F4A-1A81-4932-9664-538403233469}" srcOrd="0" destOrd="2" presId="urn:microsoft.com/office/officeart/2008/layout/TitlePictureLineup"/>
    <dgm:cxn modelId="{4AF48B85-1F95-447F-8016-98E82A972E41}" type="presOf" srcId="{F5D53747-5B33-46F9-A337-1C6101BDA5B6}" destId="{6A3D7A7C-F415-4FC8-8616-95704E7EE92E}" srcOrd="0" destOrd="0" presId="urn:microsoft.com/office/officeart/2008/layout/TitlePictureLineup"/>
    <dgm:cxn modelId="{5E92C087-2927-4683-A971-04E1EC10CB90}" type="presOf" srcId="{DE0BA62C-8170-4389-99DA-6BD6BD56EBAD}" destId="{3621E6F9-3655-419A-8723-7FD0E9916335}" srcOrd="0" destOrd="0" presId="urn:microsoft.com/office/officeart/2008/layout/TitlePictureLineup"/>
    <dgm:cxn modelId="{9D330D8B-F533-474E-B579-DD726357373E}" srcId="{CB0B37A0-F7C6-40FA-AA63-47A83AAD8E6B}" destId="{2476D8CA-3533-4220-BFFF-2C364266EE3F}" srcOrd="1" destOrd="0" parTransId="{4005B8CD-98B9-4DD8-B764-B42DA54F0F08}" sibTransId="{1A46E0D5-AB64-4572-B3A0-6BB6F20CCACC}"/>
    <dgm:cxn modelId="{9E21EC90-96AD-4184-9F52-C6D671826800}" type="presOf" srcId="{87073E74-7552-4F40-BD10-523D30407D70}" destId="{3D3D6F4A-1A81-4932-9664-538403233469}" srcOrd="0" destOrd="1" presId="urn:microsoft.com/office/officeart/2008/layout/TitlePictureLineup"/>
    <dgm:cxn modelId="{69949A93-CF29-462B-B804-331EF4BB46CB}" type="presOf" srcId="{161C5EAB-73E6-4469-A4A1-E2B375A9829B}" destId="{6A3D7A7C-F415-4FC8-8616-95704E7EE92E}" srcOrd="0" destOrd="2" presId="urn:microsoft.com/office/officeart/2008/layout/TitlePictureLineup"/>
    <dgm:cxn modelId="{9D3BEDA4-EA16-4A4D-BC8D-0148539C5DDC}" srcId="{861C34CD-A78B-47D2-8E30-CDED246B567E}" destId="{CB0B37A0-F7C6-40FA-AA63-47A83AAD8E6B}" srcOrd="1" destOrd="0" parTransId="{A2C4DCF2-1037-495F-92CA-1510771F96B7}" sibTransId="{3B95F12F-716B-466D-931A-814093E0E8D5}"/>
    <dgm:cxn modelId="{4322F7AE-8242-4BDE-870E-2A89AC0B5231}" srcId="{99A8185D-1B45-4AD8-AFC6-8293EB46281F}" destId="{9F2BEA25-96FD-4A7C-BF3E-D673D1D22A61}" srcOrd="3" destOrd="0" parTransId="{5BE2188D-2E2D-4BDD-9329-52077B848A67}" sibTransId="{64FA7CFC-ED66-4369-BA73-744C10848B3F}"/>
    <dgm:cxn modelId="{A753BBBA-3D7F-4CB2-A282-6FC4E2BA2E51}" srcId="{CB0B37A0-F7C6-40FA-AA63-47A83AAD8E6B}" destId="{F5D53747-5B33-46F9-A337-1C6101BDA5B6}" srcOrd="0" destOrd="0" parTransId="{ABB5BF8C-84FA-45D2-A2DF-BE2EC053C5DC}" sibTransId="{81F125F9-A549-4AD0-B3D2-923E92D4FCFB}"/>
    <dgm:cxn modelId="{53A80FC4-D00B-4D85-A7D4-68E7568E78F4}" srcId="{99A8185D-1B45-4AD8-AFC6-8293EB46281F}" destId="{D84397AF-E66B-46B9-8B69-BDBAE6416AFC}" srcOrd="2" destOrd="0" parTransId="{49713D7B-F1F3-4719-8FE7-0D170CDDCBEE}" sibTransId="{CB9C60F3-600A-4350-BE83-7ED86EE3635D}"/>
    <dgm:cxn modelId="{AD5D17DF-6E7E-4E02-AF13-B1ED31FE6C1D}" type="presOf" srcId="{CB0B37A0-F7C6-40FA-AA63-47A83AAD8E6B}" destId="{7BBEACC7-DA41-4CAD-813D-91406AC3AA10}" srcOrd="0" destOrd="0" presId="urn:microsoft.com/office/officeart/2008/layout/TitlePictureLineup"/>
    <dgm:cxn modelId="{BD2360F6-7738-43A2-8F8B-25AA42A2AE1A}" type="presOf" srcId="{814E6065-7864-4EFB-8B70-3E87BC26701D}" destId="{6A3D7A7C-F415-4FC8-8616-95704E7EE92E}" srcOrd="0" destOrd="4" presId="urn:microsoft.com/office/officeart/2008/layout/TitlePictureLineup"/>
    <dgm:cxn modelId="{23A0B9FB-5278-488F-BBE4-B8B0D18A6048}" srcId="{99A8185D-1B45-4AD8-AFC6-8293EB46281F}" destId="{723B860D-8339-4307-88F5-447FABA9C5EA}" srcOrd="0" destOrd="0" parTransId="{4972C05E-65C8-4B18-B720-4933B5D00C17}" sibTransId="{1AF9395A-61E2-485E-AE01-78A77EB74B50}"/>
    <dgm:cxn modelId="{634F0C97-55A7-4C42-ACDB-D3BFF6D7AD99}" type="presParOf" srcId="{AEFE53E1-3A7C-4B60-9DA7-9F9BCD5581A3}" destId="{14B93A8A-78EF-4509-961B-9DE645E3778F}" srcOrd="0" destOrd="0" presId="urn:microsoft.com/office/officeart/2008/layout/TitlePictureLineup"/>
    <dgm:cxn modelId="{4D74D1B1-7858-4D0A-8984-4F365D4A8998}" type="presParOf" srcId="{14B93A8A-78EF-4509-961B-9DE645E3778F}" destId="{01A4CBFF-29B9-40BA-B751-7109C5CA1C63}" srcOrd="0" destOrd="0" presId="urn:microsoft.com/office/officeart/2008/layout/TitlePictureLineup"/>
    <dgm:cxn modelId="{A890824D-E52F-4B3A-A204-6543ACD5C9D1}" type="presParOf" srcId="{14B93A8A-78EF-4509-961B-9DE645E3778F}" destId="{73CF05DC-322A-4335-8CC2-8705255B533D}" srcOrd="1" destOrd="0" presId="urn:microsoft.com/office/officeart/2008/layout/TitlePictureLineup"/>
    <dgm:cxn modelId="{662A1467-37D7-4975-8F59-ED766C388D6F}" type="presParOf" srcId="{14B93A8A-78EF-4509-961B-9DE645E3778F}" destId="{3D3D6F4A-1A81-4932-9664-538403233469}" srcOrd="2" destOrd="0" presId="urn:microsoft.com/office/officeart/2008/layout/TitlePictureLineup"/>
    <dgm:cxn modelId="{B4449DF9-BC87-45CB-B03C-A091D82C1C4F}" type="presParOf" srcId="{14B93A8A-78EF-4509-961B-9DE645E3778F}" destId="{89BFA556-B0C9-4EDE-A001-3A7D0CB37F77}" srcOrd="3" destOrd="0" presId="urn:microsoft.com/office/officeart/2008/layout/TitlePictureLineup"/>
    <dgm:cxn modelId="{E1D96D07-ED25-4E9C-B0A6-75DC9924058C}" type="presParOf" srcId="{AEFE53E1-3A7C-4B60-9DA7-9F9BCD5581A3}" destId="{905ACB51-261B-415D-8F8B-33122320CF24}" srcOrd="1" destOrd="0" presId="urn:microsoft.com/office/officeart/2008/layout/TitlePictureLineup"/>
    <dgm:cxn modelId="{F6C35375-19D1-40A3-A786-1656050532CC}" type="presParOf" srcId="{AEFE53E1-3A7C-4B60-9DA7-9F9BCD5581A3}" destId="{D5B02E9C-F65C-4916-AAC7-E74656970606}" srcOrd="2" destOrd="0" presId="urn:microsoft.com/office/officeart/2008/layout/TitlePictureLineup"/>
    <dgm:cxn modelId="{2D497251-32B8-4AA7-9B46-80F7A9D05A9F}" type="presParOf" srcId="{D5B02E9C-F65C-4916-AAC7-E74656970606}" destId="{5F781B28-0E98-42A7-A4A4-9EFAB962E102}" srcOrd="0" destOrd="0" presId="urn:microsoft.com/office/officeart/2008/layout/TitlePictureLineup"/>
    <dgm:cxn modelId="{EF7E8648-CF36-4166-A9C5-137E613F1386}" type="presParOf" srcId="{D5B02E9C-F65C-4916-AAC7-E74656970606}" destId="{9020FA81-12C0-4433-A233-CE0644BF5D66}" srcOrd="1" destOrd="0" presId="urn:microsoft.com/office/officeart/2008/layout/TitlePictureLineup"/>
    <dgm:cxn modelId="{2FAA80F1-DD46-4FB6-86FD-313DDFFCAE6F}" type="presParOf" srcId="{D5B02E9C-F65C-4916-AAC7-E74656970606}" destId="{6A3D7A7C-F415-4FC8-8616-95704E7EE92E}" srcOrd="2" destOrd="0" presId="urn:microsoft.com/office/officeart/2008/layout/TitlePictureLineup"/>
    <dgm:cxn modelId="{936C9BC8-A5D8-4F49-96E7-DC4312225962}" type="presParOf" srcId="{D5B02E9C-F65C-4916-AAC7-E74656970606}" destId="{7BBEACC7-DA41-4CAD-813D-91406AC3AA10}" srcOrd="3" destOrd="0" presId="urn:microsoft.com/office/officeart/2008/layout/TitlePictureLineup"/>
    <dgm:cxn modelId="{8D0AF41F-C3DF-4BF3-9C82-B9AD7BE1044A}" type="presParOf" srcId="{AEFE53E1-3A7C-4B60-9DA7-9F9BCD5581A3}" destId="{790E90F8-4480-4888-A6E9-66B6EAF45B32}" srcOrd="3" destOrd="0" presId="urn:microsoft.com/office/officeart/2008/layout/TitlePictureLineup"/>
    <dgm:cxn modelId="{D424C3BD-81B7-46ED-9B8A-47A38E66144C}" type="presParOf" srcId="{AEFE53E1-3A7C-4B60-9DA7-9F9BCD5581A3}" destId="{1E3D535E-5C2C-4F36-935B-F4D47FCC7E1E}" srcOrd="4" destOrd="0" presId="urn:microsoft.com/office/officeart/2008/layout/TitlePictureLineup"/>
    <dgm:cxn modelId="{A03CAD33-85EB-49BA-81CA-97C2DCE10261}" type="presParOf" srcId="{1E3D535E-5C2C-4F36-935B-F4D47FCC7E1E}" destId="{58BD189F-26CC-43EE-8AFA-A0510F4EB379}" srcOrd="0" destOrd="0" presId="urn:microsoft.com/office/officeart/2008/layout/TitlePictureLineup"/>
    <dgm:cxn modelId="{D070A854-B40C-4DD7-87EB-38A40A7BB899}" type="presParOf" srcId="{1E3D535E-5C2C-4F36-935B-F4D47FCC7E1E}" destId="{83D26F83-2B39-4C54-8461-DB6A7C16EB29}" srcOrd="1" destOrd="0" presId="urn:microsoft.com/office/officeart/2008/layout/TitlePictureLineup"/>
    <dgm:cxn modelId="{C0544803-1DAB-4C02-AF79-6F4D276E464A}" type="presParOf" srcId="{1E3D535E-5C2C-4F36-935B-F4D47FCC7E1E}" destId="{F6BE1D79-2935-40EA-814F-CDD566B90897}" srcOrd="2" destOrd="0" presId="urn:microsoft.com/office/officeart/2008/layout/TitlePictureLineup"/>
    <dgm:cxn modelId="{2913E824-295E-49D6-8BA4-F094D275E9A5}" type="presParOf" srcId="{1E3D535E-5C2C-4F36-935B-F4D47FCC7E1E}" destId="{3621E6F9-3655-419A-8723-7FD0E9916335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1C34CD-A78B-47D2-8E30-CDED246B567E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9A8185D-1B45-4AD8-AFC6-8293EB4628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Crystals</a:t>
          </a:r>
        </a:p>
      </dgm:t>
    </dgm:pt>
    <dgm:pt modelId="{40A951BE-1F0A-4A4D-9830-74A4365F5544}" type="parTrans" cxnId="{B3F2D63E-F94B-4816-B945-456F4DD55051}">
      <dgm:prSet/>
      <dgm:spPr/>
      <dgm:t>
        <a:bodyPr/>
        <a:lstStyle/>
        <a:p>
          <a:endParaRPr lang="en-ZA"/>
        </a:p>
      </dgm:t>
    </dgm:pt>
    <dgm:pt modelId="{F2018333-0931-485C-BD22-040867C425C8}" type="sibTrans" cxnId="{B3F2D63E-F94B-4816-B945-456F4DD55051}">
      <dgm:prSet/>
      <dgm:spPr/>
      <dgm:t>
        <a:bodyPr/>
        <a:lstStyle/>
        <a:p>
          <a:endParaRPr lang="en-ZA"/>
        </a:p>
      </dgm:t>
    </dgm:pt>
    <dgm:pt modelId="{723B860D-8339-4307-88F5-447FABA9C5EA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</a:p>
      </dgm:t>
    </dgm:pt>
    <dgm:pt modelId="{4972C05E-65C8-4B18-B720-4933B5D00C17}" type="parTrans" cxnId="{23A0B9FB-5278-488F-BBE4-B8B0D18A6048}">
      <dgm:prSet/>
      <dgm:spPr/>
      <dgm:t>
        <a:bodyPr/>
        <a:lstStyle/>
        <a:p>
          <a:endParaRPr lang="en-ZA"/>
        </a:p>
      </dgm:t>
    </dgm:pt>
    <dgm:pt modelId="{1AF9395A-61E2-485E-AE01-78A77EB74B50}" type="sibTrans" cxnId="{23A0B9FB-5278-488F-BBE4-B8B0D18A6048}">
      <dgm:prSet/>
      <dgm:spPr/>
      <dgm:t>
        <a:bodyPr/>
        <a:lstStyle/>
        <a:p>
          <a:endParaRPr lang="en-ZA"/>
        </a:p>
      </dgm:t>
    </dgm:pt>
    <dgm:pt modelId="{CB0B37A0-F7C6-40FA-AA63-47A83AAD8E6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Plastics</a:t>
          </a:r>
        </a:p>
      </dgm:t>
    </dgm:pt>
    <dgm:pt modelId="{A2C4DCF2-1037-495F-92CA-1510771F96B7}" type="parTrans" cxnId="{9D3BEDA4-EA16-4A4D-BC8D-0148539C5DDC}">
      <dgm:prSet/>
      <dgm:spPr/>
      <dgm:t>
        <a:bodyPr/>
        <a:lstStyle/>
        <a:p>
          <a:endParaRPr lang="en-ZA"/>
        </a:p>
      </dgm:t>
    </dgm:pt>
    <dgm:pt modelId="{3B95F12F-716B-466D-931A-814093E0E8D5}" type="sibTrans" cxnId="{9D3BEDA4-EA16-4A4D-BC8D-0148539C5DDC}">
      <dgm:prSet/>
      <dgm:spPr/>
      <dgm:t>
        <a:bodyPr/>
        <a:lstStyle/>
        <a:p>
          <a:endParaRPr lang="en-ZA"/>
        </a:p>
      </dgm:t>
    </dgm:pt>
    <dgm:pt modelId="{F5D53747-5B33-46F9-A337-1C6101BDA5B6}">
      <dgm:prSet phldrT="[Text]"/>
      <dgm:spPr/>
      <dgm:t>
        <a:bodyPr/>
        <a:lstStyle/>
        <a:p>
          <a:pPr>
            <a:buNone/>
          </a:pPr>
          <a:r>
            <a:rPr lang="en-ZA" dirty="0"/>
            <a:t>❌Low </a:t>
          </a:r>
          <a:r>
            <a:rPr lang="en-ZA" i="1" dirty="0"/>
            <a:t>Z</a:t>
          </a:r>
          <a:endParaRPr lang="en-ZA" dirty="0"/>
        </a:p>
      </dgm:t>
    </dgm:pt>
    <dgm:pt modelId="{ABB5BF8C-84FA-45D2-A2DF-BE2EC053C5DC}" type="parTrans" cxnId="{A753BBBA-3D7F-4CB2-A282-6FC4E2BA2E51}">
      <dgm:prSet/>
      <dgm:spPr/>
      <dgm:t>
        <a:bodyPr/>
        <a:lstStyle/>
        <a:p>
          <a:endParaRPr lang="en-ZA"/>
        </a:p>
      </dgm:t>
    </dgm:pt>
    <dgm:pt modelId="{81F125F9-A549-4AD0-B3D2-923E92D4FCFB}" type="sibTrans" cxnId="{A753BBBA-3D7F-4CB2-A282-6FC4E2BA2E51}">
      <dgm:prSet/>
      <dgm:spPr/>
      <dgm:t>
        <a:bodyPr/>
        <a:lstStyle/>
        <a:p>
          <a:endParaRPr lang="en-ZA"/>
        </a:p>
      </dgm:t>
    </dgm:pt>
    <dgm:pt modelId="{DE0BA62C-8170-4389-99DA-6BD6BD56EBA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Ceramics</a:t>
          </a:r>
        </a:p>
      </dgm:t>
    </dgm:pt>
    <dgm:pt modelId="{80D5D44D-3E0B-4ED2-ABF3-C0993DDF10F5}" type="parTrans" cxnId="{1B49BA1C-7856-4597-B7BF-3D6ABF7A0918}">
      <dgm:prSet/>
      <dgm:spPr/>
      <dgm:t>
        <a:bodyPr/>
        <a:lstStyle/>
        <a:p>
          <a:endParaRPr lang="en-ZA"/>
        </a:p>
      </dgm:t>
    </dgm:pt>
    <dgm:pt modelId="{CDA83B6A-7E5F-44B6-AB6B-1B0A6B3F20BC}" type="sibTrans" cxnId="{1B49BA1C-7856-4597-B7BF-3D6ABF7A0918}">
      <dgm:prSet/>
      <dgm:spPr/>
      <dgm:t>
        <a:bodyPr/>
        <a:lstStyle/>
        <a:p>
          <a:endParaRPr lang="en-ZA"/>
        </a:p>
      </dgm:t>
    </dgm:pt>
    <dgm:pt modelId="{87073E74-7552-4F40-BD10-523D30407D70}">
      <dgm:prSet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357D7773-4A08-4FC7-9070-CAA8961168E0}" type="parTrans" cxnId="{F3664427-E4D2-490B-972F-C19E7943515A}">
      <dgm:prSet/>
      <dgm:spPr/>
      <dgm:t>
        <a:bodyPr/>
        <a:lstStyle/>
        <a:p>
          <a:endParaRPr lang="en-ZA"/>
        </a:p>
      </dgm:t>
    </dgm:pt>
    <dgm:pt modelId="{47E2223E-F4CB-4164-947F-893658877FE6}" type="sibTrans" cxnId="{F3664427-E4D2-490B-972F-C19E7943515A}">
      <dgm:prSet/>
      <dgm:spPr/>
      <dgm:t>
        <a:bodyPr/>
        <a:lstStyle/>
        <a:p>
          <a:endParaRPr lang="en-ZA"/>
        </a:p>
      </dgm:t>
    </dgm:pt>
    <dgm:pt modelId="{9F2BEA25-96FD-4A7C-BF3E-D673D1D22A61}">
      <dgm:prSet/>
      <dgm:spPr/>
      <dgm:t>
        <a:bodyPr/>
        <a:lstStyle/>
        <a:p>
          <a:pPr>
            <a:buNone/>
          </a:pPr>
          <a:r>
            <a:rPr lang="en-ZA" dirty="0"/>
            <a:t>✅Good ER</a:t>
          </a:r>
        </a:p>
      </dgm:t>
    </dgm:pt>
    <dgm:pt modelId="{64FA7CFC-ED66-4369-BA73-744C10848B3F}" type="sibTrans" cxnId="{4322F7AE-8242-4BDE-870E-2A89AC0B5231}">
      <dgm:prSet/>
      <dgm:spPr/>
      <dgm:t>
        <a:bodyPr/>
        <a:lstStyle/>
        <a:p>
          <a:endParaRPr lang="en-ZA"/>
        </a:p>
      </dgm:t>
    </dgm:pt>
    <dgm:pt modelId="{5BE2188D-2E2D-4BDD-9329-52077B848A67}" type="parTrans" cxnId="{4322F7AE-8242-4BDE-870E-2A89AC0B5231}">
      <dgm:prSet/>
      <dgm:spPr/>
      <dgm:t>
        <a:bodyPr/>
        <a:lstStyle/>
        <a:p>
          <a:endParaRPr lang="en-ZA"/>
        </a:p>
      </dgm:t>
    </dgm:pt>
    <dgm:pt modelId="{D84397AF-E66B-46B9-8B69-BDBAE6416AFC}">
      <dgm:prSet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49713D7B-F1F3-4719-8FE7-0D170CDDCBEE}" type="parTrans" cxnId="{53A80FC4-D00B-4D85-A7D4-68E7568E78F4}">
      <dgm:prSet/>
      <dgm:spPr/>
      <dgm:t>
        <a:bodyPr/>
        <a:lstStyle/>
        <a:p>
          <a:endParaRPr lang="en-ZA"/>
        </a:p>
      </dgm:t>
    </dgm:pt>
    <dgm:pt modelId="{CB9C60F3-600A-4350-BE83-7ED86EE3635D}" type="sibTrans" cxnId="{53A80FC4-D00B-4D85-A7D4-68E7568E78F4}">
      <dgm:prSet/>
      <dgm:spPr/>
      <dgm:t>
        <a:bodyPr/>
        <a:lstStyle/>
        <a:p>
          <a:endParaRPr lang="en-ZA"/>
        </a:p>
      </dgm:t>
    </dgm:pt>
    <dgm:pt modelId="{522108C2-56F5-4E87-8ADB-5D30F36699EA}">
      <dgm:prSet/>
      <dgm:spPr/>
      <dgm:t>
        <a:bodyPr/>
        <a:lstStyle/>
        <a:p>
          <a:pPr>
            <a:buNone/>
          </a:pPr>
          <a:r>
            <a:rPr lang="en-ZA" dirty="0"/>
            <a:t>❌Expensive</a:t>
          </a:r>
        </a:p>
      </dgm:t>
    </dgm:pt>
    <dgm:pt modelId="{677C02BA-1790-48CE-9841-909CBDAAED3A}" type="parTrans" cxnId="{F1302B1C-17BF-4910-9518-C7D445983E2D}">
      <dgm:prSet/>
      <dgm:spPr/>
      <dgm:t>
        <a:bodyPr/>
        <a:lstStyle/>
        <a:p>
          <a:endParaRPr lang="en-ZA"/>
        </a:p>
      </dgm:t>
    </dgm:pt>
    <dgm:pt modelId="{DF041380-ECE2-4E67-BDD0-6C983627D974}" type="sibTrans" cxnId="{F1302B1C-17BF-4910-9518-C7D445983E2D}">
      <dgm:prSet/>
      <dgm:spPr/>
      <dgm:t>
        <a:bodyPr/>
        <a:lstStyle/>
        <a:p>
          <a:endParaRPr lang="en-ZA"/>
        </a:p>
      </dgm:t>
    </dgm:pt>
    <dgm:pt modelId="{2476D8CA-3533-4220-BFFF-2C364266EE3F}">
      <dgm:prSet phldrT="[Text]"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4005B8CD-98B9-4DD8-B764-B42DA54F0F08}" type="parTrans" cxnId="{9D330D8B-F533-474E-B579-DD726357373E}">
      <dgm:prSet/>
      <dgm:spPr/>
      <dgm:t>
        <a:bodyPr/>
        <a:lstStyle/>
        <a:p>
          <a:endParaRPr lang="en-ZA"/>
        </a:p>
      </dgm:t>
    </dgm:pt>
    <dgm:pt modelId="{1A46E0D5-AB64-4572-B3A0-6BB6F20CCACC}" type="sibTrans" cxnId="{9D330D8B-F533-474E-B579-DD726357373E}">
      <dgm:prSet/>
      <dgm:spPr/>
      <dgm:t>
        <a:bodyPr/>
        <a:lstStyle/>
        <a:p>
          <a:endParaRPr lang="en-ZA"/>
        </a:p>
      </dgm:t>
    </dgm:pt>
    <dgm:pt modelId="{161C5EAB-73E6-4469-A4A1-E2B375A9829B}">
      <dgm:prSet phldrT="[Text]"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EA626D69-9226-4B7F-87DB-C8AAC0C5726B}" type="parTrans" cxnId="{6A93852B-D740-44FE-A88A-E662C5FAB42F}">
      <dgm:prSet/>
      <dgm:spPr/>
      <dgm:t>
        <a:bodyPr/>
        <a:lstStyle/>
        <a:p>
          <a:endParaRPr lang="en-ZA"/>
        </a:p>
      </dgm:t>
    </dgm:pt>
    <dgm:pt modelId="{D31182F0-BFE4-4440-9D02-0FB3AF154BBB}" type="sibTrans" cxnId="{6A93852B-D740-44FE-A88A-E662C5FAB42F}">
      <dgm:prSet/>
      <dgm:spPr/>
      <dgm:t>
        <a:bodyPr/>
        <a:lstStyle/>
        <a:p>
          <a:endParaRPr lang="en-ZA"/>
        </a:p>
      </dgm:t>
    </dgm:pt>
    <dgm:pt modelId="{207818FF-7C00-4B42-8B10-74C9605DBF67}">
      <dgm:prSet phldrT="[Text]"/>
      <dgm:spPr/>
      <dgm:t>
        <a:bodyPr/>
        <a:lstStyle/>
        <a:p>
          <a:pPr>
            <a:buNone/>
          </a:pPr>
          <a:r>
            <a:rPr lang="en-ZA" dirty="0"/>
            <a:t>❌Poor ER</a:t>
          </a:r>
        </a:p>
      </dgm:t>
    </dgm:pt>
    <dgm:pt modelId="{51EE1476-03C6-4923-883B-2843AFAED0BB}" type="parTrans" cxnId="{CBD1241C-3F6D-4287-80BC-668BE9593C17}">
      <dgm:prSet/>
      <dgm:spPr/>
      <dgm:t>
        <a:bodyPr/>
        <a:lstStyle/>
        <a:p>
          <a:endParaRPr lang="en-ZA"/>
        </a:p>
      </dgm:t>
    </dgm:pt>
    <dgm:pt modelId="{B6AAF906-E122-4924-B2E6-72679911EDF0}" type="sibTrans" cxnId="{CBD1241C-3F6D-4287-80BC-668BE9593C17}">
      <dgm:prSet/>
      <dgm:spPr/>
      <dgm:t>
        <a:bodyPr/>
        <a:lstStyle/>
        <a:p>
          <a:endParaRPr lang="en-ZA"/>
        </a:p>
      </dgm:t>
    </dgm:pt>
    <dgm:pt modelId="{814E6065-7864-4EFB-8B70-3E87BC26701D}">
      <dgm:prSet phldrT="[Text]"/>
      <dgm:spPr/>
      <dgm:t>
        <a:bodyPr/>
        <a:lstStyle/>
        <a:p>
          <a:pPr>
            <a:buNone/>
          </a:pPr>
          <a:r>
            <a:rPr lang="en-ZA" dirty="0"/>
            <a:t>✅Cheaper…</a:t>
          </a:r>
        </a:p>
      </dgm:t>
    </dgm:pt>
    <dgm:pt modelId="{55A002F8-68EE-4F8D-AC5D-B45FA611C14A}" type="parTrans" cxnId="{CDA9CF11-FC4A-44B1-A8C7-8A31E37ADBCD}">
      <dgm:prSet/>
      <dgm:spPr/>
      <dgm:t>
        <a:bodyPr/>
        <a:lstStyle/>
        <a:p>
          <a:endParaRPr lang="en-ZA"/>
        </a:p>
      </dgm:t>
    </dgm:pt>
    <dgm:pt modelId="{EC430557-358B-4C98-90BF-4FB032A037A6}" type="sibTrans" cxnId="{CDA9CF11-FC4A-44B1-A8C7-8A31E37ADBCD}">
      <dgm:prSet/>
      <dgm:spPr/>
      <dgm:t>
        <a:bodyPr/>
        <a:lstStyle/>
        <a:p>
          <a:endParaRPr lang="en-ZA"/>
        </a:p>
      </dgm:t>
    </dgm:pt>
    <dgm:pt modelId="{3BD48885-87B3-4F41-B28E-7C3D6D78EECB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  <a:endParaRPr lang="en-ZA" dirty="0"/>
        </a:p>
      </dgm:t>
    </dgm:pt>
    <dgm:pt modelId="{8A5D9EF5-504A-4B6B-A610-6AF46D802561}" type="sibTrans" cxnId="{BD3D21F7-B2D2-4F32-9293-95A479B2A5E5}">
      <dgm:prSet/>
      <dgm:spPr/>
      <dgm:t>
        <a:bodyPr/>
        <a:lstStyle/>
        <a:p>
          <a:endParaRPr lang="en-ZA"/>
        </a:p>
      </dgm:t>
    </dgm:pt>
    <dgm:pt modelId="{5E501755-466A-4D12-9EF7-C53C42E37E3D}" type="parTrans" cxnId="{BD3D21F7-B2D2-4F32-9293-95A479B2A5E5}">
      <dgm:prSet/>
      <dgm:spPr/>
      <dgm:t>
        <a:bodyPr/>
        <a:lstStyle/>
        <a:p>
          <a:endParaRPr lang="en-ZA"/>
        </a:p>
      </dgm:t>
    </dgm:pt>
    <dgm:pt modelId="{89A69A57-4E06-4AE7-B969-8F554386219C}">
      <dgm:prSet phldrT="[Text]"/>
      <dgm:spPr/>
      <dgm:t>
        <a:bodyPr/>
        <a:lstStyle/>
        <a:p>
          <a:pPr>
            <a:buNone/>
          </a:pPr>
          <a:r>
            <a:rPr lang="en-ZA" dirty="0"/>
            <a:t>❌Low LY</a:t>
          </a:r>
        </a:p>
      </dgm:t>
    </dgm:pt>
    <dgm:pt modelId="{88FFC5CE-79DA-464C-B26E-708D101DCACC}" type="sibTrans" cxnId="{83E23E8D-55BB-4E59-91B0-B0B11D8F490E}">
      <dgm:prSet/>
      <dgm:spPr/>
      <dgm:t>
        <a:bodyPr/>
        <a:lstStyle/>
        <a:p>
          <a:endParaRPr lang="en-ZA"/>
        </a:p>
      </dgm:t>
    </dgm:pt>
    <dgm:pt modelId="{61EACE43-1A36-4DC6-A68B-EC104FDA4507}" type="parTrans" cxnId="{83E23E8D-55BB-4E59-91B0-B0B11D8F490E}">
      <dgm:prSet/>
      <dgm:spPr/>
      <dgm:t>
        <a:bodyPr/>
        <a:lstStyle/>
        <a:p>
          <a:endParaRPr lang="en-ZA"/>
        </a:p>
      </dgm:t>
    </dgm:pt>
    <dgm:pt modelId="{AEE73354-F750-4BDF-8C14-31561A4B54F7}">
      <dgm:prSet phldrT="[Text]"/>
      <dgm:spPr/>
      <dgm:t>
        <a:bodyPr/>
        <a:lstStyle/>
        <a:p>
          <a:pPr>
            <a:buNone/>
          </a:pPr>
          <a:r>
            <a:rPr lang="en-ZA" dirty="0"/>
            <a:t>❌Fast RT</a:t>
          </a:r>
        </a:p>
      </dgm:t>
    </dgm:pt>
    <dgm:pt modelId="{A12E3365-9F2B-449C-986E-F5A6AA5B4A1D}" type="sibTrans" cxnId="{3DAB0ECE-6D2B-478A-A126-86799D41CBD6}">
      <dgm:prSet/>
      <dgm:spPr/>
      <dgm:t>
        <a:bodyPr/>
        <a:lstStyle/>
        <a:p>
          <a:endParaRPr lang="en-ZA"/>
        </a:p>
      </dgm:t>
    </dgm:pt>
    <dgm:pt modelId="{C01E6200-2AD7-45A9-8BFA-C9F32B142A6C}" type="parTrans" cxnId="{3DAB0ECE-6D2B-478A-A126-86799D41CBD6}">
      <dgm:prSet/>
      <dgm:spPr/>
      <dgm:t>
        <a:bodyPr/>
        <a:lstStyle/>
        <a:p>
          <a:endParaRPr lang="en-ZA"/>
        </a:p>
      </dgm:t>
    </dgm:pt>
    <dgm:pt modelId="{4BA4E7C6-0E3B-45A4-85A3-9974BABEC630}">
      <dgm:prSet phldrT="[Text]"/>
      <dgm:spPr/>
      <dgm:t>
        <a:bodyPr/>
        <a:lstStyle/>
        <a:p>
          <a:pPr>
            <a:buNone/>
          </a:pPr>
          <a:r>
            <a:rPr lang="en-ZA" dirty="0"/>
            <a:t>✅Good ER</a:t>
          </a:r>
        </a:p>
      </dgm:t>
    </dgm:pt>
    <dgm:pt modelId="{314A4743-0C56-4569-BDC3-A11B5DBE7D3F}" type="sibTrans" cxnId="{9D77816E-0B7C-44CF-9996-20D97CDA1EFA}">
      <dgm:prSet/>
      <dgm:spPr/>
      <dgm:t>
        <a:bodyPr/>
        <a:lstStyle/>
        <a:p>
          <a:endParaRPr lang="en-ZA"/>
        </a:p>
      </dgm:t>
    </dgm:pt>
    <dgm:pt modelId="{2843E34C-18CC-47BF-99CD-8C077956F783}" type="parTrans" cxnId="{9D77816E-0B7C-44CF-9996-20D97CDA1EFA}">
      <dgm:prSet/>
      <dgm:spPr/>
      <dgm:t>
        <a:bodyPr/>
        <a:lstStyle/>
        <a:p>
          <a:endParaRPr lang="en-ZA"/>
        </a:p>
      </dgm:t>
    </dgm:pt>
    <dgm:pt modelId="{C478FCB4-A1AC-4970-9361-E3A3CD8DBABD}">
      <dgm:prSet phldrT="[Text]"/>
      <dgm:spPr/>
      <dgm:t>
        <a:bodyPr/>
        <a:lstStyle/>
        <a:p>
          <a:pPr>
            <a:buNone/>
          </a:pPr>
          <a:r>
            <a:rPr lang="en-ZA" dirty="0"/>
            <a:t>✅Cheaper…</a:t>
          </a:r>
        </a:p>
      </dgm:t>
    </dgm:pt>
    <dgm:pt modelId="{597F7DB6-9B52-4501-967D-5418363A5EE0}" type="sibTrans" cxnId="{FA8C398E-A1B4-4CCA-95CC-B66415D2FE13}">
      <dgm:prSet/>
      <dgm:spPr/>
      <dgm:t>
        <a:bodyPr/>
        <a:lstStyle/>
        <a:p>
          <a:endParaRPr lang="en-ZA"/>
        </a:p>
      </dgm:t>
    </dgm:pt>
    <dgm:pt modelId="{E72382C6-8E45-4E97-AAA3-29B105128BD5}" type="parTrans" cxnId="{FA8C398E-A1B4-4CCA-95CC-B66415D2FE13}">
      <dgm:prSet/>
      <dgm:spPr/>
      <dgm:t>
        <a:bodyPr/>
        <a:lstStyle/>
        <a:p>
          <a:endParaRPr lang="en-ZA"/>
        </a:p>
      </dgm:t>
    </dgm:pt>
    <dgm:pt modelId="{AEFE53E1-3A7C-4B60-9DA7-9F9BCD5581A3}" type="pres">
      <dgm:prSet presAssocID="{861C34CD-A78B-47D2-8E30-CDED246B567E}" presName="Name0" presStyleCnt="0">
        <dgm:presLayoutVars>
          <dgm:dir/>
        </dgm:presLayoutVars>
      </dgm:prSet>
      <dgm:spPr/>
    </dgm:pt>
    <dgm:pt modelId="{14B93A8A-78EF-4509-961B-9DE645E3778F}" type="pres">
      <dgm:prSet presAssocID="{99A8185D-1B45-4AD8-AFC6-8293EB46281F}" presName="composite" presStyleCnt="0"/>
      <dgm:spPr/>
    </dgm:pt>
    <dgm:pt modelId="{01A4CBFF-29B9-40BA-B751-7109C5CA1C63}" type="pres">
      <dgm:prSet presAssocID="{99A8185D-1B45-4AD8-AFC6-8293EB46281F}" presName="Accent" presStyleLbl="alignAcc1" presStyleIdx="0" presStyleCnt="3"/>
      <dgm:spPr/>
    </dgm:pt>
    <dgm:pt modelId="{73CF05DC-322A-4335-8CC2-8705255B533D}" type="pres">
      <dgm:prSet presAssocID="{99A8185D-1B45-4AD8-AFC6-8293EB46281F}" presName="Image" presStyleLbl="nod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</dgm:spPr>
    </dgm:pt>
    <dgm:pt modelId="{3D3D6F4A-1A81-4932-9664-538403233469}" type="pres">
      <dgm:prSet presAssocID="{99A8185D-1B45-4AD8-AFC6-8293EB46281F}" presName="Child" presStyleLbl="revTx" presStyleIdx="0" presStyleCnt="3">
        <dgm:presLayoutVars>
          <dgm:bulletEnabled val="1"/>
        </dgm:presLayoutVars>
      </dgm:prSet>
      <dgm:spPr/>
    </dgm:pt>
    <dgm:pt modelId="{89BFA556-B0C9-4EDE-A001-3A7D0CB37F77}" type="pres">
      <dgm:prSet presAssocID="{99A8185D-1B45-4AD8-AFC6-8293EB46281F}" presName="Parent" presStyleLbl="alignNode1" presStyleIdx="0" presStyleCnt="3">
        <dgm:presLayoutVars>
          <dgm:bulletEnabled val="1"/>
        </dgm:presLayoutVars>
      </dgm:prSet>
      <dgm:spPr/>
    </dgm:pt>
    <dgm:pt modelId="{905ACB51-261B-415D-8F8B-33122320CF24}" type="pres">
      <dgm:prSet presAssocID="{F2018333-0931-485C-BD22-040867C425C8}" presName="sibTrans" presStyleCnt="0"/>
      <dgm:spPr/>
    </dgm:pt>
    <dgm:pt modelId="{D5B02E9C-F65C-4916-AAC7-E74656970606}" type="pres">
      <dgm:prSet presAssocID="{CB0B37A0-F7C6-40FA-AA63-47A83AAD8E6B}" presName="composite" presStyleCnt="0"/>
      <dgm:spPr/>
    </dgm:pt>
    <dgm:pt modelId="{5F781B28-0E98-42A7-A4A4-9EFAB962E102}" type="pres">
      <dgm:prSet presAssocID="{CB0B37A0-F7C6-40FA-AA63-47A83AAD8E6B}" presName="Accent" presStyleLbl="alignAcc1" presStyleIdx="1" presStyleCnt="3"/>
      <dgm:spPr/>
    </dgm:pt>
    <dgm:pt modelId="{9020FA81-12C0-4433-A233-CE0644BF5D66}" type="pres">
      <dgm:prSet presAssocID="{CB0B37A0-F7C6-40FA-AA63-47A83AAD8E6B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A3D7A7C-F415-4FC8-8616-95704E7EE92E}" type="pres">
      <dgm:prSet presAssocID="{CB0B37A0-F7C6-40FA-AA63-47A83AAD8E6B}" presName="Child" presStyleLbl="revTx" presStyleIdx="1" presStyleCnt="3">
        <dgm:presLayoutVars>
          <dgm:bulletEnabled val="1"/>
        </dgm:presLayoutVars>
      </dgm:prSet>
      <dgm:spPr/>
    </dgm:pt>
    <dgm:pt modelId="{7BBEACC7-DA41-4CAD-813D-91406AC3AA10}" type="pres">
      <dgm:prSet presAssocID="{CB0B37A0-F7C6-40FA-AA63-47A83AAD8E6B}" presName="Parent" presStyleLbl="alignNode1" presStyleIdx="1" presStyleCnt="3">
        <dgm:presLayoutVars>
          <dgm:bulletEnabled val="1"/>
        </dgm:presLayoutVars>
      </dgm:prSet>
      <dgm:spPr/>
    </dgm:pt>
    <dgm:pt modelId="{790E90F8-4480-4888-A6E9-66B6EAF45B32}" type="pres">
      <dgm:prSet presAssocID="{3B95F12F-716B-466D-931A-814093E0E8D5}" presName="sibTrans" presStyleCnt="0"/>
      <dgm:spPr/>
    </dgm:pt>
    <dgm:pt modelId="{1E3D535E-5C2C-4F36-935B-F4D47FCC7E1E}" type="pres">
      <dgm:prSet presAssocID="{DE0BA62C-8170-4389-99DA-6BD6BD56EBAD}" presName="composite" presStyleCnt="0"/>
      <dgm:spPr/>
    </dgm:pt>
    <dgm:pt modelId="{58BD189F-26CC-43EE-8AFA-A0510F4EB379}" type="pres">
      <dgm:prSet presAssocID="{DE0BA62C-8170-4389-99DA-6BD6BD56EBAD}" presName="Accent" presStyleLbl="alignAcc1" presStyleIdx="2" presStyleCnt="3"/>
      <dgm:spPr/>
    </dgm:pt>
    <dgm:pt modelId="{83D26F83-2B39-4C54-8461-DB6A7C16EB29}" type="pres">
      <dgm:prSet presAssocID="{DE0BA62C-8170-4389-99DA-6BD6BD56EBA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</dgm:spPr>
    </dgm:pt>
    <dgm:pt modelId="{F6BE1D79-2935-40EA-814F-CDD566B90897}" type="pres">
      <dgm:prSet presAssocID="{DE0BA62C-8170-4389-99DA-6BD6BD56EBAD}" presName="Child" presStyleLbl="revTx" presStyleIdx="2" presStyleCnt="3">
        <dgm:presLayoutVars>
          <dgm:bulletEnabled val="1"/>
        </dgm:presLayoutVars>
      </dgm:prSet>
      <dgm:spPr/>
    </dgm:pt>
    <dgm:pt modelId="{3621E6F9-3655-419A-8723-7FD0E9916335}" type="pres">
      <dgm:prSet presAssocID="{DE0BA62C-8170-4389-99DA-6BD6BD56EBA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CDA9CF11-FC4A-44B1-A8C7-8A31E37ADBCD}" srcId="{CB0B37A0-F7C6-40FA-AA63-47A83AAD8E6B}" destId="{814E6065-7864-4EFB-8B70-3E87BC26701D}" srcOrd="4" destOrd="0" parTransId="{55A002F8-68EE-4F8D-AC5D-B45FA611C14A}" sibTransId="{EC430557-358B-4C98-90BF-4FB032A037A6}"/>
    <dgm:cxn modelId="{D142111C-8040-4FBB-96BD-7045AC0368B7}" type="presOf" srcId="{861C34CD-A78B-47D2-8E30-CDED246B567E}" destId="{AEFE53E1-3A7C-4B60-9DA7-9F9BCD5581A3}" srcOrd="0" destOrd="0" presId="urn:microsoft.com/office/officeart/2008/layout/TitlePictureLineup"/>
    <dgm:cxn modelId="{CBD1241C-3F6D-4287-80BC-668BE9593C17}" srcId="{CB0B37A0-F7C6-40FA-AA63-47A83AAD8E6B}" destId="{207818FF-7C00-4B42-8B10-74C9605DBF67}" srcOrd="3" destOrd="0" parTransId="{51EE1476-03C6-4923-883B-2843AFAED0BB}" sibTransId="{B6AAF906-E122-4924-B2E6-72679911EDF0}"/>
    <dgm:cxn modelId="{F1302B1C-17BF-4910-9518-C7D445983E2D}" srcId="{99A8185D-1B45-4AD8-AFC6-8293EB46281F}" destId="{522108C2-56F5-4E87-8ADB-5D30F36699EA}" srcOrd="4" destOrd="0" parTransId="{677C02BA-1790-48CE-9841-909CBDAAED3A}" sibTransId="{DF041380-ECE2-4E67-BDD0-6C983627D974}"/>
    <dgm:cxn modelId="{1B49BA1C-7856-4597-B7BF-3D6ABF7A0918}" srcId="{861C34CD-A78B-47D2-8E30-CDED246B567E}" destId="{DE0BA62C-8170-4389-99DA-6BD6BD56EBAD}" srcOrd="2" destOrd="0" parTransId="{80D5D44D-3E0B-4ED2-ABF3-C0993DDF10F5}" sibTransId="{CDA83B6A-7E5F-44B6-AB6B-1B0A6B3F20BC}"/>
    <dgm:cxn modelId="{F3664427-E4D2-490B-972F-C19E7943515A}" srcId="{99A8185D-1B45-4AD8-AFC6-8293EB46281F}" destId="{87073E74-7552-4F40-BD10-523D30407D70}" srcOrd="1" destOrd="0" parTransId="{357D7773-4A08-4FC7-9070-CAA8961168E0}" sibTransId="{47E2223E-F4CB-4164-947F-893658877FE6}"/>
    <dgm:cxn modelId="{6A93852B-D740-44FE-A88A-E662C5FAB42F}" srcId="{CB0B37A0-F7C6-40FA-AA63-47A83AAD8E6B}" destId="{161C5EAB-73E6-4469-A4A1-E2B375A9829B}" srcOrd="2" destOrd="0" parTransId="{EA626D69-9226-4B7F-87DB-C8AAC0C5726B}" sibTransId="{D31182F0-BFE4-4440-9D02-0FB3AF154BBB}"/>
    <dgm:cxn modelId="{C3963035-32D8-493D-968A-5825D5735C8F}" type="presOf" srcId="{522108C2-56F5-4E87-8ADB-5D30F36699EA}" destId="{3D3D6F4A-1A81-4932-9664-538403233469}" srcOrd="0" destOrd="4" presId="urn:microsoft.com/office/officeart/2008/layout/TitlePictureLineup"/>
    <dgm:cxn modelId="{AA805439-EED7-4D41-9B57-2BC898D2BF16}" type="presOf" srcId="{9F2BEA25-96FD-4A7C-BF3E-D673D1D22A61}" destId="{3D3D6F4A-1A81-4932-9664-538403233469}" srcOrd="0" destOrd="3" presId="urn:microsoft.com/office/officeart/2008/layout/TitlePictureLineup"/>
    <dgm:cxn modelId="{E3A9943A-7759-45AB-BC26-E5F7697D35BF}" type="presOf" srcId="{99A8185D-1B45-4AD8-AFC6-8293EB46281F}" destId="{89BFA556-B0C9-4EDE-A001-3A7D0CB37F77}" srcOrd="0" destOrd="0" presId="urn:microsoft.com/office/officeart/2008/layout/TitlePictureLineup"/>
    <dgm:cxn modelId="{E6D8873E-40CD-4E1A-BA39-5693AD0EE86C}" type="presOf" srcId="{C478FCB4-A1AC-4970-9361-E3A3CD8DBABD}" destId="{F6BE1D79-2935-40EA-814F-CDD566B90897}" srcOrd="0" destOrd="4" presId="urn:microsoft.com/office/officeart/2008/layout/TitlePictureLineup"/>
    <dgm:cxn modelId="{B3F2D63E-F94B-4816-B945-456F4DD55051}" srcId="{861C34CD-A78B-47D2-8E30-CDED246B567E}" destId="{99A8185D-1B45-4AD8-AFC6-8293EB46281F}" srcOrd="0" destOrd="0" parTransId="{40A951BE-1F0A-4A4D-9830-74A4365F5544}" sibTransId="{F2018333-0931-485C-BD22-040867C425C8}"/>
    <dgm:cxn modelId="{CE809E63-EC1C-4461-B556-52617157042B}" type="presOf" srcId="{207818FF-7C00-4B42-8B10-74C9605DBF67}" destId="{6A3D7A7C-F415-4FC8-8616-95704E7EE92E}" srcOrd="0" destOrd="3" presId="urn:microsoft.com/office/officeart/2008/layout/TitlePictureLineup"/>
    <dgm:cxn modelId="{024B9049-4A9B-42A0-990F-C8DD36A3A9D5}" type="presOf" srcId="{3BD48885-87B3-4F41-B28E-7C3D6D78EECB}" destId="{F6BE1D79-2935-40EA-814F-CDD566B90897}" srcOrd="0" destOrd="0" presId="urn:microsoft.com/office/officeart/2008/layout/TitlePictureLineup"/>
    <dgm:cxn modelId="{56ED936D-BDD3-466F-9221-A318D8FEAD10}" type="presOf" srcId="{2476D8CA-3533-4220-BFFF-2C364266EE3F}" destId="{6A3D7A7C-F415-4FC8-8616-95704E7EE92E}" srcOrd="0" destOrd="1" presId="urn:microsoft.com/office/officeart/2008/layout/TitlePictureLineup"/>
    <dgm:cxn modelId="{9D77816E-0B7C-44CF-9996-20D97CDA1EFA}" srcId="{DE0BA62C-8170-4389-99DA-6BD6BD56EBAD}" destId="{4BA4E7C6-0E3B-45A4-85A3-9974BABEC630}" srcOrd="3" destOrd="0" parTransId="{2843E34C-18CC-47BF-99CD-8C077956F783}" sibTransId="{314A4743-0C56-4569-BDC3-A11B5DBE7D3F}"/>
    <dgm:cxn modelId="{875AD775-8BD4-4797-957A-042C3397FC29}" type="presOf" srcId="{723B860D-8339-4307-88F5-447FABA9C5EA}" destId="{3D3D6F4A-1A81-4932-9664-538403233469}" srcOrd="0" destOrd="0" presId="urn:microsoft.com/office/officeart/2008/layout/TitlePictureLineup"/>
    <dgm:cxn modelId="{EFC6777A-1B63-4581-A0A6-EA8815C03110}" type="presOf" srcId="{D84397AF-E66B-46B9-8B69-BDBAE6416AFC}" destId="{3D3D6F4A-1A81-4932-9664-538403233469}" srcOrd="0" destOrd="2" presId="urn:microsoft.com/office/officeart/2008/layout/TitlePictureLineup"/>
    <dgm:cxn modelId="{00C75E7D-1C78-46A3-87EC-E7C2F04DFD26}" type="presOf" srcId="{89A69A57-4E06-4AE7-B969-8F554386219C}" destId="{F6BE1D79-2935-40EA-814F-CDD566B90897}" srcOrd="0" destOrd="1" presId="urn:microsoft.com/office/officeart/2008/layout/TitlePictureLineup"/>
    <dgm:cxn modelId="{4AF48B85-1F95-447F-8016-98E82A972E41}" type="presOf" srcId="{F5D53747-5B33-46F9-A337-1C6101BDA5B6}" destId="{6A3D7A7C-F415-4FC8-8616-95704E7EE92E}" srcOrd="0" destOrd="0" presId="urn:microsoft.com/office/officeart/2008/layout/TitlePictureLineup"/>
    <dgm:cxn modelId="{5E92C087-2927-4683-A971-04E1EC10CB90}" type="presOf" srcId="{DE0BA62C-8170-4389-99DA-6BD6BD56EBAD}" destId="{3621E6F9-3655-419A-8723-7FD0E9916335}" srcOrd="0" destOrd="0" presId="urn:microsoft.com/office/officeart/2008/layout/TitlePictureLineup"/>
    <dgm:cxn modelId="{9D330D8B-F533-474E-B579-DD726357373E}" srcId="{CB0B37A0-F7C6-40FA-AA63-47A83AAD8E6B}" destId="{2476D8CA-3533-4220-BFFF-2C364266EE3F}" srcOrd="1" destOrd="0" parTransId="{4005B8CD-98B9-4DD8-B764-B42DA54F0F08}" sibTransId="{1A46E0D5-AB64-4572-B3A0-6BB6F20CCACC}"/>
    <dgm:cxn modelId="{83E23E8D-55BB-4E59-91B0-B0B11D8F490E}" srcId="{DE0BA62C-8170-4389-99DA-6BD6BD56EBAD}" destId="{89A69A57-4E06-4AE7-B969-8F554386219C}" srcOrd="1" destOrd="0" parTransId="{61EACE43-1A36-4DC6-A68B-EC104FDA4507}" sibTransId="{88FFC5CE-79DA-464C-B26E-708D101DCACC}"/>
    <dgm:cxn modelId="{FA8C398E-A1B4-4CCA-95CC-B66415D2FE13}" srcId="{DE0BA62C-8170-4389-99DA-6BD6BD56EBAD}" destId="{C478FCB4-A1AC-4970-9361-E3A3CD8DBABD}" srcOrd="4" destOrd="0" parTransId="{E72382C6-8E45-4E97-AAA3-29B105128BD5}" sibTransId="{597F7DB6-9B52-4501-967D-5418363A5EE0}"/>
    <dgm:cxn modelId="{9E21EC90-96AD-4184-9F52-C6D671826800}" type="presOf" srcId="{87073E74-7552-4F40-BD10-523D30407D70}" destId="{3D3D6F4A-1A81-4932-9664-538403233469}" srcOrd="0" destOrd="1" presId="urn:microsoft.com/office/officeart/2008/layout/TitlePictureLineup"/>
    <dgm:cxn modelId="{69949A93-CF29-462B-B804-331EF4BB46CB}" type="presOf" srcId="{161C5EAB-73E6-4469-A4A1-E2B375A9829B}" destId="{6A3D7A7C-F415-4FC8-8616-95704E7EE92E}" srcOrd="0" destOrd="2" presId="urn:microsoft.com/office/officeart/2008/layout/TitlePictureLineup"/>
    <dgm:cxn modelId="{BE85509D-FC05-4F8E-988A-DD549D3274B6}" type="presOf" srcId="{AEE73354-F750-4BDF-8C14-31561A4B54F7}" destId="{F6BE1D79-2935-40EA-814F-CDD566B90897}" srcOrd="0" destOrd="2" presId="urn:microsoft.com/office/officeart/2008/layout/TitlePictureLineup"/>
    <dgm:cxn modelId="{9D3BEDA4-EA16-4A4D-BC8D-0148539C5DDC}" srcId="{861C34CD-A78B-47D2-8E30-CDED246B567E}" destId="{CB0B37A0-F7C6-40FA-AA63-47A83AAD8E6B}" srcOrd="1" destOrd="0" parTransId="{A2C4DCF2-1037-495F-92CA-1510771F96B7}" sibTransId="{3B95F12F-716B-466D-931A-814093E0E8D5}"/>
    <dgm:cxn modelId="{4322F7AE-8242-4BDE-870E-2A89AC0B5231}" srcId="{99A8185D-1B45-4AD8-AFC6-8293EB46281F}" destId="{9F2BEA25-96FD-4A7C-BF3E-D673D1D22A61}" srcOrd="3" destOrd="0" parTransId="{5BE2188D-2E2D-4BDD-9329-52077B848A67}" sibTransId="{64FA7CFC-ED66-4369-BA73-744C10848B3F}"/>
    <dgm:cxn modelId="{A753BBBA-3D7F-4CB2-A282-6FC4E2BA2E51}" srcId="{CB0B37A0-F7C6-40FA-AA63-47A83AAD8E6B}" destId="{F5D53747-5B33-46F9-A337-1C6101BDA5B6}" srcOrd="0" destOrd="0" parTransId="{ABB5BF8C-84FA-45D2-A2DF-BE2EC053C5DC}" sibTransId="{81F125F9-A549-4AD0-B3D2-923E92D4FCFB}"/>
    <dgm:cxn modelId="{53A80FC4-D00B-4D85-A7D4-68E7568E78F4}" srcId="{99A8185D-1B45-4AD8-AFC6-8293EB46281F}" destId="{D84397AF-E66B-46B9-8B69-BDBAE6416AFC}" srcOrd="2" destOrd="0" parTransId="{49713D7B-F1F3-4719-8FE7-0D170CDDCBEE}" sibTransId="{CB9C60F3-600A-4350-BE83-7ED86EE3635D}"/>
    <dgm:cxn modelId="{3DAB0ECE-6D2B-478A-A126-86799D41CBD6}" srcId="{DE0BA62C-8170-4389-99DA-6BD6BD56EBAD}" destId="{AEE73354-F750-4BDF-8C14-31561A4B54F7}" srcOrd="2" destOrd="0" parTransId="{C01E6200-2AD7-45A9-8BFA-C9F32B142A6C}" sibTransId="{A12E3365-9F2B-449C-986E-F5A6AA5B4A1D}"/>
    <dgm:cxn modelId="{4F8483D1-0D60-41BA-8CA7-FE1BCD6460E0}" type="presOf" srcId="{4BA4E7C6-0E3B-45A4-85A3-9974BABEC630}" destId="{F6BE1D79-2935-40EA-814F-CDD566B90897}" srcOrd="0" destOrd="3" presId="urn:microsoft.com/office/officeart/2008/layout/TitlePictureLineup"/>
    <dgm:cxn modelId="{AD5D17DF-6E7E-4E02-AF13-B1ED31FE6C1D}" type="presOf" srcId="{CB0B37A0-F7C6-40FA-AA63-47A83AAD8E6B}" destId="{7BBEACC7-DA41-4CAD-813D-91406AC3AA10}" srcOrd="0" destOrd="0" presId="urn:microsoft.com/office/officeart/2008/layout/TitlePictureLineup"/>
    <dgm:cxn modelId="{BD2360F6-7738-43A2-8F8B-25AA42A2AE1A}" type="presOf" srcId="{814E6065-7864-4EFB-8B70-3E87BC26701D}" destId="{6A3D7A7C-F415-4FC8-8616-95704E7EE92E}" srcOrd="0" destOrd="4" presId="urn:microsoft.com/office/officeart/2008/layout/TitlePictureLineup"/>
    <dgm:cxn modelId="{BD3D21F7-B2D2-4F32-9293-95A479B2A5E5}" srcId="{DE0BA62C-8170-4389-99DA-6BD6BD56EBAD}" destId="{3BD48885-87B3-4F41-B28E-7C3D6D78EECB}" srcOrd="0" destOrd="0" parTransId="{5E501755-466A-4D12-9EF7-C53C42E37E3D}" sibTransId="{8A5D9EF5-504A-4B6B-A610-6AF46D802561}"/>
    <dgm:cxn modelId="{23A0B9FB-5278-488F-BBE4-B8B0D18A6048}" srcId="{99A8185D-1B45-4AD8-AFC6-8293EB46281F}" destId="{723B860D-8339-4307-88F5-447FABA9C5EA}" srcOrd="0" destOrd="0" parTransId="{4972C05E-65C8-4B18-B720-4933B5D00C17}" sibTransId="{1AF9395A-61E2-485E-AE01-78A77EB74B50}"/>
    <dgm:cxn modelId="{634F0C97-55A7-4C42-ACDB-D3BFF6D7AD99}" type="presParOf" srcId="{AEFE53E1-3A7C-4B60-9DA7-9F9BCD5581A3}" destId="{14B93A8A-78EF-4509-961B-9DE645E3778F}" srcOrd="0" destOrd="0" presId="urn:microsoft.com/office/officeart/2008/layout/TitlePictureLineup"/>
    <dgm:cxn modelId="{4D74D1B1-7858-4D0A-8984-4F365D4A8998}" type="presParOf" srcId="{14B93A8A-78EF-4509-961B-9DE645E3778F}" destId="{01A4CBFF-29B9-40BA-B751-7109C5CA1C63}" srcOrd="0" destOrd="0" presId="urn:microsoft.com/office/officeart/2008/layout/TitlePictureLineup"/>
    <dgm:cxn modelId="{A890824D-E52F-4B3A-A204-6543ACD5C9D1}" type="presParOf" srcId="{14B93A8A-78EF-4509-961B-9DE645E3778F}" destId="{73CF05DC-322A-4335-8CC2-8705255B533D}" srcOrd="1" destOrd="0" presId="urn:microsoft.com/office/officeart/2008/layout/TitlePictureLineup"/>
    <dgm:cxn modelId="{662A1467-37D7-4975-8F59-ED766C388D6F}" type="presParOf" srcId="{14B93A8A-78EF-4509-961B-9DE645E3778F}" destId="{3D3D6F4A-1A81-4932-9664-538403233469}" srcOrd="2" destOrd="0" presId="urn:microsoft.com/office/officeart/2008/layout/TitlePictureLineup"/>
    <dgm:cxn modelId="{B4449DF9-BC87-45CB-B03C-A091D82C1C4F}" type="presParOf" srcId="{14B93A8A-78EF-4509-961B-9DE645E3778F}" destId="{89BFA556-B0C9-4EDE-A001-3A7D0CB37F77}" srcOrd="3" destOrd="0" presId="urn:microsoft.com/office/officeart/2008/layout/TitlePictureLineup"/>
    <dgm:cxn modelId="{E1D96D07-ED25-4E9C-B0A6-75DC9924058C}" type="presParOf" srcId="{AEFE53E1-3A7C-4B60-9DA7-9F9BCD5581A3}" destId="{905ACB51-261B-415D-8F8B-33122320CF24}" srcOrd="1" destOrd="0" presId="urn:microsoft.com/office/officeart/2008/layout/TitlePictureLineup"/>
    <dgm:cxn modelId="{F6C35375-19D1-40A3-A786-1656050532CC}" type="presParOf" srcId="{AEFE53E1-3A7C-4B60-9DA7-9F9BCD5581A3}" destId="{D5B02E9C-F65C-4916-AAC7-E74656970606}" srcOrd="2" destOrd="0" presId="urn:microsoft.com/office/officeart/2008/layout/TitlePictureLineup"/>
    <dgm:cxn modelId="{2D497251-32B8-4AA7-9B46-80F7A9D05A9F}" type="presParOf" srcId="{D5B02E9C-F65C-4916-AAC7-E74656970606}" destId="{5F781B28-0E98-42A7-A4A4-9EFAB962E102}" srcOrd="0" destOrd="0" presId="urn:microsoft.com/office/officeart/2008/layout/TitlePictureLineup"/>
    <dgm:cxn modelId="{EF7E8648-CF36-4166-A9C5-137E613F1386}" type="presParOf" srcId="{D5B02E9C-F65C-4916-AAC7-E74656970606}" destId="{9020FA81-12C0-4433-A233-CE0644BF5D66}" srcOrd="1" destOrd="0" presId="urn:microsoft.com/office/officeart/2008/layout/TitlePictureLineup"/>
    <dgm:cxn modelId="{2FAA80F1-DD46-4FB6-86FD-313DDFFCAE6F}" type="presParOf" srcId="{D5B02E9C-F65C-4916-AAC7-E74656970606}" destId="{6A3D7A7C-F415-4FC8-8616-95704E7EE92E}" srcOrd="2" destOrd="0" presId="urn:microsoft.com/office/officeart/2008/layout/TitlePictureLineup"/>
    <dgm:cxn modelId="{936C9BC8-A5D8-4F49-96E7-DC4312225962}" type="presParOf" srcId="{D5B02E9C-F65C-4916-AAC7-E74656970606}" destId="{7BBEACC7-DA41-4CAD-813D-91406AC3AA10}" srcOrd="3" destOrd="0" presId="urn:microsoft.com/office/officeart/2008/layout/TitlePictureLineup"/>
    <dgm:cxn modelId="{8D0AF41F-C3DF-4BF3-9C82-B9AD7BE1044A}" type="presParOf" srcId="{AEFE53E1-3A7C-4B60-9DA7-9F9BCD5581A3}" destId="{790E90F8-4480-4888-A6E9-66B6EAF45B32}" srcOrd="3" destOrd="0" presId="urn:microsoft.com/office/officeart/2008/layout/TitlePictureLineup"/>
    <dgm:cxn modelId="{D424C3BD-81B7-46ED-9B8A-47A38E66144C}" type="presParOf" srcId="{AEFE53E1-3A7C-4B60-9DA7-9F9BCD5581A3}" destId="{1E3D535E-5C2C-4F36-935B-F4D47FCC7E1E}" srcOrd="4" destOrd="0" presId="urn:microsoft.com/office/officeart/2008/layout/TitlePictureLineup"/>
    <dgm:cxn modelId="{A03CAD33-85EB-49BA-81CA-97C2DCE10261}" type="presParOf" srcId="{1E3D535E-5C2C-4F36-935B-F4D47FCC7E1E}" destId="{58BD189F-26CC-43EE-8AFA-A0510F4EB379}" srcOrd="0" destOrd="0" presId="urn:microsoft.com/office/officeart/2008/layout/TitlePictureLineup"/>
    <dgm:cxn modelId="{D070A854-B40C-4DD7-87EB-38A40A7BB899}" type="presParOf" srcId="{1E3D535E-5C2C-4F36-935B-F4D47FCC7E1E}" destId="{83D26F83-2B39-4C54-8461-DB6A7C16EB29}" srcOrd="1" destOrd="0" presId="urn:microsoft.com/office/officeart/2008/layout/TitlePictureLineup"/>
    <dgm:cxn modelId="{C0544803-1DAB-4C02-AF79-6F4D276E464A}" type="presParOf" srcId="{1E3D535E-5C2C-4F36-935B-F4D47FCC7E1E}" destId="{F6BE1D79-2935-40EA-814F-CDD566B90897}" srcOrd="2" destOrd="0" presId="urn:microsoft.com/office/officeart/2008/layout/TitlePictureLineup"/>
    <dgm:cxn modelId="{2913E824-295E-49D6-8BA4-F094D275E9A5}" type="presParOf" srcId="{1E3D535E-5C2C-4F36-935B-F4D47FCC7E1E}" destId="{3621E6F9-3655-419A-8723-7FD0E9916335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1C34CD-A78B-47D2-8E30-CDED246B567E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9A8185D-1B45-4AD8-AFC6-8293EB4628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Crystals</a:t>
          </a:r>
        </a:p>
      </dgm:t>
    </dgm:pt>
    <dgm:pt modelId="{40A951BE-1F0A-4A4D-9830-74A4365F5544}" type="parTrans" cxnId="{B3F2D63E-F94B-4816-B945-456F4DD55051}">
      <dgm:prSet/>
      <dgm:spPr/>
      <dgm:t>
        <a:bodyPr/>
        <a:lstStyle/>
        <a:p>
          <a:endParaRPr lang="en-ZA"/>
        </a:p>
      </dgm:t>
    </dgm:pt>
    <dgm:pt modelId="{F2018333-0931-485C-BD22-040867C425C8}" type="sibTrans" cxnId="{B3F2D63E-F94B-4816-B945-456F4DD55051}">
      <dgm:prSet/>
      <dgm:spPr/>
      <dgm:t>
        <a:bodyPr/>
        <a:lstStyle/>
        <a:p>
          <a:endParaRPr lang="en-ZA"/>
        </a:p>
      </dgm:t>
    </dgm:pt>
    <dgm:pt modelId="{723B860D-8339-4307-88F5-447FABA9C5EA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</a:p>
      </dgm:t>
    </dgm:pt>
    <dgm:pt modelId="{4972C05E-65C8-4B18-B720-4933B5D00C17}" type="parTrans" cxnId="{23A0B9FB-5278-488F-BBE4-B8B0D18A6048}">
      <dgm:prSet/>
      <dgm:spPr/>
      <dgm:t>
        <a:bodyPr/>
        <a:lstStyle/>
        <a:p>
          <a:endParaRPr lang="en-ZA"/>
        </a:p>
      </dgm:t>
    </dgm:pt>
    <dgm:pt modelId="{1AF9395A-61E2-485E-AE01-78A77EB74B50}" type="sibTrans" cxnId="{23A0B9FB-5278-488F-BBE4-B8B0D18A6048}">
      <dgm:prSet/>
      <dgm:spPr/>
      <dgm:t>
        <a:bodyPr/>
        <a:lstStyle/>
        <a:p>
          <a:endParaRPr lang="en-ZA"/>
        </a:p>
      </dgm:t>
    </dgm:pt>
    <dgm:pt modelId="{CB0B37A0-F7C6-40FA-AA63-47A83AAD8E6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Plastics</a:t>
          </a:r>
        </a:p>
      </dgm:t>
    </dgm:pt>
    <dgm:pt modelId="{A2C4DCF2-1037-495F-92CA-1510771F96B7}" type="parTrans" cxnId="{9D3BEDA4-EA16-4A4D-BC8D-0148539C5DDC}">
      <dgm:prSet/>
      <dgm:spPr/>
      <dgm:t>
        <a:bodyPr/>
        <a:lstStyle/>
        <a:p>
          <a:endParaRPr lang="en-ZA"/>
        </a:p>
      </dgm:t>
    </dgm:pt>
    <dgm:pt modelId="{3B95F12F-716B-466D-931A-814093E0E8D5}" type="sibTrans" cxnId="{9D3BEDA4-EA16-4A4D-BC8D-0148539C5DDC}">
      <dgm:prSet/>
      <dgm:spPr/>
      <dgm:t>
        <a:bodyPr/>
        <a:lstStyle/>
        <a:p>
          <a:endParaRPr lang="en-ZA"/>
        </a:p>
      </dgm:t>
    </dgm:pt>
    <dgm:pt modelId="{F5D53747-5B33-46F9-A337-1C6101BDA5B6}">
      <dgm:prSet phldrT="[Text]"/>
      <dgm:spPr/>
      <dgm:t>
        <a:bodyPr/>
        <a:lstStyle/>
        <a:p>
          <a:pPr>
            <a:buNone/>
          </a:pPr>
          <a:r>
            <a:rPr lang="en-ZA" dirty="0"/>
            <a:t>❌Low </a:t>
          </a:r>
          <a:r>
            <a:rPr lang="en-ZA" i="1" dirty="0"/>
            <a:t>Z</a:t>
          </a:r>
          <a:endParaRPr lang="en-ZA" dirty="0"/>
        </a:p>
      </dgm:t>
    </dgm:pt>
    <dgm:pt modelId="{ABB5BF8C-84FA-45D2-A2DF-BE2EC053C5DC}" type="parTrans" cxnId="{A753BBBA-3D7F-4CB2-A282-6FC4E2BA2E51}">
      <dgm:prSet/>
      <dgm:spPr/>
      <dgm:t>
        <a:bodyPr/>
        <a:lstStyle/>
        <a:p>
          <a:endParaRPr lang="en-ZA"/>
        </a:p>
      </dgm:t>
    </dgm:pt>
    <dgm:pt modelId="{81F125F9-A549-4AD0-B3D2-923E92D4FCFB}" type="sibTrans" cxnId="{A753BBBA-3D7F-4CB2-A282-6FC4E2BA2E51}">
      <dgm:prSet/>
      <dgm:spPr/>
      <dgm:t>
        <a:bodyPr/>
        <a:lstStyle/>
        <a:p>
          <a:endParaRPr lang="en-ZA"/>
        </a:p>
      </dgm:t>
    </dgm:pt>
    <dgm:pt modelId="{DE0BA62C-8170-4389-99DA-6BD6BD56EBA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tx1"/>
              </a:solidFill>
            </a:rPr>
            <a:t>Ceramics</a:t>
          </a:r>
        </a:p>
      </dgm:t>
    </dgm:pt>
    <dgm:pt modelId="{80D5D44D-3E0B-4ED2-ABF3-C0993DDF10F5}" type="parTrans" cxnId="{1B49BA1C-7856-4597-B7BF-3D6ABF7A0918}">
      <dgm:prSet/>
      <dgm:spPr/>
      <dgm:t>
        <a:bodyPr/>
        <a:lstStyle/>
        <a:p>
          <a:endParaRPr lang="en-ZA"/>
        </a:p>
      </dgm:t>
    </dgm:pt>
    <dgm:pt modelId="{CDA83B6A-7E5F-44B6-AB6B-1B0A6B3F20BC}" type="sibTrans" cxnId="{1B49BA1C-7856-4597-B7BF-3D6ABF7A0918}">
      <dgm:prSet/>
      <dgm:spPr/>
      <dgm:t>
        <a:bodyPr/>
        <a:lstStyle/>
        <a:p>
          <a:endParaRPr lang="en-ZA"/>
        </a:p>
      </dgm:t>
    </dgm:pt>
    <dgm:pt modelId="{87073E74-7552-4F40-BD10-523D30407D70}">
      <dgm:prSet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357D7773-4A08-4FC7-9070-CAA8961168E0}" type="parTrans" cxnId="{F3664427-E4D2-490B-972F-C19E7943515A}">
      <dgm:prSet/>
      <dgm:spPr/>
      <dgm:t>
        <a:bodyPr/>
        <a:lstStyle/>
        <a:p>
          <a:endParaRPr lang="en-ZA"/>
        </a:p>
      </dgm:t>
    </dgm:pt>
    <dgm:pt modelId="{47E2223E-F4CB-4164-947F-893658877FE6}" type="sibTrans" cxnId="{F3664427-E4D2-490B-972F-C19E7943515A}">
      <dgm:prSet/>
      <dgm:spPr/>
      <dgm:t>
        <a:bodyPr/>
        <a:lstStyle/>
        <a:p>
          <a:endParaRPr lang="en-ZA"/>
        </a:p>
      </dgm:t>
    </dgm:pt>
    <dgm:pt modelId="{9F2BEA25-96FD-4A7C-BF3E-D673D1D22A61}">
      <dgm:prSet/>
      <dgm:spPr/>
      <dgm:t>
        <a:bodyPr/>
        <a:lstStyle/>
        <a:p>
          <a:pPr>
            <a:buNone/>
          </a:pPr>
          <a:r>
            <a:rPr lang="en-ZA" dirty="0"/>
            <a:t>✅Good ER</a:t>
          </a:r>
        </a:p>
      </dgm:t>
    </dgm:pt>
    <dgm:pt modelId="{64FA7CFC-ED66-4369-BA73-744C10848B3F}" type="sibTrans" cxnId="{4322F7AE-8242-4BDE-870E-2A89AC0B5231}">
      <dgm:prSet/>
      <dgm:spPr/>
      <dgm:t>
        <a:bodyPr/>
        <a:lstStyle/>
        <a:p>
          <a:endParaRPr lang="en-ZA"/>
        </a:p>
      </dgm:t>
    </dgm:pt>
    <dgm:pt modelId="{5BE2188D-2E2D-4BDD-9329-52077B848A67}" type="parTrans" cxnId="{4322F7AE-8242-4BDE-870E-2A89AC0B5231}">
      <dgm:prSet/>
      <dgm:spPr/>
      <dgm:t>
        <a:bodyPr/>
        <a:lstStyle/>
        <a:p>
          <a:endParaRPr lang="en-ZA"/>
        </a:p>
      </dgm:t>
    </dgm:pt>
    <dgm:pt modelId="{D84397AF-E66B-46B9-8B69-BDBAE6416AFC}">
      <dgm:prSet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49713D7B-F1F3-4719-8FE7-0D170CDDCBEE}" type="parTrans" cxnId="{53A80FC4-D00B-4D85-A7D4-68E7568E78F4}">
      <dgm:prSet/>
      <dgm:spPr/>
      <dgm:t>
        <a:bodyPr/>
        <a:lstStyle/>
        <a:p>
          <a:endParaRPr lang="en-ZA"/>
        </a:p>
      </dgm:t>
    </dgm:pt>
    <dgm:pt modelId="{CB9C60F3-600A-4350-BE83-7ED86EE3635D}" type="sibTrans" cxnId="{53A80FC4-D00B-4D85-A7D4-68E7568E78F4}">
      <dgm:prSet/>
      <dgm:spPr/>
      <dgm:t>
        <a:bodyPr/>
        <a:lstStyle/>
        <a:p>
          <a:endParaRPr lang="en-ZA"/>
        </a:p>
      </dgm:t>
    </dgm:pt>
    <dgm:pt modelId="{522108C2-56F5-4E87-8ADB-5D30F36699EA}">
      <dgm:prSet/>
      <dgm:spPr/>
      <dgm:t>
        <a:bodyPr/>
        <a:lstStyle/>
        <a:p>
          <a:pPr>
            <a:buNone/>
          </a:pPr>
          <a:r>
            <a:rPr lang="en-ZA" dirty="0"/>
            <a:t>❌Expensive</a:t>
          </a:r>
        </a:p>
      </dgm:t>
    </dgm:pt>
    <dgm:pt modelId="{677C02BA-1790-48CE-9841-909CBDAAED3A}" type="parTrans" cxnId="{F1302B1C-17BF-4910-9518-C7D445983E2D}">
      <dgm:prSet/>
      <dgm:spPr/>
      <dgm:t>
        <a:bodyPr/>
        <a:lstStyle/>
        <a:p>
          <a:endParaRPr lang="en-ZA"/>
        </a:p>
      </dgm:t>
    </dgm:pt>
    <dgm:pt modelId="{DF041380-ECE2-4E67-BDD0-6C983627D974}" type="sibTrans" cxnId="{F1302B1C-17BF-4910-9518-C7D445983E2D}">
      <dgm:prSet/>
      <dgm:spPr/>
      <dgm:t>
        <a:bodyPr/>
        <a:lstStyle/>
        <a:p>
          <a:endParaRPr lang="en-ZA"/>
        </a:p>
      </dgm:t>
    </dgm:pt>
    <dgm:pt modelId="{2476D8CA-3533-4220-BFFF-2C364266EE3F}">
      <dgm:prSet phldrT="[Text]"/>
      <dgm:spPr/>
      <dgm:t>
        <a:bodyPr/>
        <a:lstStyle/>
        <a:p>
          <a:pPr>
            <a:buNone/>
          </a:pPr>
          <a:r>
            <a:rPr lang="en-ZA" dirty="0"/>
            <a:t>✅High LY</a:t>
          </a:r>
        </a:p>
      </dgm:t>
    </dgm:pt>
    <dgm:pt modelId="{4005B8CD-98B9-4DD8-B764-B42DA54F0F08}" type="parTrans" cxnId="{9D330D8B-F533-474E-B579-DD726357373E}">
      <dgm:prSet/>
      <dgm:spPr/>
      <dgm:t>
        <a:bodyPr/>
        <a:lstStyle/>
        <a:p>
          <a:endParaRPr lang="en-ZA"/>
        </a:p>
      </dgm:t>
    </dgm:pt>
    <dgm:pt modelId="{1A46E0D5-AB64-4572-B3A0-6BB6F20CCACC}" type="sibTrans" cxnId="{9D330D8B-F533-474E-B579-DD726357373E}">
      <dgm:prSet/>
      <dgm:spPr/>
      <dgm:t>
        <a:bodyPr/>
        <a:lstStyle/>
        <a:p>
          <a:endParaRPr lang="en-ZA"/>
        </a:p>
      </dgm:t>
    </dgm:pt>
    <dgm:pt modelId="{161C5EAB-73E6-4469-A4A1-E2B375A9829B}">
      <dgm:prSet phldrT="[Text]"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EA626D69-9226-4B7F-87DB-C8AAC0C5726B}" type="parTrans" cxnId="{6A93852B-D740-44FE-A88A-E662C5FAB42F}">
      <dgm:prSet/>
      <dgm:spPr/>
      <dgm:t>
        <a:bodyPr/>
        <a:lstStyle/>
        <a:p>
          <a:endParaRPr lang="en-ZA"/>
        </a:p>
      </dgm:t>
    </dgm:pt>
    <dgm:pt modelId="{D31182F0-BFE4-4440-9D02-0FB3AF154BBB}" type="sibTrans" cxnId="{6A93852B-D740-44FE-A88A-E662C5FAB42F}">
      <dgm:prSet/>
      <dgm:spPr/>
      <dgm:t>
        <a:bodyPr/>
        <a:lstStyle/>
        <a:p>
          <a:endParaRPr lang="en-ZA"/>
        </a:p>
      </dgm:t>
    </dgm:pt>
    <dgm:pt modelId="{207818FF-7C00-4B42-8B10-74C9605DBF67}">
      <dgm:prSet phldrT="[Text]"/>
      <dgm:spPr/>
      <dgm:t>
        <a:bodyPr/>
        <a:lstStyle/>
        <a:p>
          <a:pPr>
            <a:buNone/>
          </a:pPr>
          <a:r>
            <a:rPr lang="en-ZA" dirty="0"/>
            <a:t>❌Poor ER</a:t>
          </a:r>
        </a:p>
      </dgm:t>
    </dgm:pt>
    <dgm:pt modelId="{51EE1476-03C6-4923-883B-2843AFAED0BB}" type="parTrans" cxnId="{CBD1241C-3F6D-4287-80BC-668BE9593C17}">
      <dgm:prSet/>
      <dgm:spPr/>
      <dgm:t>
        <a:bodyPr/>
        <a:lstStyle/>
        <a:p>
          <a:endParaRPr lang="en-ZA"/>
        </a:p>
      </dgm:t>
    </dgm:pt>
    <dgm:pt modelId="{B6AAF906-E122-4924-B2E6-72679911EDF0}" type="sibTrans" cxnId="{CBD1241C-3F6D-4287-80BC-668BE9593C17}">
      <dgm:prSet/>
      <dgm:spPr/>
      <dgm:t>
        <a:bodyPr/>
        <a:lstStyle/>
        <a:p>
          <a:endParaRPr lang="en-ZA"/>
        </a:p>
      </dgm:t>
    </dgm:pt>
    <dgm:pt modelId="{814E6065-7864-4EFB-8B70-3E87BC26701D}">
      <dgm:prSet phldrT="[Text]"/>
      <dgm:spPr/>
      <dgm:t>
        <a:bodyPr/>
        <a:lstStyle/>
        <a:p>
          <a:pPr>
            <a:buNone/>
          </a:pPr>
          <a:r>
            <a:rPr lang="en-ZA" dirty="0"/>
            <a:t>✅Cheaper…</a:t>
          </a:r>
        </a:p>
      </dgm:t>
    </dgm:pt>
    <dgm:pt modelId="{55A002F8-68EE-4F8D-AC5D-B45FA611C14A}" type="parTrans" cxnId="{CDA9CF11-FC4A-44B1-A8C7-8A31E37ADBCD}">
      <dgm:prSet/>
      <dgm:spPr/>
      <dgm:t>
        <a:bodyPr/>
        <a:lstStyle/>
        <a:p>
          <a:endParaRPr lang="en-ZA"/>
        </a:p>
      </dgm:t>
    </dgm:pt>
    <dgm:pt modelId="{EC430557-358B-4C98-90BF-4FB032A037A6}" type="sibTrans" cxnId="{CDA9CF11-FC4A-44B1-A8C7-8A31E37ADBCD}">
      <dgm:prSet/>
      <dgm:spPr/>
      <dgm:t>
        <a:bodyPr/>
        <a:lstStyle/>
        <a:p>
          <a:endParaRPr lang="en-ZA"/>
        </a:p>
      </dgm:t>
    </dgm:pt>
    <dgm:pt modelId="{3BD48885-87B3-4F41-B28E-7C3D6D78EECB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  <a:endParaRPr lang="en-ZA" dirty="0"/>
        </a:p>
      </dgm:t>
    </dgm:pt>
    <dgm:pt modelId="{8A5D9EF5-504A-4B6B-A610-6AF46D802561}" type="sibTrans" cxnId="{BD3D21F7-B2D2-4F32-9293-95A479B2A5E5}">
      <dgm:prSet/>
      <dgm:spPr/>
      <dgm:t>
        <a:bodyPr/>
        <a:lstStyle/>
        <a:p>
          <a:endParaRPr lang="en-ZA"/>
        </a:p>
      </dgm:t>
    </dgm:pt>
    <dgm:pt modelId="{5E501755-466A-4D12-9EF7-C53C42E37E3D}" type="parTrans" cxnId="{BD3D21F7-B2D2-4F32-9293-95A479B2A5E5}">
      <dgm:prSet/>
      <dgm:spPr/>
      <dgm:t>
        <a:bodyPr/>
        <a:lstStyle/>
        <a:p>
          <a:endParaRPr lang="en-ZA"/>
        </a:p>
      </dgm:t>
    </dgm:pt>
    <dgm:pt modelId="{89A69A57-4E06-4AE7-B969-8F554386219C}">
      <dgm:prSet phldrT="[Text]"/>
      <dgm:spPr/>
      <dgm:t>
        <a:bodyPr/>
        <a:lstStyle/>
        <a:p>
          <a:pPr>
            <a:buNone/>
          </a:pPr>
          <a:r>
            <a:rPr lang="en-ZA" dirty="0"/>
            <a:t>❌Low LY</a:t>
          </a:r>
        </a:p>
      </dgm:t>
    </dgm:pt>
    <dgm:pt modelId="{88FFC5CE-79DA-464C-B26E-708D101DCACC}" type="sibTrans" cxnId="{83E23E8D-55BB-4E59-91B0-B0B11D8F490E}">
      <dgm:prSet/>
      <dgm:spPr/>
      <dgm:t>
        <a:bodyPr/>
        <a:lstStyle/>
        <a:p>
          <a:endParaRPr lang="en-ZA"/>
        </a:p>
      </dgm:t>
    </dgm:pt>
    <dgm:pt modelId="{61EACE43-1A36-4DC6-A68B-EC104FDA4507}" type="parTrans" cxnId="{83E23E8D-55BB-4E59-91B0-B0B11D8F490E}">
      <dgm:prSet/>
      <dgm:spPr/>
      <dgm:t>
        <a:bodyPr/>
        <a:lstStyle/>
        <a:p>
          <a:endParaRPr lang="en-ZA"/>
        </a:p>
      </dgm:t>
    </dgm:pt>
    <dgm:pt modelId="{AEE73354-F750-4BDF-8C14-31561A4B54F7}">
      <dgm:prSet phldrT="[Text]"/>
      <dgm:spPr/>
      <dgm:t>
        <a:bodyPr/>
        <a:lstStyle/>
        <a:p>
          <a:pPr>
            <a:buNone/>
          </a:pPr>
          <a:r>
            <a:rPr lang="en-ZA" dirty="0"/>
            <a:t>❌Slow RT</a:t>
          </a:r>
        </a:p>
      </dgm:t>
    </dgm:pt>
    <dgm:pt modelId="{A12E3365-9F2B-449C-986E-F5A6AA5B4A1D}" type="sibTrans" cxnId="{3DAB0ECE-6D2B-478A-A126-86799D41CBD6}">
      <dgm:prSet/>
      <dgm:spPr/>
      <dgm:t>
        <a:bodyPr/>
        <a:lstStyle/>
        <a:p>
          <a:endParaRPr lang="en-ZA"/>
        </a:p>
      </dgm:t>
    </dgm:pt>
    <dgm:pt modelId="{C01E6200-2AD7-45A9-8BFA-C9F32B142A6C}" type="parTrans" cxnId="{3DAB0ECE-6D2B-478A-A126-86799D41CBD6}">
      <dgm:prSet/>
      <dgm:spPr/>
      <dgm:t>
        <a:bodyPr/>
        <a:lstStyle/>
        <a:p>
          <a:endParaRPr lang="en-ZA"/>
        </a:p>
      </dgm:t>
    </dgm:pt>
    <dgm:pt modelId="{4BA4E7C6-0E3B-45A4-85A3-9974BABEC630}">
      <dgm:prSet phldrT="[Text]"/>
      <dgm:spPr/>
      <dgm:t>
        <a:bodyPr/>
        <a:lstStyle/>
        <a:p>
          <a:pPr>
            <a:buNone/>
          </a:pPr>
          <a:r>
            <a:rPr lang="en-ZA" dirty="0"/>
            <a:t>✅Good ER</a:t>
          </a:r>
        </a:p>
      </dgm:t>
    </dgm:pt>
    <dgm:pt modelId="{314A4743-0C56-4569-BDC3-A11B5DBE7D3F}" type="sibTrans" cxnId="{9D77816E-0B7C-44CF-9996-20D97CDA1EFA}">
      <dgm:prSet/>
      <dgm:spPr/>
      <dgm:t>
        <a:bodyPr/>
        <a:lstStyle/>
        <a:p>
          <a:endParaRPr lang="en-ZA"/>
        </a:p>
      </dgm:t>
    </dgm:pt>
    <dgm:pt modelId="{2843E34C-18CC-47BF-99CD-8C077956F783}" type="parTrans" cxnId="{9D77816E-0B7C-44CF-9996-20D97CDA1EFA}">
      <dgm:prSet/>
      <dgm:spPr/>
      <dgm:t>
        <a:bodyPr/>
        <a:lstStyle/>
        <a:p>
          <a:endParaRPr lang="en-ZA"/>
        </a:p>
      </dgm:t>
    </dgm:pt>
    <dgm:pt modelId="{C478FCB4-A1AC-4970-9361-E3A3CD8DBABD}">
      <dgm:prSet phldrT="[Text]"/>
      <dgm:spPr/>
      <dgm:t>
        <a:bodyPr/>
        <a:lstStyle/>
        <a:p>
          <a:pPr>
            <a:buNone/>
          </a:pPr>
          <a:r>
            <a:rPr lang="en-ZA" dirty="0"/>
            <a:t>✅Cheaper…</a:t>
          </a:r>
        </a:p>
      </dgm:t>
    </dgm:pt>
    <dgm:pt modelId="{597F7DB6-9B52-4501-967D-5418363A5EE0}" type="sibTrans" cxnId="{FA8C398E-A1B4-4CCA-95CC-B66415D2FE13}">
      <dgm:prSet/>
      <dgm:spPr/>
      <dgm:t>
        <a:bodyPr/>
        <a:lstStyle/>
        <a:p>
          <a:endParaRPr lang="en-ZA"/>
        </a:p>
      </dgm:t>
    </dgm:pt>
    <dgm:pt modelId="{E72382C6-8E45-4E97-AAA3-29B105128BD5}" type="parTrans" cxnId="{FA8C398E-A1B4-4CCA-95CC-B66415D2FE13}">
      <dgm:prSet/>
      <dgm:spPr/>
      <dgm:t>
        <a:bodyPr/>
        <a:lstStyle/>
        <a:p>
          <a:endParaRPr lang="en-ZA"/>
        </a:p>
      </dgm:t>
    </dgm:pt>
    <dgm:pt modelId="{69EB5CAA-C4F0-45F8-845A-418EBD901286}">
      <dgm:prSet phldrT="[Text]"/>
      <dgm:spPr/>
      <dgm:t>
        <a:bodyPr/>
        <a:lstStyle/>
        <a:p>
          <a:pPr>
            <a:buNone/>
          </a:pPr>
          <a:r>
            <a:rPr lang="en-ZA" dirty="0"/>
            <a:t>NC Composites</a:t>
          </a:r>
        </a:p>
      </dgm:t>
    </dgm:pt>
    <dgm:pt modelId="{40918820-FAF9-4A15-8C86-91FEE3E4A1B3}" type="parTrans" cxnId="{D2059185-F1A8-426E-A5B3-750720526A81}">
      <dgm:prSet/>
      <dgm:spPr/>
      <dgm:t>
        <a:bodyPr/>
        <a:lstStyle/>
        <a:p>
          <a:endParaRPr lang="en-ZA"/>
        </a:p>
      </dgm:t>
    </dgm:pt>
    <dgm:pt modelId="{D9529B69-6DB6-4A65-983A-5E205DAA8DF6}" type="sibTrans" cxnId="{D2059185-F1A8-426E-A5B3-750720526A81}">
      <dgm:prSet/>
      <dgm:spPr/>
      <dgm:t>
        <a:bodyPr/>
        <a:lstStyle/>
        <a:p>
          <a:endParaRPr lang="en-ZA"/>
        </a:p>
      </dgm:t>
    </dgm:pt>
    <dgm:pt modelId="{313D6CB0-DFF5-42D3-BEFC-0580B771BD58}">
      <dgm:prSet phldrT="[Text]"/>
      <dgm:spPr/>
      <dgm:t>
        <a:bodyPr/>
        <a:lstStyle/>
        <a:p>
          <a:pPr>
            <a:buNone/>
          </a:pPr>
          <a:r>
            <a:rPr lang="en-ZA" dirty="0"/>
            <a:t>✅High </a:t>
          </a:r>
          <a:r>
            <a:rPr lang="en-ZA" i="1" dirty="0"/>
            <a:t>Z</a:t>
          </a:r>
          <a:endParaRPr lang="en-ZA" dirty="0"/>
        </a:p>
      </dgm:t>
    </dgm:pt>
    <dgm:pt modelId="{35ADBA9D-F98F-4F2B-8520-E11DA9364242}" type="parTrans" cxnId="{16B547B9-66E8-4DBE-B155-E8F592C931DB}">
      <dgm:prSet/>
      <dgm:spPr/>
      <dgm:t>
        <a:bodyPr/>
        <a:lstStyle/>
        <a:p>
          <a:endParaRPr lang="en-ZA"/>
        </a:p>
      </dgm:t>
    </dgm:pt>
    <dgm:pt modelId="{35D6D619-009D-40B1-B456-9C3FC27EA89A}" type="sibTrans" cxnId="{16B547B9-66E8-4DBE-B155-E8F592C931DB}">
      <dgm:prSet/>
      <dgm:spPr/>
      <dgm:t>
        <a:bodyPr/>
        <a:lstStyle/>
        <a:p>
          <a:endParaRPr lang="en-ZA"/>
        </a:p>
      </dgm:t>
    </dgm:pt>
    <dgm:pt modelId="{33DBA618-694D-42C1-9E4F-B7964AB795CE}">
      <dgm:prSet/>
      <dgm:spPr/>
      <dgm:t>
        <a:bodyPr/>
        <a:lstStyle/>
        <a:p>
          <a:pPr>
            <a:buNone/>
          </a:pPr>
          <a:r>
            <a:rPr lang="en-ZA" dirty="0"/>
            <a:t>⚠️Good LY?</a:t>
          </a:r>
        </a:p>
      </dgm:t>
    </dgm:pt>
    <dgm:pt modelId="{EBCF9B5B-E018-4613-974E-767895F5A169}" type="parTrans" cxnId="{3D32E84B-1248-4976-83DB-108E18D0E388}">
      <dgm:prSet/>
      <dgm:spPr/>
      <dgm:t>
        <a:bodyPr/>
        <a:lstStyle/>
        <a:p>
          <a:endParaRPr lang="en-ZA"/>
        </a:p>
      </dgm:t>
    </dgm:pt>
    <dgm:pt modelId="{2F6F7722-2DDF-42F4-A8A0-C76555E1F977}" type="sibTrans" cxnId="{3D32E84B-1248-4976-83DB-108E18D0E388}">
      <dgm:prSet/>
      <dgm:spPr/>
      <dgm:t>
        <a:bodyPr/>
        <a:lstStyle/>
        <a:p>
          <a:endParaRPr lang="en-ZA"/>
        </a:p>
      </dgm:t>
    </dgm:pt>
    <dgm:pt modelId="{DDBC9147-826C-460A-8774-7C7DBE52181D}">
      <dgm:prSet/>
      <dgm:spPr/>
      <dgm:t>
        <a:bodyPr/>
        <a:lstStyle/>
        <a:p>
          <a:pPr>
            <a:buNone/>
          </a:pPr>
          <a:r>
            <a:rPr lang="en-ZA" dirty="0"/>
            <a:t>✅Fast RT</a:t>
          </a:r>
        </a:p>
      </dgm:t>
    </dgm:pt>
    <dgm:pt modelId="{F6A964C2-C18D-4F8B-8D73-4666DCA6E8B2}" type="parTrans" cxnId="{0D22DE9E-E826-428D-ADE6-48A8762C1796}">
      <dgm:prSet/>
      <dgm:spPr/>
      <dgm:t>
        <a:bodyPr/>
        <a:lstStyle/>
        <a:p>
          <a:endParaRPr lang="en-ZA"/>
        </a:p>
      </dgm:t>
    </dgm:pt>
    <dgm:pt modelId="{61DC14EE-5D9E-485E-95C9-880FA5803E0E}" type="sibTrans" cxnId="{0D22DE9E-E826-428D-ADE6-48A8762C1796}">
      <dgm:prSet/>
      <dgm:spPr/>
      <dgm:t>
        <a:bodyPr/>
        <a:lstStyle/>
        <a:p>
          <a:endParaRPr lang="en-ZA"/>
        </a:p>
      </dgm:t>
    </dgm:pt>
    <dgm:pt modelId="{E744EEAE-8B07-4465-94EC-80DD3A79B8D2}">
      <dgm:prSet/>
      <dgm:spPr/>
      <dgm:t>
        <a:bodyPr/>
        <a:lstStyle/>
        <a:p>
          <a:pPr>
            <a:buNone/>
          </a:pPr>
          <a:r>
            <a:rPr lang="en-ZA"/>
            <a:t>✅Good ER</a:t>
          </a:r>
          <a:endParaRPr lang="en-ZA" dirty="0"/>
        </a:p>
      </dgm:t>
    </dgm:pt>
    <dgm:pt modelId="{02BFD889-0F04-435A-8B5B-A193467B599E}" type="parTrans" cxnId="{6C0560B5-D66B-42D0-9F9C-061181596D9F}">
      <dgm:prSet/>
      <dgm:spPr/>
      <dgm:t>
        <a:bodyPr/>
        <a:lstStyle/>
        <a:p>
          <a:endParaRPr lang="en-ZA"/>
        </a:p>
      </dgm:t>
    </dgm:pt>
    <dgm:pt modelId="{A463907F-5A04-4B32-80A0-84E7728E91C1}" type="sibTrans" cxnId="{6C0560B5-D66B-42D0-9F9C-061181596D9F}">
      <dgm:prSet/>
      <dgm:spPr/>
      <dgm:t>
        <a:bodyPr/>
        <a:lstStyle/>
        <a:p>
          <a:endParaRPr lang="en-ZA"/>
        </a:p>
      </dgm:t>
    </dgm:pt>
    <dgm:pt modelId="{D71D7591-50B8-4020-A4CE-6FA46B2AA333}">
      <dgm:prSet/>
      <dgm:spPr/>
      <dgm:t>
        <a:bodyPr/>
        <a:lstStyle/>
        <a:p>
          <a:pPr>
            <a:buNone/>
          </a:pPr>
          <a:r>
            <a:rPr lang="en-ZA" dirty="0"/>
            <a:t>✅Inexpensive</a:t>
          </a:r>
        </a:p>
      </dgm:t>
    </dgm:pt>
    <dgm:pt modelId="{A601D797-DC68-4CBB-85EF-4D481D68050A}" type="parTrans" cxnId="{8C2D1602-E568-4F3A-9C82-CF8459993B6D}">
      <dgm:prSet/>
      <dgm:spPr/>
      <dgm:t>
        <a:bodyPr/>
        <a:lstStyle/>
        <a:p>
          <a:endParaRPr lang="en-ZA"/>
        </a:p>
      </dgm:t>
    </dgm:pt>
    <dgm:pt modelId="{3BD5BCA5-79B3-4AA9-80F7-A65DCBC6B0C2}" type="sibTrans" cxnId="{8C2D1602-E568-4F3A-9C82-CF8459993B6D}">
      <dgm:prSet/>
      <dgm:spPr/>
      <dgm:t>
        <a:bodyPr/>
        <a:lstStyle/>
        <a:p>
          <a:endParaRPr lang="en-ZA"/>
        </a:p>
      </dgm:t>
    </dgm:pt>
    <dgm:pt modelId="{AEFE53E1-3A7C-4B60-9DA7-9F9BCD5581A3}" type="pres">
      <dgm:prSet presAssocID="{861C34CD-A78B-47D2-8E30-CDED246B567E}" presName="Name0" presStyleCnt="0">
        <dgm:presLayoutVars>
          <dgm:dir/>
        </dgm:presLayoutVars>
      </dgm:prSet>
      <dgm:spPr/>
    </dgm:pt>
    <dgm:pt modelId="{14B93A8A-78EF-4509-961B-9DE645E3778F}" type="pres">
      <dgm:prSet presAssocID="{99A8185D-1B45-4AD8-AFC6-8293EB46281F}" presName="composite" presStyleCnt="0"/>
      <dgm:spPr/>
    </dgm:pt>
    <dgm:pt modelId="{01A4CBFF-29B9-40BA-B751-7109C5CA1C63}" type="pres">
      <dgm:prSet presAssocID="{99A8185D-1B45-4AD8-AFC6-8293EB46281F}" presName="Accent" presStyleLbl="alignAcc1" presStyleIdx="0" presStyleCnt="4"/>
      <dgm:spPr/>
    </dgm:pt>
    <dgm:pt modelId="{73CF05DC-322A-4335-8CC2-8705255B533D}" type="pres">
      <dgm:prSet presAssocID="{99A8185D-1B45-4AD8-AFC6-8293EB46281F}" presName="Image" presStyleLbl="nod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</dgm:spPr>
    </dgm:pt>
    <dgm:pt modelId="{3D3D6F4A-1A81-4932-9664-538403233469}" type="pres">
      <dgm:prSet presAssocID="{99A8185D-1B45-4AD8-AFC6-8293EB46281F}" presName="Child" presStyleLbl="revTx" presStyleIdx="0" presStyleCnt="4">
        <dgm:presLayoutVars>
          <dgm:bulletEnabled val="1"/>
        </dgm:presLayoutVars>
      </dgm:prSet>
      <dgm:spPr/>
    </dgm:pt>
    <dgm:pt modelId="{89BFA556-B0C9-4EDE-A001-3A7D0CB37F77}" type="pres">
      <dgm:prSet presAssocID="{99A8185D-1B45-4AD8-AFC6-8293EB46281F}" presName="Parent" presStyleLbl="alignNode1" presStyleIdx="0" presStyleCnt="4">
        <dgm:presLayoutVars>
          <dgm:bulletEnabled val="1"/>
        </dgm:presLayoutVars>
      </dgm:prSet>
      <dgm:spPr/>
    </dgm:pt>
    <dgm:pt modelId="{905ACB51-261B-415D-8F8B-33122320CF24}" type="pres">
      <dgm:prSet presAssocID="{F2018333-0931-485C-BD22-040867C425C8}" presName="sibTrans" presStyleCnt="0"/>
      <dgm:spPr/>
    </dgm:pt>
    <dgm:pt modelId="{D5B02E9C-F65C-4916-AAC7-E74656970606}" type="pres">
      <dgm:prSet presAssocID="{CB0B37A0-F7C6-40FA-AA63-47A83AAD8E6B}" presName="composite" presStyleCnt="0"/>
      <dgm:spPr/>
    </dgm:pt>
    <dgm:pt modelId="{5F781B28-0E98-42A7-A4A4-9EFAB962E102}" type="pres">
      <dgm:prSet presAssocID="{CB0B37A0-F7C6-40FA-AA63-47A83AAD8E6B}" presName="Accent" presStyleLbl="alignAcc1" presStyleIdx="1" presStyleCnt="4"/>
      <dgm:spPr/>
    </dgm:pt>
    <dgm:pt modelId="{9020FA81-12C0-4433-A233-CE0644BF5D66}" type="pres">
      <dgm:prSet presAssocID="{CB0B37A0-F7C6-40FA-AA63-47A83AAD8E6B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A3D7A7C-F415-4FC8-8616-95704E7EE92E}" type="pres">
      <dgm:prSet presAssocID="{CB0B37A0-F7C6-40FA-AA63-47A83AAD8E6B}" presName="Child" presStyleLbl="revTx" presStyleIdx="1" presStyleCnt="4">
        <dgm:presLayoutVars>
          <dgm:bulletEnabled val="1"/>
        </dgm:presLayoutVars>
      </dgm:prSet>
      <dgm:spPr/>
    </dgm:pt>
    <dgm:pt modelId="{7BBEACC7-DA41-4CAD-813D-91406AC3AA10}" type="pres">
      <dgm:prSet presAssocID="{CB0B37A0-F7C6-40FA-AA63-47A83AAD8E6B}" presName="Parent" presStyleLbl="alignNode1" presStyleIdx="1" presStyleCnt="4">
        <dgm:presLayoutVars>
          <dgm:bulletEnabled val="1"/>
        </dgm:presLayoutVars>
      </dgm:prSet>
      <dgm:spPr/>
    </dgm:pt>
    <dgm:pt modelId="{790E90F8-4480-4888-A6E9-66B6EAF45B32}" type="pres">
      <dgm:prSet presAssocID="{3B95F12F-716B-466D-931A-814093E0E8D5}" presName="sibTrans" presStyleCnt="0"/>
      <dgm:spPr/>
    </dgm:pt>
    <dgm:pt modelId="{1E3D535E-5C2C-4F36-935B-F4D47FCC7E1E}" type="pres">
      <dgm:prSet presAssocID="{DE0BA62C-8170-4389-99DA-6BD6BD56EBAD}" presName="composite" presStyleCnt="0"/>
      <dgm:spPr/>
    </dgm:pt>
    <dgm:pt modelId="{58BD189F-26CC-43EE-8AFA-A0510F4EB379}" type="pres">
      <dgm:prSet presAssocID="{DE0BA62C-8170-4389-99DA-6BD6BD56EBAD}" presName="Accent" presStyleLbl="alignAcc1" presStyleIdx="2" presStyleCnt="4"/>
      <dgm:spPr/>
    </dgm:pt>
    <dgm:pt modelId="{83D26F83-2B39-4C54-8461-DB6A7C16EB29}" type="pres">
      <dgm:prSet presAssocID="{DE0BA62C-8170-4389-99DA-6BD6BD56EBAD}" presName="Image" presStyleLbl="nod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</dgm:spPr>
    </dgm:pt>
    <dgm:pt modelId="{F6BE1D79-2935-40EA-814F-CDD566B90897}" type="pres">
      <dgm:prSet presAssocID="{DE0BA62C-8170-4389-99DA-6BD6BD56EBAD}" presName="Child" presStyleLbl="revTx" presStyleIdx="2" presStyleCnt="4">
        <dgm:presLayoutVars>
          <dgm:bulletEnabled val="1"/>
        </dgm:presLayoutVars>
      </dgm:prSet>
      <dgm:spPr/>
    </dgm:pt>
    <dgm:pt modelId="{3621E6F9-3655-419A-8723-7FD0E9916335}" type="pres">
      <dgm:prSet presAssocID="{DE0BA62C-8170-4389-99DA-6BD6BD56EBAD}" presName="Parent" presStyleLbl="alignNode1" presStyleIdx="2" presStyleCnt="4">
        <dgm:presLayoutVars>
          <dgm:bulletEnabled val="1"/>
        </dgm:presLayoutVars>
      </dgm:prSet>
      <dgm:spPr/>
    </dgm:pt>
    <dgm:pt modelId="{8E5F884B-59E3-4260-B3B4-6A35DC015D8A}" type="pres">
      <dgm:prSet presAssocID="{CDA83B6A-7E5F-44B6-AB6B-1B0A6B3F20BC}" presName="sibTrans" presStyleCnt="0"/>
      <dgm:spPr/>
    </dgm:pt>
    <dgm:pt modelId="{351C0CBB-4E19-4968-9BB5-52A4D2DF1C34}" type="pres">
      <dgm:prSet presAssocID="{69EB5CAA-C4F0-45F8-845A-418EBD901286}" presName="composite" presStyleCnt="0"/>
      <dgm:spPr/>
    </dgm:pt>
    <dgm:pt modelId="{6281056D-D7FC-4897-B8C3-22CC048AB197}" type="pres">
      <dgm:prSet presAssocID="{69EB5CAA-C4F0-45F8-845A-418EBD901286}" presName="Accent" presStyleLbl="alignAcc1" presStyleIdx="3" presStyleCnt="4"/>
      <dgm:spPr/>
    </dgm:pt>
    <dgm:pt modelId="{2C7EA037-4DDC-4B73-B38B-224FB90337A5}" type="pres">
      <dgm:prSet presAssocID="{69EB5CAA-C4F0-45F8-845A-418EBD901286}" presName="Image" presStyleLbl="nod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578" t="-20284" r="-18136" b="-20858"/>
          </a:stretch>
        </a:blipFill>
      </dgm:spPr>
    </dgm:pt>
    <dgm:pt modelId="{155B73DC-BCE6-4B86-9D1E-36819BBDF0E9}" type="pres">
      <dgm:prSet presAssocID="{69EB5CAA-C4F0-45F8-845A-418EBD901286}" presName="Child" presStyleLbl="revTx" presStyleIdx="3" presStyleCnt="4">
        <dgm:presLayoutVars>
          <dgm:bulletEnabled val="1"/>
        </dgm:presLayoutVars>
      </dgm:prSet>
      <dgm:spPr/>
    </dgm:pt>
    <dgm:pt modelId="{41FD9B8A-45D5-48B9-8463-4133B4036554}" type="pres">
      <dgm:prSet presAssocID="{69EB5CAA-C4F0-45F8-845A-418EBD901286}" presName="Parent" presStyleLbl="alignNode1" presStyleIdx="3" presStyleCnt="4">
        <dgm:presLayoutVars>
          <dgm:bulletEnabled val="1"/>
        </dgm:presLayoutVars>
      </dgm:prSet>
      <dgm:spPr/>
    </dgm:pt>
  </dgm:ptLst>
  <dgm:cxnLst>
    <dgm:cxn modelId="{8C2D1602-E568-4F3A-9C82-CF8459993B6D}" srcId="{69EB5CAA-C4F0-45F8-845A-418EBD901286}" destId="{D71D7591-50B8-4020-A4CE-6FA46B2AA333}" srcOrd="4" destOrd="0" parTransId="{A601D797-DC68-4CBB-85EF-4D481D68050A}" sibTransId="{3BD5BCA5-79B3-4AA9-80F7-A65DCBC6B0C2}"/>
    <dgm:cxn modelId="{CDA9CF11-FC4A-44B1-A8C7-8A31E37ADBCD}" srcId="{CB0B37A0-F7C6-40FA-AA63-47A83AAD8E6B}" destId="{814E6065-7864-4EFB-8B70-3E87BC26701D}" srcOrd="4" destOrd="0" parTransId="{55A002F8-68EE-4F8D-AC5D-B45FA611C14A}" sibTransId="{EC430557-358B-4C98-90BF-4FB032A037A6}"/>
    <dgm:cxn modelId="{D142111C-8040-4FBB-96BD-7045AC0368B7}" type="presOf" srcId="{861C34CD-A78B-47D2-8E30-CDED246B567E}" destId="{AEFE53E1-3A7C-4B60-9DA7-9F9BCD5581A3}" srcOrd="0" destOrd="0" presId="urn:microsoft.com/office/officeart/2008/layout/TitlePictureLineup"/>
    <dgm:cxn modelId="{CBD1241C-3F6D-4287-80BC-668BE9593C17}" srcId="{CB0B37A0-F7C6-40FA-AA63-47A83AAD8E6B}" destId="{207818FF-7C00-4B42-8B10-74C9605DBF67}" srcOrd="3" destOrd="0" parTransId="{51EE1476-03C6-4923-883B-2843AFAED0BB}" sibTransId="{B6AAF906-E122-4924-B2E6-72679911EDF0}"/>
    <dgm:cxn modelId="{F1302B1C-17BF-4910-9518-C7D445983E2D}" srcId="{99A8185D-1B45-4AD8-AFC6-8293EB46281F}" destId="{522108C2-56F5-4E87-8ADB-5D30F36699EA}" srcOrd="4" destOrd="0" parTransId="{677C02BA-1790-48CE-9841-909CBDAAED3A}" sibTransId="{DF041380-ECE2-4E67-BDD0-6C983627D974}"/>
    <dgm:cxn modelId="{1B49BA1C-7856-4597-B7BF-3D6ABF7A0918}" srcId="{861C34CD-A78B-47D2-8E30-CDED246B567E}" destId="{DE0BA62C-8170-4389-99DA-6BD6BD56EBAD}" srcOrd="2" destOrd="0" parTransId="{80D5D44D-3E0B-4ED2-ABF3-C0993DDF10F5}" sibTransId="{CDA83B6A-7E5F-44B6-AB6B-1B0A6B3F20BC}"/>
    <dgm:cxn modelId="{F3664427-E4D2-490B-972F-C19E7943515A}" srcId="{99A8185D-1B45-4AD8-AFC6-8293EB46281F}" destId="{87073E74-7552-4F40-BD10-523D30407D70}" srcOrd="1" destOrd="0" parTransId="{357D7773-4A08-4FC7-9070-CAA8961168E0}" sibTransId="{47E2223E-F4CB-4164-947F-893658877FE6}"/>
    <dgm:cxn modelId="{E080832B-AF6E-49E7-98B6-9E6B5778A619}" type="presOf" srcId="{33DBA618-694D-42C1-9E4F-B7964AB795CE}" destId="{155B73DC-BCE6-4B86-9D1E-36819BBDF0E9}" srcOrd="0" destOrd="1" presId="urn:microsoft.com/office/officeart/2008/layout/TitlePictureLineup"/>
    <dgm:cxn modelId="{6A93852B-D740-44FE-A88A-E662C5FAB42F}" srcId="{CB0B37A0-F7C6-40FA-AA63-47A83AAD8E6B}" destId="{161C5EAB-73E6-4469-A4A1-E2B375A9829B}" srcOrd="2" destOrd="0" parTransId="{EA626D69-9226-4B7F-87DB-C8AAC0C5726B}" sibTransId="{D31182F0-BFE4-4440-9D02-0FB3AF154BBB}"/>
    <dgm:cxn modelId="{C3963035-32D8-493D-968A-5825D5735C8F}" type="presOf" srcId="{522108C2-56F5-4E87-8ADB-5D30F36699EA}" destId="{3D3D6F4A-1A81-4932-9664-538403233469}" srcOrd="0" destOrd="4" presId="urn:microsoft.com/office/officeart/2008/layout/TitlePictureLineup"/>
    <dgm:cxn modelId="{AA805439-EED7-4D41-9B57-2BC898D2BF16}" type="presOf" srcId="{9F2BEA25-96FD-4A7C-BF3E-D673D1D22A61}" destId="{3D3D6F4A-1A81-4932-9664-538403233469}" srcOrd="0" destOrd="3" presId="urn:microsoft.com/office/officeart/2008/layout/TitlePictureLineup"/>
    <dgm:cxn modelId="{E3A9943A-7759-45AB-BC26-E5F7697D35BF}" type="presOf" srcId="{99A8185D-1B45-4AD8-AFC6-8293EB46281F}" destId="{89BFA556-B0C9-4EDE-A001-3A7D0CB37F77}" srcOrd="0" destOrd="0" presId="urn:microsoft.com/office/officeart/2008/layout/TitlePictureLineup"/>
    <dgm:cxn modelId="{E6D8873E-40CD-4E1A-BA39-5693AD0EE86C}" type="presOf" srcId="{C478FCB4-A1AC-4970-9361-E3A3CD8DBABD}" destId="{F6BE1D79-2935-40EA-814F-CDD566B90897}" srcOrd="0" destOrd="4" presId="urn:microsoft.com/office/officeart/2008/layout/TitlePictureLineup"/>
    <dgm:cxn modelId="{B3F2D63E-F94B-4816-B945-456F4DD55051}" srcId="{861C34CD-A78B-47D2-8E30-CDED246B567E}" destId="{99A8185D-1B45-4AD8-AFC6-8293EB46281F}" srcOrd="0" destOrd="0" parTransId="{40A951BE-1F0A-4A4D-9830-74A4365F5544}" sibTransId="{F2018333-0931-485C-BD22-040867C425C8}"/>
    <dgm:cxn modelId="{CE809E63-EC1C-4461-B556-52617157042B}" type="presOf" srcId="{207818FF-7C00-4B42-8B10-74C9605DBF67}" destId="{6A3D7A7C-F415-4FC8-8616-95704E7EE92E}" srcOrd="0" destOrd="3" presId="urn:microsoft.com/office/officeart/2008/layout/TitlePictureLineup"/>
    <dgm:cxn modelId="{024B9049-4A9B-42A0-990F-C8DD36A3A9D5}" type="presOf" srcId="{3BD48885-87B3-4F41-B28E-7C3D6D78EECB}" destId="{F6BE1D79-2935-40EA-814F-CDD566B90897}" srcOrd="0" destOrd="0" presId="urn:microsoft.com/office/officeart/2008/layout/TitlePictureLineup"/>
    <dgm:cxn modelId="{8170294B-FDE8-414B-BFCE-A4298F8383D3}" type="presOf" srcId="{D71D7591-50B8-4020-A4CE-6FA46B2AA333}" destId="{155B73DC-BCE6-4B86-9D1E-36819BBDF0E9}" srcOrd="0" destOrd="4" presId="urn:microsoft.com/office/officeart/2008/layout/TitlePictureLineup"/>
    <dgm:cxn modelId="{3D32E84B-1248-4976-83DB-108E18D0E388}" srcId="{69EB5CAA-C4F0-45F8-845A-418EBD901286}" destId="{33DBA618-694D-42C1-9E4F-B7964AB795CE}" srcOrd="1" destOrd="0" parTransId="{EBCF9B5B-E018-4613-974E-767895F5A169}" sibTransId="{2F6F7722-2DDF-42F4-A8A0-C76555E1F977}"/>
    <dgm:cxn modelId="{56ED936D-BDD3-466F-9221-A318D8FEAD10}" type="presOf" srcId="{2476D8CA-3533-4220-BFFF-2C364266EE3F}" destId="{6A3D7A7C-F415-4FC8-8616-95704E7EE92E}" srcOrd="0" destOrd="1" presId="urn:microsoft.com/office/officeart/2008/layout/TitlePictureLineup"/>
    <dgm:cxn modelId="{9D77816E-0B7C-44CF-9996-20D97CDA1EFA}" srcId="{DE0BA62C-8170-4389-99DA-6BD6BD56EBAD}" destId="{4BA4E7C6-0E3B-45A4-85A3-9974BABEC630}" srcOrd="3" destOrd="0" parTransId="{2843E34C-18CC-47BF-99CD-8C077956F783}" sibTransId="{314A4743-0C56-4569-BDC3-A11B5DBE7D3F}"/>
    <dgm:cxn modelId="{875AD775-8BD4-4797-957A-042C3397FC29}" type="presOf" srcId="{723B860D-8339-4307-88F5-447FABA9C5EA}" destId="{3D3D6F4A-1A81-4932-9664-538403233469}" srcOrd="0" destOrd="0" presId="urn:microsoft.com/office/officeart/2008/layout/TitlePictureLineup"/>
    <dgm:cxn modelId="{EFC6777A-1B63-4581-A0A6-EA8815C03110}" type="presOf" srcId="{D84397AF-E66B-46B9-8B69-BDBAE6416AFC}" destId="{3D3D6F4A-1A81-4932-9664-538403233469}" srcOrd="0" destOrd="2" presId="urn:microsoft.com/office/officeart/2008/layout/TitlePictureLineup"/>
    <dgm:cxn modelId="{00C75E7D-1C78-46A3-87EC-E7C2F04DFD26}" type="presOf" srcId="{89A69A57-4E06-4AE7-B969-8F554386219C}" destId="{F6BE1D79-2935-40EA-814F-CDD566B90897}" srcOrd="0" destOrd="1" presId="urn:microsoft.com/office/officeart/2008/layout/TitlePictureLineup"/>
    <dgm:cxn modelId="{72F0C17D-44E2-4660-901C-D333A9D58D46}" type="presOf" srcId="{313D6CB0-DFF5-42D3-BEFC-0580B771BD58}" destId="{155B73DC-BCE6-4B86-9D1E-36819BBDF0E9}" srcOrd="0" destOrd="0" presId="urn:microsoft.com/office/officeart/2008/layout/TitlePictureLineup"/>
    <dgm:cxn modelId="{4AF48B85-1F95-447F-8016-98E82A972E41}" type="presOf" srcId="{F5D53747-5B33-46F9-A337-1C6101BDA5B6}" destId="{6A3D7A7C-F415-4FC8-8616-95704E7EE92E}" srcOrd="0" destOrd="0" presId="urn:microsoft.com/office/officeart/2008/layout/TitlePictureLineup"/>
    <dgm:cxn modelId="{D2059185-F1A8-426E-A5B3-750720526A81}" srcId="{861C34CD-A78B-47D2-8E30-CDED246B567E}" destId="{69EB5CAA-C4F0-45F8-845A-418EBD901286}" srcOrd="3" destOrd="0" parTransId="{40918820-FAF9-4A15-8C86-91FEE3E4A1B3}" sibTransId="{D9529B69-6DB6-4A65-983A-5E205DAA8DF6}"/>
    <dgm:cxn modelId="{5E92C087-2927-4683-A971-04E1EC10CB90}" type="presOf" srcId="{DE0BA62C-8170-4389-99DA-6BD6BD56EBAD}" destId="{3621E6F9-3655-419A-8723-7FD0E9916335}" srcOrd="0" destOrd="0" presId="urn:microsoft.com/office/officeart/2008/layout/TitlePictureLineup"/>
    <dgm:cxn modelId="{9D330D8B-F533-474E-B579-DD726357373E}" srcId="{CB0B37A0-F7C6-40FA-AA63-47A83AAD8E6B}" destId="{2476D8CA-3533-4220-BFFF-2C364266EE3F}" srcOrd="1" destOrd="0" parTransId="{4005B8CD-98B9-4DD8-B764-B42DA54F0F08}" sibTransId="{1A46E0D5-AB64-4572-B3A0-6BB6F20CCACC}"/>
    <dgm:cxn modelId="{83E23E8D-55BB-4E59-91B0-B0B11D8F490E}" srcId="{DE0BA62C-8170-4389-99DA-6BD6BD56EBAD}" destId="{89A69A57-4E06-4AE7-B969-8F554386219C}" srcOrd="1" destOrd="0" parTransId="{61EACE43-1A36-4DC6-A68B-EC104FDA4507}" sibTransId="{88FFC5CE-79DA-464C-B26E-708D101DCACC}"/>
    <dgm:cxn modelId="{FA8C398E-A1B4-4CCA-95CC-B66415D2FE13}" srcId="{DE0BA62C-8170-4389-99DA-6BD6BD56EBAD}" destId="{C478FCB4-A1AC-4970-9361-E3A3CD8DBABD}" srcOrd="4" destOrd="0" parTransId="{E72382C6-8E45-4E97-AAA3-29B105128BD5}" sibTransId="{597F7DB6-9B52-4501-967D-5418363A5EE0}"/>
    <dgm:cxn modelId="{BE921890-A574-4017-A4C2-E37F2F9DA480}" type="presOf" srcId="{69EB5CAA-C4F0-45F8-845A-418EBD901286}" destId="{41FD9B8A-45D5-48B9-8463-4133B4036554}" srcOrd="0" destOrd="0" presId="urn:microsoft.com/office/officeart/2008/layout/TitlePictureLineup"/>
    <dgm:cxn modelId="{9E21EC90-96AD-4184-9F52-C6D671826800}" type="presOf" srcId="{87073E74-7552-4F40-BD10-523D30407D70}" destId="{3D3D6F4A-1A81-4932-9664-538403233469}" srcOrd="0" destOrd="1" presId="urn:microsoft.com/office/officeart/2008/layout/TitlePictureLineup"/>
    <dgm:cxn modelId="{69949A93-CF29-462B-B804-331EF4BB46CB}" type="presOf" srcId="{161C5EAB-73E6-4469-A4A1-E2B375A9829B}" destId="{6A3D7A7C-F415-4FC8-8616-95704E7EE92E}" srcOrd="0" destOrd="2" presId="urn:microsoft.com/office/officeart/2008/layout/TitlePictureLineup"/>
    <dgm:cxn modelId="{BE85509D-FC05-4F8E-988A-DD549D3274B6}" type="presOf" srcId="{AEE73354-F750-4BDF-8C14-31561A4B54F7}" destId="{F6BE1D79-2935-40EA-814F-CDD566B90897}" srcOrd="0" destOrd="2" presId="urn:microsoft.com/office/officeart/2008/layout/TitlePictureLineup"/>
    <dgm:cxn modelId="{0D22DE9E-E826-428D-ADE6-48A8762C1796}" srcId="{69EB5CAA-C4F0-45F8-845A-418EBD901286}" destId="{DDBC9147-826C-460A-8774-7C7DBE52181D}" srcOrd="2" destOrd="0" parTransId="{F6A964C2-C18D-4F8B-8D73-4666DCA6E8B2}" sibTransId="{61DC14EE-5D9E-485E-95C9-880FA5803E0E}"/>
    <dgm:cxn modelId="{9D3BEDA4-EA16-4A4D-BC8D-0148539C5DDC}" srcId="{861C34CD-A78B-47D2-8E30-CDED246B567E}" destId="{CB0B37A0-F7C6-40FA-AA63-47A83AAD8E6B}" srcOrd="1" destOrd="0" parTransId="{A2C4DCF2-1037-495F-92CA-1510771F96B7}" sibTransId="{3B95F12F-716B-466D-931A-814093E0E8D5}"/>
    <dgm:cxn modelId="{A134BFA8-F5A4-43C5-9AAA-22F8043946AD}" type="presOf" srcId="{DDBC9147-826C-460A-8774-7C7DBE52181D}" destId="{155B73DC-BCE6-4B86-9D1E-36819BBDF0E9}" srcOrd="0" destOrd="2" presId="urn:microsoft.com/office/officeart/2008/layout/TitlePictureLineup"/>
    <dgm:cxn modelId="{4322F7AE-8242-4BDE-870E-2A89AC0B5231}" srcId="{99A8185D-1B45-4AD8-AFC6-8293EB46281F}" destId="{9F2BEA25-96FD-4A7C-BF3E-D673D1D22A61}" srcOrd="3" destOrd="0" parTransId="{5BE2188D-2E2D-4BDD-9329-52077B848A67}" sibTransId="{64FA7CFC-ED66-4369-BA73-744C10848B3F}"/>
    <dgm:cxn modelId="{6C0560B5-D66B-42D0-9F9C-061181596D9F}" srcId="{69EB5CAA-C4F0-45F8-845A-418EBD901286}" destId="{E744EEAE-8B07-4465-94EC-80DD3A79B8D2}" srcOrd="3" destOrd="0" parTransId="{02BFD889-0F04-435A-8B5B-A193467B599E}" sibTransId="{A463907F-5A04-4B32-80A0-84E7728E91C1}"/>
    <dgm:cxn modelId="{16B547B9-66E8-4DBE-B155-E8F592C931DB}" srcId="{69EB5CAA-C4F0-45F8-845A-418EBD901286}" destId="{313D6CB0-DFF5-42D3-BEFC-0580B771BD58}" srcOrd="0" destOrd="0" parTransId="{35ADBA9D-F98F-4F2B-8520-E11DA9364242}" sibTransId="{35D6D619-009D-40B1-B456-9C3FC27EA89A}"/>
    <dgm:cxn modelId="{A753BBBA-3D7F-4CB2-A282-6FC4E2BA2E51}" srcId="{CB0B37A0-F7C6-40FA-AA63-47A83AAD8E6B}" destId="{F5D53747-5B33-46F9-A337-1C6101BDA5B6}" srcOrd="0" destOrd="0" parTransId="{ABB5BF8C-84FA-45D2-A2DF-BE2EC053C5DC}" sibTransId="{81F125F9-A549-4AD0-B3D2-923E92D4FCFB}"/>
    <dgm:cxn modelId="{53A80FC4-D00B-4D85-A7D4-68E7568E78F4}" srcId="{99A8185D-1B45-4AD8-AFC6-8293EB46281F}" destId="{D84397AF-E66B-46B9-8B69-BDBAE6416AFC}" srcOrd="2" destOrd="0" parTransId="{49713D7B-F1F3-4719-8FE7-0D170CDDCBEE}" sibTransId="{CB9C60F3-600A-4350-BE83-7ED86EE3635D}"/>
    <dgm:cxn modelId="{3DAB0ECE-6D2B-478A-A126-86799D41CBD6}" srcId="{DE0BA62C-8170-4389-99DA-6BD6BD56EBAD}" destId="{AEE73354-F750-4BDF-8C14-31561A4B54F7}" srcOrd="2" destOrd="0" parTransId="{C01E6200-2AD7-45A9-8BFA-C9F32B142A6C}" sibTransId="{A12E3365-9F2B-449C-986E-F5A6AA5B4A1D}"/>
    <dgm:cxn modelId="{4F8483D1-0D60-41BA-8CA7-FE1BCD6460E0}" type="presOf" srcId="{4BA4E7C6-0E3B-45A4-85A3-9974BABEC630}" destId="{F6BE1D79-2935-40EA-814F-CDD566B90897}" srcOrd="0" destOrd="3" presId="urn:microsoft.com/office/officeart/2008/layout/TitlePictureLineup"/>
    <dgm:cxn modelId="{AD5D17DF-6E7E-4E02-AF13-B1ED31FE6C1D}" type="presOf" srcId="{CB0B37A0-F7C6-40FA-AA63-47A83AAD8E6B}" destId="{7BBEACC7-DA41-4CAD-813D-91406AC3AA10}" srcOrd="0" destOrd="0" presId="urn:microsoft.com/office/officeart/2008/layout/TitlePictureLineup"/>
    <dgm:cxn modelId="{98264DEF-CA41-428C-B3B8-2AE2D14FE2E0}" type="presOf" srcId="{E744EEAE-8B07-4465-94EC-80DD3A79B8D2}" destId="{155B73DC-BCE6-4B86-9D1E-36819BBDF0E9}" srcOrd="0" destOrd="3" presId="urn:microsoft.com/office/officeart/2008/layout/TitlePictureLineup"/>
    <dgm:cxn modelId="{BD2360F6-7738-43A2-8F8B-25AA42A2AE1A}" type="presOf" srcId="{814E6065-7864-4EFB-8B70-3E87BC26701D}" destId="{6A3D7A7C-F415-4FC8-8616-95704E7EE92E}" srcOrd="0" destOrd="4" presId="urn:microsoft.com/office/officeart/2008/layout/TitlePictureLineup"/>
    <dgm:cxn modelId="{BD3D21F7-B2D2-4F32-9293-95A479B2A5E5}" srcId="{DE0BA62C-8170-4389-99DA-6BD6BD56EBAD}" destId="{3BD48885-87B3-4F41-B28E-7C3D6D78EECB}" srcOrd="0" destOrd="0" parTransId="{5E501755-466A-4D12-9EF7-C53C42E37E3D}" sibTransId="{8A5D9EF5-504A-4B6B-A610-6AF46D802561}"/>
    <dgm:cxn modelId="{23A0B9FB-5278-488F-BBE4-B8B0D18A6048}" srcId="{99A8185D-1B45-4AD8-AFC6-8293EB46281F}" destId="{723B860D-8339-4307-88F5-447FABA9C5EA}" srcOrd="0" destOrd="0" parTransId="{4972C05E-65C8-4B18-B720-4933B5D00C17}" sibTransId="{1AF9395A-61E2-485E-AE01-78A77EB74B50}"/>
    <dgm:cxn modelId="{634F0C97-55A7-4C42-ACDB-D3BFF6D7AD99}" type="presParOf" srcId="{AEFE53E1-3A7C-4B60-9DA7-9F9BCD5581A3}" destId="{14B93A8A-78EF-4509-961B-9DE645E3778F}" srcOrd="0" destOrd="0" presId="urn:microsoft.com/office/officeart/2008/layout/TitlePictureLineup"/>
    <dgm:cxn modelId="{4D74D1B1-7858-4D0A-8984-4F365D4A8998}" type="presParOf" srcId="{14B93A8A-78EF-4509-961B-9DE645E3778F}" destId="{01A4CBFF-29B9-40BA-B751-7109C5CA1C63}" srcOrd="0" destOrd="0" presId="urn:microsoft.com/office/officeart/2008/layout/TitlePictureLineup"/>
    <dgm:cxn modelId="{A890824D-E52F-4B3A-A204-6543ACD5C9D1}" type="presParOf" srcId="{14B93A8A-78EF-4509-961B-9DE645E3778F}" destId="{73CF05DC-322A-4335-8CC2-8705255B533D}" srcOrd="1" destOrd="0" presId="urn:microsoft.com/office/officeart/2008/layout/TitlePictureLineup"/>
    <dgm:cxn modelId="{662A1467-37D7-4975-8F59-ED766C388D6F}" type="presParOf" srcId="{14B93A8A-78EF-4509-961B-9DE645E3778F}" destId="{3D3D6F4A-1A81-4932-9664-538403233469}" srcOrd="2" destOrd="0" presId="urn:microsoft.com/office/officeart/2008/layout/TitlePictureLineup"/>
    <dgm:cxn modelId="{B4449DF9-BC87-45CB-B03C-A091D82C1C4F}" type="presParOf" srcId="{14B93A8A-78EF-4509-961B-9DE645E3778F}" destId="{89BFA556-B0C9-4EDE-A001-3A7D0CB37F77}" srcOrd="3" destOrd="0" presId="urn:microsoft.com/office/officeart/2008/layout/TitlePictureLineup"/>
    <dgm:cxn modelId="{E1D96D07-ED25-4E9C-B0A6-75DC9924058C}" type="presParOf" srcId="{AEFE53E1-3A7C-4B60-9DA7-9F9BCD5581A3}" destId="{905ACB51-261B-415D-8F8B-33122320CF24}" srcOrd="1" destOrd="0" presId="urn:microsoft.com/office/officeart/2008/layout/TitlePictureLineup"/>
    <dgm:cxn modelId="{F6C35375-19D1-40A3-A786-1656050532CC}" type="presParOf" srcId="{AEFE53E1-3A7C-4B60-9DA7-9F9BCD5581A3}" destId="{D5B02E9C-F65C-4916-AAC7-E74656970606}" srcOrd="2" destOrd="0" presId="urn:microsoft.com/office/officeart/2008/layout/TitlePictureLineup"/>
    <dgm:cxn modelId="{2D497251-32B8-4AA7-9B46-80F7A9D05A9F}" type="presParOf" srcId="{D5B02E9C-F65C-4916-AAC7-E74656970606}" destId="{5F781B28-0E98-42A7-A4A4-9EFAB962E102}" srcOrd="0" destOrd="0" presId="urn:microsoft.com/office/officeart/2008/layout/TitlePictureLineup"/>
    <dgm:cxn modelId="{EF7E8648-CF36-4166-A9C5-137E613F1386}" type="presParOf" srcId="{D5B02E9C-F65C-4916-AAC7-E74656970606}" destId="{9020FA81-12C0-4433-A233-CE0644BF5D66}" srcOrd="1" destOrd="0" presId="urn:microsoft.com/office/officeart/2008/layout/TitlePictureLineup"/>
    <dgm:cxn modelId="{2FAA80F1-DD46-4FB6-86FD-313DDFFCAE6F}" type="presParOf" srcId="{D5B02E9C-F65C-4916-AAC7-E74656970606}" destId="{6A3D7A7C-F415-4FC8-8616-95704E7EE92E}" srcOrd="2" destOrd="0" presId="urn:microsoft.com/office/officeart/2008/layout/TitlePictureLineup"/>
    <dgm:cxn modelId="{936C9BC8-A5D8-4F49-96E7-DC4312225962}" type="presParOf" srcId="{D5B02E9C-F65C-4916-AAC7-E74656970606}" destId="{7BBEACC7-DA41-4CAD-813D-91406AC3AA10}" srcOrd="3" destOrd="0" presId="urn:microsoft.com/office/officeart/2008/layout/TitlePictureLineup"/>
    <dgm:cxn modelId="{8D0AF41F-C3DF-4BF3-9C82-B9AD7BE1044A}" type="presParOf" srcId="{AEFE53E1-3A7C-4B60-9DA7-9F9BCD5581A3}" destId="{790E90F8-4480-4888-A6E9-66B6EAF45B32}" srcOrd="3" destOrd="0" presId="urn:microsoft.com/office/officeart/2008/layout/TitlePictureLineup"/>
    <dgm:cxn modelId="{D424C3BD-81B7-46ED-9B8A-47A38E66144C}" type="presParOf" srcId="{AEFE53E1-3A7C-4B60-9DA7-9F9BCD5581A3}" destId="{1E3D535E-5C2C-4F36-935B-F4D47FCC7E1E}" srcOrd="4" destOrd="0" presId="urn:microsoft.com/office/officeart/2008/layout/TitlePictureLineup"/>
    <dgm:cxn modelId="{A03CAD33-85EB-49BA-81CA-97C2DCE10261}" type="presParOf" srcId="{1E3D535E-5C2C-4F36-935B-F4D47FCC7E1E}" destId="{58BD189F-26CC-43EE-8AFA-A0510F4EB379}" srcOrd="0" destOrd="0" presId="urn:microsoft.com/office/officeart/2008/layout/TitlePictureLineup"/>
    <dgm:cxn modelId="{D070A854-B40C-4DD7-87EB-38A40A7BB899}" type="presParOf" srcId="{1E3D535E-5C2C-4F36-935B-F4D47FCC7E1E}" destId="{83D26F83-2B39-4C54-8461-DB6A7C16EB29}" srcOrd="1" destOrd="0" presId="urn:microsoft.com/office/officeart/2008/layout/TitlePictureLineup"/>
    <dgm:cxn modelId="{C0544803-1DAB-4C02-AF79-6F4D276E464A}" type="presParOf" srcId="{1E3D535E-5C2C-4F36-935B-F4D47FCC7E1E}" destId="{F6BE1D79-2935-40EA-814F-CDD566B90897}" srcOrd="2" destOrd="0" presId="urn:microsoft.com/office/officeart/2008/layout/TitlePictureLineup"/>
    <dgm:cxn modelId="{2913E824-295E-49D6-8BA4-F094D275E9A5}" type="presParOf" srcId="{1E3D535E-5C2C-4F36-935B-F4D47FCC7E1E}" destId="{3621E6F9-3655-419A-8723-7FD0E9916335}" srcOrd="3" destOrd="0" presId="urn:microsoft.com/office/officeart/2008/layout/TitlePictureLineup"/>
    <dgm:cxn modelId="{95B8D0D7-400D-4DB2-9825-BCD338928526}" type="presParOf" srcId="{AEFE53E1-3A7C-4B60-9DA7-9F9BCD5581A3}" destId="{8E5F884B-59E3-4260-B3B4-6A35DC015D8A}" srcOrd="5" destOrd="0" presId="urn:microsoft.com/office/officeart/2008/layout/TitlePictureLineup"/>
    <dgm:cxn modelId="{02C169C2-8B95-4C41-A1E6-E534D964CA00}" type="presParOf" srcId="{AEFE53E1-3A7C-4B60-9DA7-9F9BCD5581A3}" destId="{351C0CBB-4E19-4968-9BB5-52A4D2DF1C34}" srcOrd="6" destOrd="0" presId="urn:microsoft.com/office/officeart/2008/layout/TitlePictureLineup"/>
    <dgm:cxn modelId="{E8D50878-2E3E-408B-B927-C041C1562E14}" type="presParOf" srcId="{351C0CBB-4E19-4968-9BB5-52A4D2DF1C34}" destId="{6281056D-D7FC-4897-B8C3-22CC048AB197}" srcOrd="0" destOrd="0" presId="urn:microsoft.com/office/officeart/2008/layout/TitlePictureLineup"/>
    <dgm:cxn modelId="{48B2EB79-D3B6-466B-9ACF-6DD1429E7275}" type="presParOf" srcId="{351C0CBB-4E19-4968-9BB5-52A4D2DF1C34}" destId="{2C7EA037-4DDC-4B73-B38B-224FB90337A5}" srcOrd="1" destOrd="0" presId="urn:microsoft.com/office/officeart/2008/layout/TitlePictureLineup"/>
    <dgm:cxn modelId="{A1C7E4C6-5D13-4862-97CB-A167929FCCA9}" type="presParOf" srcId="{351C0CBB-4E19-4968-9BB5-52A4D2DF1C34}" destId="{155B73DC-BCE6-4B86-9D1E-36819BBDF0E9}" srcOrd="2" destOrd="0" presId="urn:microsoft.com/office/officeart/2008/layout/TitlePictureLineup"/>
    <dgm:cxn modelId="{478D25AE-E83A-4577-B470-33F58428C146}" type="presParOf" srcId="{351C0CBB-4E19-4968-9BB5-52A4D2DF1C34}" destId="{41FD9B8A-45D5-48B9-8463-4133B4036554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CBFF-29B9-40BA-B751-7109C5CA1C63}">
      <dsp:nvSpPr>
        <dsp:cNvPr id="0" name=""/>
        <dsp:cNvSpPr/>
      </dsp:nvSpPr>
      <dsp:spPr>
        <a:xfrm>
          <a:off x="883727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F05DC-322A-4335-8CC2-8705255B533D}">
      <dsp:nvSpPr>
        <dsp:cNvPr id="0" name=""/>
        <dsp:cNvSpPr/>
      </dsp:nvSpPr>
      <dsp:spPr>
        <a:xfrm>
          <a:off x="998895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D6F4A-1A81-4932-9664-538403233469}">
      <dsp:nvSpPr>
        <dsp:cNvPr id="0" name=""/>
        <dsp:cNvSpPr/>
      </dsp:nvSpPr>
      <dsp:spPr>
        <a:xfrm>
          <a:off x="998895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FA556-B0C9-4EDE-A001-3A7D0CB37F77}">
      <dsp:nvSpPr>
        <dsp:cNvPr id="0" name=""/>
        <dsp:cNvSpPr/>
      </dsp:nvSpPr>
      <dsp:spPr>
        <a:xfrm>
          <a:off x="883727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Crystals</a:t>
          </a:r>
        </a:p>
      </dsp:txBody>
      <dsp:txXfrm>
        <a:off x="883727" y="0"/>
        <a:ext cx="2303361" cy="460672"/>
      </dsp:txXfrm>
    </dsp:sp>
    <dsp:sp modelId="{5F781B28-0E98-42A7-A4A4-9EFAB962E102}">
      <dsp:nvSpPr>
        <dsp:cNvPr id="0" name=""/>
        <dsp:cNvSpPr/>
      </dsp:nvSpPr>
      <dsp:spPr>
        <a:xfrm>
          <a:off x="3669174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0FA81-12C0-4433-A233-CE0644BF5D66}">
      <dsp:nvSpPr>
        <dsp:cNvPr id="0" name=""/>
        <dsp:cNvSpPr/>
      </dsp:nvSpPr>
      <dsp:spPr>
        <a:xfrm>
          <a:off x="3784342" y="598873"/>
          <a:ext cx="2180592" cy="18657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D7A7C-F415-4FC8-8616-95704E7EE92E}">
      <dsp:nvSpPr>
        <dsp:cNvPr id="0" name=""/>
        <dsp:cNvSpPr/>
      </dsp:nvSpPr>
      <dsp:spPr>
        <a:xfrm>
          <a:off x="3784342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EACC7-DA41-4CAD-813D-91406AC3AA10}">
      <dsp:nvSpPr>
        <dsp:cNvPr id="0" name=""/>
        <dsp:cNvSpPr/>
      </dsp:nvSpPr>
      <dsp:spPr>
        <a:xfrm>
          <a:off x="3669174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Plastics</a:t>
          </a:r>
        </a:p>
      </dsp:txBody>
      <dsp:txXfrm>
        <a:off x="3669174" y="0"/>
        <a:ext cx="2303361" cy="460672"/>
      </dsp:txXfrm>
    </dsp:sp>
    <dsp:sp modelId="{58BD189F-26CC-43EE-8AFA-A0510F4EB379}">
      <dsp:nvSpPr>
        <dsp:cNvPr id="0" name=""/>
        <dsp:cNvSpPr/>
      </dsp:nvSpPr>
      <dsp:spPr>
        <a:xfrm>
          <a:off x="6454621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26F83-2B39-4C54-8461-DB6A7C16EB29}">
      <dsp:nvSpPr>
        <dsp:cNvPr id="0" name=""/>
        <dsp:cNvSpPr/>
      </dsp:nvSpPr>
      <dsp:spPr>
        <a:xfrm>
          <a:off x="6569789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E1D79-2935-40EA-814F-CDD566B90897}">
      <dsp:nvSpPr>
        <dsp:cNvPr id="0" name=""/>
        <dsp:cNvSpPr/>
      </dsp:nvSpPr>
      <dsp:spPr>
        <a:xfrm>
          <a:off x="6569789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1E6F9-3655-419A-8723-7FD0E9916335}">
      <dsp:nvSpPr>
        <dsp:cNvPr id="0" name=""/>
        <dsp:cNvSpPr/>
      </dsp:nvSpPr>
      <dsp:spPr>
        <a:xfrm>
          <a:off x="6454621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Ceramics</a:t>
          </a:r>
        </a:p>
      </dsp:txBody>
      <dsp:txXfrm>
        <a:off x="6454621" y="0"/>
        <a:ext cx="2303361" cy="460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CBFF-29B9-40BA-B751-7109C5CA1C63}">
      <dsp:nvSpPr>
        <dsp:cNvPr id="0" name=""/>
        <dsp:cNvSpPr/>
      </dsp:nvSpPr>
      <dsp:spPr>
        <a:xfrm>
          <a:off x="883727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F05DC-322A-4335-8CC2-8705255B533D}">
      <dsp:nvSpPr>
        <dsp:cNvPr id="0" name=""/>
        <dsp:cNvSpPr/>
      </dsp:nvSpPr>
      <dsp:spPr>
        <a:xfrm>
          <a:off x="998895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D6F4A-1A81-4932-9664-538403233469}">
      <dsp:nvSpPr>
        <dsp:cNvPr id="0" name=""/>
        <dsp:cNvSpPr/>
      </dsp:nvSpPr>
      <dsp:spPr>
        <a:xfrm>
          <a:off x="998895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</a:t>
          </a:r>
          <a:r>
            <a:rPr lang="en-ZA" sz="2200" i="1" kern="1200" dirty="0"/>
            <a:t>Z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LY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✅Fast 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✅Good 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❌Expensive</a:t>
          </a:r>
        </a:p>
      </dsp:txBody>
      <dsp:txXfrm>
        <a:off x="998895" y="2464596"/>
        <a:ext cx="2180592" cy="2142126"/>
      </dsp:txXfrm>
    </dsp:sp>
    <dsp:sp modelId="{89BFA556-B0C9-4EDE-A001-3A7D0CB37F77}">
      <dsp:nvSpPr>
        <dsp:cNvPr id="0" name=""/>
        <dsp:cNvSpPr/>
      </dsp:nvSpPr>
      <dsp:spPr>
        <a:xfrm>
          <a:off x="883727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Crystals</a:t>
          </a:r>
        </a:p>
      </dsp:txBody>
      <dsp:txXfrm>
        <a:off x="883727" y="0"/>
        <a:ext cx="2303361" cy="460672"/>
      </dsp:txXfrm>
    </dsp:sp>
    <dsp:sp modelId="{5F781B28-0E98-42A7-A4A4-9EFAB962E102}">
      <dsp:nvSpPr>
        <dsp:cNvPr id="0" name=""/>
        <dsp:cNvSpPr/>
      </dsp:nvSpPr>
      <dsp:spPr>
        <a:xfrm>
          <a:off x="3669174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0FA81-12C0-4433-A233-CE0644BF5D66}">
      <dsp:nvSpPr>
        <dsp:cNvPr id="0" name=""/>
        <dsp:cNvSpPr/>
      </dsp:nvSpPr>
      <dsp:spPr>
        <a:xfrm>
          <a:off x="3784342" y="598873"/>
          <a:ext cx="2180592" cy="18657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D7A7C-F415-4FC8-8616-95704E7EE92E}">
      <dsp:nvSpPr>
        <dsp:cNvPr id="0" name=""/>
        <dsp:cNvSpPr/>
      </dsp:nvSpPr>
      <dsp:spPr>
        <a:xfrm>
          <a:off x="3784342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EACC7-DA41-4CAD-813D-91406AC3AA10}">
      <dsp:nvSpPr>
        <dsp:cNvPr id="0" name=""/>
        <dsp:cNvSpPr/>
      </dsp:nvSpPr>
      <dsp:spPr>
        <a:xfrm>
          <a:off x="3669174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Plastics</a:t>
          </a:r>
        </a:p>
      </dsp:txBody>
      <dsp:txXfrm>
        <a:off x="3669174" y="0"/>
        <a:ext cx="2303361" cy="460672"/>
      </dsp:txXfrm>
    </dsp:sp>
    <dsp:sp modelId="{58BD189F-26CC-43EE-8AFA-A0510F4EB379}">
      <dsp:nvSpPr>
        <dsp:cNvPr id="0" name=""/>
        <dsp:cNvSpPr/>
      </dsp:nvSpPr>
      <dsp:spPr>
        <a:xfrm>
          <a:off x="6454621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26F83-2B39-4C54-8461-DB6A7C16EB29}">
      <dsp:nvSpPr>
        <dsp:cNvPr id="0" name=""/>
        <dsp:cNvSpPr/>
      </dsp:nvSpPr>
      <dsp:spPr>
        <a:xfrm>
          <a:off x="6569789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E1D79-2935-40EA-814F-CDD566B90897}">
      <dsp:nvSpPr>
        <dsp:cNvPr id="0" name=""/>
        <dsp:cNvSpPr/>
      </dsp:nvSpPr>
      <dsp:spPr>
        <a:xfrm>
          <a:off x="6569789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1E6F9-3655-419A-8723-7FD0E9916335}">
      <dsp:nvSpPr>
        <dsp:cNvPr id="0" name=""/>
        <dsp:cNvSpPr/>
      </dsp:nvSpPr>
      <dsp:spPr>
        <a:xfrm>
          <a:off x="6454621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Ceramics</a:t>
          </a:r>
        </a:p>
      </dsp:txBody>
      <dsp:txXfrm>
        <a:off x="6454621" y="0"/>
        <a:ext cx="2303361" cy="460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CBFF-29B9-40BA-B751-7109C5CA1C63}">
      <dsp:nvSpPr>
        <dsp:cNvPr id="0" name=""/>
        <dsp:cNvSpPr/>
      </dsp:nvSpPr>
      <dsp:spPr>
        <a:xfrm>
          <a:off x="883727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F05DC-322A-4335-8CC2-8705255B533D}">
      <dsp:nvSpPr>
        <dsp:cNvPr id="0" name=""/>
        <dsp:cNvSpPr/>
      </dsp:nvSpPr>
      <dsp:spPr>
        <a:xfrm>
          <a:off x="998895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D6F4A-1A81-4932-9664-538403233469}">
      <dsp:nvSpPr>
        <dsp:cNvPr id="0" name=""/>
        <dsp:cNvSpPr/>
      </dsp:nvSpPr>
      <dsp:spPr>
        <a:xfrm>
          <a:off x="998895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</a:t>
          </a:r>
          <a:r>
            <a:rPr lang="en-ZA" sz="2200" i="1" kern="1200" dirty="0"/>
            <a:t>Z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LY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✅Fast 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✅Good 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❌Expensive</a:t>
          </a:r>
        </a:p>
      </dsp:txBody>
      <dsp:txXfrm>
        <a:off x="998895" y="2464596"/>
        <a:ext cx="2180592" cy="2142126"/>
      </dsp:txXfrm>
    </dsp:sp>
    <dsp:sp modelId="{89BFA556-B0C9-4EDE-A001-3A7D0CB37F77}">
      <dsp:nvSpPr>
        <dsp:cNvPr id="0" name=""/>
        <dsp:cNvSpPr/>
      </dsp:nvSpPr>
      <dsp:spPr>
        <a:xfrm>
          <a:off x="883727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Crystals</a:t>
          </a:r>
        </a:p>
      </dsp:txBody>
      <dsp:txXfrm>
        <a:off x="883727" y="0"/>
        <a:ext cx="2303361" cy="460672"/>
      </dsp:txXfrm>
    </dsp:sp>
    <dsp:sp modelId="{5F781B28-0E98-42A7-A4A4-9EFAB962E102}">
      <dsp:nvSpPr>
        <dsp:cNvPr id="0" name=""/>
        <dsp:cNvSpPr/>
      </dsp:nvSpPr>
      <dsp:spPr>
        <a:xfrm>
          <a:off x="3669174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0FA81-12C0-4433-A233-CE0644BF5D66}">
      <dsp:nvSpPr>
        <dsp:cNvPr id="0" name=""/>
        <dsp:cNvSpPr/>
      </dsp:nvSpPr>
      <dsp:spPr>
        <a:xfrm>
          <a:off x="3784342" y="598873"/>
          <a:ext cx="2180592" cy="18657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D7A7C-F415-4FC8-8616-95704E7EE92E}">
      <dsp:nvSpPr>
        <dsp:cNvPr id="0" name=""/>
        <dsp:cNvSpPr/>
      </dsp:nvSpPr>
      <dsp:spPr>
        <a:xfrm>
          <a:off x="3784342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❌Low </a:t>
          </a:r>
          <a:r>
            <a:rPr lang="en-ZA" sz="2200" i="1" kern="1200" dirty="0"/>
            <a:t>Z</a:t>
          </a:r>
          <a:endParaRPr lang="en-ZA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LY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✅Fast 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❌Poor 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✅Cheaper…</a:t>
          </a:r>
        </a:p>
      </dsp:txBody>
      <dsp:txXfrm>
        <a:off x="3784342" y="2464596"/>
        <a:ext cx="2180592" cy="2142126"/>
      </dsp:txXfrm>
    </dsp:sp>
    <dsp:sp modelId="{7BBEACC7-DA41-4CAD-813D-91406AC3AA10}">
      <dsp:nvSpPr>
        <dsp:cNvPr id="0" name=""/>
        <dsp:cNvSpPr/>
      </dsp:nvSpPr>
      <dsp:spPr>
        <a:xfrm>
          <a:off x="3669174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Plastics</a:t>
          </a:r>
        </a:p>
      </dsp:txBody>
      <dsp:txXfrm>
        <a:off x="3669174" y="0"/>
        <a:ext cx="2303361" cy="460672"/>
      </dsp:txXfrm>
    </dsp:sp>
    <dsp:sp modelId="{58BD189F-26CC-43EE-8AFA-A0510F4EB379}">
      <dsp:nvSpPr>
        <dsp:cNvPr id="0" name=""/>
        <dsp:cNvSpPr/>
      </dsp:nvSpPr>
      <dsp:spPr>
        <a:xfrm>
          <a:off x="6454621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26F83-2B39-4C54-8461-DB6A7C16EB29}">
      <dsp:nvSpPr>
        <dsp:cNvPr id="0" name=""/>
        <dsp:cNvSpPr/>
      </dsp:nvSpPr>
      <dsp:spPr>
        <a:xfrm>
          <a:off x="6569789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E1D79-2935-40EA-814F-CDD566B90897}">
      <dsp:nvSpPr>
        <dsp:cNvPr id="0" name=""/>
        <dsp:cNvSpPr/>
      </dsp:nvSpPr>
      <dsp:spPr>
        <a:xfrm>
          <a:off x="6569789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1E6F9-3655-419A-8723-7FD0E9916335}">
      <dsp:nvSpPr>
        <dsp:cNvPr id="0" name=""/>
        <dsp:cNvSpPr/>
      </dsp:nvSpPr>
      <dsp:spPr>
        <a:xfrm>
          <a:off x="6454621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Ceramics</a:t>
          </a:r>
        </a:p>
      </dsp:txBody>
      <dsp:txXfrm>
        <a:off x="6454621" y="0"/>
        <a:ext cx="2303361" cy="460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CBFF-29B9-40BA-B751-7109C5CA1C63}">
      <dsp:nvSpPr>
        <dsp:cNvPr id="0" name=""/>
        <dsp:cNvSpPr/>
      </dsp:nvSpPr>
      <dsp:spPr>
        <a:xfrm>
          <a:off x="883727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F05DC-322A-4335-8CC2-8705255B533D}">
      <dsp:nvSpPr>
        <dsp:cNvPr id="0" name=""/>
        <dsp:cNvSpPr/>
      </dsp:nvSpPr>
      <dsp:spPr>
        <a:xfrm>
          <a:off x="998895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D6F4A-1A81-4932-9664-538403233469}">
      <dsp:nvSpPr>
        <dsp:cNvPr id="0" name=""/>
        <dsp:cNvSpPr/>
      </dsp:nvSpPr>
      <dsp:spPr>
        <a:xfrm>
          <a:off x="998895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</a:t>
          </a:r>
          <a:r>
            <a:rPr lang="en-ZA" sz="2200" i="1" kern="1200" dirty="0"/>
            <a:t>Z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LY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✅Fast 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✅Good 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❌Expensive</a:t>
          </a:r>
        </a:p>
      </dsp:txBody>
      <dsp:txXfrm>
        <a:off x="998895" y="2464596"/>
        <a:ext cx="2180592" cy="2142126"/>
      </dsp:txXfrm>
    </dsp:sp>
    <dsp:sp modelId="{89BFA556-B0C9-4EDE-A001-3A7D0CB37F77}">
      <dsp:nvSpPr>
        <dsp:cNvPr id="0" name=""/>
        <dsp:cNvSpPr/>
      </dsp:nvSpPr>
      <dsp:spPr>
        <a:xfrm>
          <a:off x="883727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Crystals</a:t>
          </a:r>
        </a:p>
      </dsp:txBody>
      <dsp:txXfrm>
        <a:off x="883727" y="0"/>
        <a:ext cx="2303361" cy="460672"/>
      </dsp:txXfrm>
    </dsp:sp>
    <dsp:sp modelId="{5F781B28-0E98-42A7-A4A4-9EFAB962E102}">
      <dsp:nvSpPr>
        <dsp:cNvPr id="0" name=""/>
        <dsp:cNvSpPr/>
      </dsp:nvSpPr>
      <dsp:spPr>
        <a:xfrm>
          <a:off x="3669174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0FA81-12C0-4433-A233-CE0644BF5D66}">
      <dsp:nvSpPr>
        <dsp:cNvPr id="0" name=""/>
        <dsp:cNvSpPr/>
      </dsp:nvSpPr>
      <dsp:spPr>
        <a:xfrm>
          <a:off x="3784342" y="598873"/>
          <a:ext cx="2180592" cy="18657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D7A7C-F415-4FC8-8616-95704E7EE92E}">
      <dsp:nvSpPr>
        <dsp:cNvPr id="0" name=""/>
        <dsp:cNvSpPr/>
      </dsp:nvSpPr>
      <dsp:spPr>
        <a:xfrm>
          <a:off x="3784342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❌Low </a:t>
          </a:r>
          <a:r>
            <a:rPr lang="en-ZA" sz="2200" i="1" kern="1200" dirty="0"/>
            <a:t>Z</a:t>
          </a:r>
          <a:endParaRPr lang="en-ZA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LY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✅Fast 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❌Poor 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✅Cheaper…</a:t>
          </a:r>
        </a:p>
      </dsp:txBody>
      <dsp:txXfrm>
        <a:off x="3784342" y="2464596"/>
        <a:ext cx="2180592" cy="2142126"/>
      </dsp:txXfrm>
    </dsp:sp>
    <dsp:sp modelId="{7BBEACC7-DA41-4CAD-813D-91406AC3AA10}">
      <dsp:nvSpPr>
        <dsp:cNvPr id="0" name=""/>
        <dsp:cNvSpPr/>
      </dsp:nvSpPr>
      <dsp:spPr>
        <a:xfrm>
          <a:off x="3669174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Plastics</a:t>
          </a:r>
        </a:p>
      </dsp:txBody>
      <dsp:txXfrm>
        <a:off x="3669174" y="0"/>
        <a:ext cx="2303361" cy="460672"/>
      </dsp:txXfrm>
    </dsp:sp>
    <dsp:sp modelId="{58BD189F-26CC-43EE-8AFA-A0510F4EB379}">
      <dsp:nvSpPr>
        <dsp:cNvPr id="0" name=""/>
        <dsp:cNvSpPr/>
      </dsp:nvSpPr>
      <dsp:spPr>
        <a:xfrm>
          <a:off x="6454621" y="460672"/>
          <a:ext cx="0" cy="414605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26F83-2B39-4C54-8461-DB6A7C16EB29}">
      <dsp:nvSpPr>
        <dsp:cNvPr id="0" name=""/>
        <dsp:cNvSpPr/>
      </dsp:nvSpPr>
      <dsp:spPr>
        <a:xfrm>
          <a:off x="6569789" y="598873"/>
          <a:ext cx="2180592" cy="186572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E1D79-2935-40EA-814F-CDD566B90897}">
      <dsp:nvSpPr>
        <dsp:cNvPr id="0" name=""/>
        <dsp:cNvSpPr/>
      </dsp:nvSpPr>
      <dsp:spPr>
        <a:xfrm>
          <a:off x="6569789" y="2464596"/>
          <a:ext cx="2180592" cy="214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✅High </a:t>
          </a:r>
          <a:r>
            <a:rPr lang="en-ZA" sz="2200" i="1" kern="1200" dirty="0"/>
            <a:t>Z</a:t>
          </a:r>
          <a:endParaRPr lang="en-ZA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❌Low LY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❌Fast 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✅Good 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200" kern="1200" dirty="0"/>
            <a:t>✅Cheaper…</a:t>
          </a:r>
        </a:p>
      </dsp:txBody>
      <dsp:txXfrm>
        <a:off x="6569789" y="2464596"/>
        <a:ext cx="2180592" cy="2142126"/>
      </dsp:txXfrm>
    </dsp:sp>
    <dsp:sp modelId="{3621E6F9-3655-419A-8723-7FD0E9916335}">
      <dsp:nvSpPr>
        <dsp:cNvPr id="0" name=""/>
        <dsp:cNvSpPr/>
      </dsp:nvSpPr>
      <dsp:spPr>
        <a:xfrm>
          <a:off x="6454621" y="0"/>
          <a:ext cx="2303361" cy="46067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>
              <a:solidFill>
                <a:schemeClr val="tx1"/>
              </a:solidFill>
            </a:rPr>
            <a:t>Ceramics</a:t>
          </a:r>
        </a:p>
      </dsp:txBody>
      <dsp:txXfrm>
        <a:off x="6454621" y="0"/>
        <a:ext cx="2303361" cy="460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CBFF-29B9-40BA-B751-7109C5CA1C63}">
      <dsp:nvSpPr>
        <dsp:cNvPr id="0" name=""/>
        <dsp:cNvSpPr/>
      </dsp:nvSpPr>
      <dsp:spPr>
        <a:xfrm>
          <a:off x="1087" y="637023"/>
          <a:ext cx="0" cy="37492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F05DC-322A-4335-8CC2-8705255B533D}">
      <dsp:nvSpPr>
        <dsp:cNvPr id="0" name=""/>
        <dsp:cNvSpPr/>
      </dsp:nvSpPr>
      <dsp:spPr>
        <a:xfrm>
          <a:off x="105233" y="761998"/>
          <a:ext cx="1971902" cy="168716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453" t="-2323" r="-20547" b="232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D6F4A-1A81-4932-9664-538403233469}">
      <dsp:nvSpPr>
        <dsp:cNvPr id="0" name=""/>
        <dsp:cNvSpPr/>
      </dsp:nvSpPr>
      <dsp:spPr>
        <a:xfrm>
          <a:off x="105233" y="2449166"/>
          <a:ext cx="1971902" cy="1937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✅High </a:t>
          </a:r>
          <a:r>
            <a:rPr lang="en-ZA" sz="2000" i="1" kern="1200" dirty="0"/>
            <a:t>Z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✅High 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✅Fast 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✅Good 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❌Expensive</a:t>
          </a:r>
        </a:p>
      </dsp:txBody>
      <dsp:txXfrm>
        <a:off x="105233" y="2449166"/>
        <a:ext cx="1971902" cy="1937118"/>
      </dsp:txXfrm>
    </dsp:sp>
    <dsp:sp modelId="{89BFA556-B0C9-4EDE-A001-3A7D0CB37F77}">
      <dsp:nvSpPr>
        <dsp:cNvPr id="0" name=""/>
        <dsp:cNvSpPr/>
      </dsp:nvSpPr>
      <dsp:spPr>
        <a:xfrm>
          <a:off x="1087" y="220438"/>
          <a:ext cx="2082922" cy="4165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>
              <a:solidFill>
                <a:schemeClr val="tx1"/>
              </a:solidFill>
            </a:rPr>
            <a:t>Crystals</a:t>
          </a:r>
        </a:p>
      </dsp:txBody>
      <dsp:txXfrm>
        <a:off x="1087" y="220438"/>
        <a:ext cx="2082922" cy="416584"/>
      </dsp:txXfrm>
    </dsp:sp>
    <dsp:sp modelId="{5F781B28-0E98-42A7-A4A4-9EFAB962E102}">
      <dsp:nvSpPr>
        <dsp:cNvPr id="0" name=""/>
        <dsp:cNvSpPr/>
      </dsp:nvSpPr>
      <dsp:spPr>
        <a:xfrm>
          <a:off x="2519958" y="637023"/>
          <a:ext cx="0" cy="37492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0FA81-12C0-4433-A233-CE0644BF5D66}">
      <dsp:nvSpPr>
        <dsp:cNvPr id="0" name=""/>
        <dsp:cNvSpPr/>
      </dsp:nvSpPr>
      <dsp:spPr>
        <a:xfrm>
          <a:off x="2624104" y="761998"/>
          <a:ext cx="1971902" cy="168716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D7A7C-F415-4FC8-8616-95704E7EE92E}">
      <dsp:nvSpPr>
        <dsp:cNvPr id="0" name=""/>
        <dsp:cNvSpPr/>
      </dsp:nvSpPr>
      <dsp:spPr>
        <a:xfrm>
          <a:off x="2624104" y="2449166"/>
          <a:ext cx="1971902" cy="1937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❌Low </a:t>
          </a:r>
          <a:r>
            <a:rPr lang="en-ZA" sz="2000" i="1" kern="1200" dirty="0"/>
            <a:t>Z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✅High 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✅Fast 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❌Poor 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✅Cheaper…</a:t>
          </a:r>
        </a:p>
      </dsp:txBody>
      <dsp:txXfrm>
        <a:off x="2624104" y="2449166"/>
        <a:ext cx="1971902" cy="1937118"/>
      </dsp:txXfrm>
    </dsp:sp>
    <dsp:sp modelId="{7BBEACC7-DA41-4CAD-813D-91406AC3AA10}">
      <dsp:nvSpPr>
        <dsp:cNvPr id="0" name=""/>
        <dsp:cNvSpPr/>
      </dsp:nvSpPr>
      <dsp:spPr>
        <a:xfrm>
          <a:off x="2519958" y="220438"/>
          <a:ext cx="2082922" cy="4165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>
              <a:solidFill>
                <a:schemeClr val="tx1"/>
              </a:solidFill>
            </a:rPr>
            <a:t>Plastics</a:t>
          </a:r>
        </a:p>
      </dsp:txBody>
      <dsp:txXfrm>
        <a:off x="2519958" y="220438"/>
        <a:ext cx="2082922" cy="416584"/>
      </dsp:txXfrm>
    </dsp:sp>
    <dsp:sp modelId="{58BD189F-26CC-43EE-8AFA-A0510F4EB379}">
      <dsp:nvSpPr>
        <dsp:cNvPr id="0" name=""/>
        <dsp:cNvSpPr/>
      </dsp:nvSpPr>
      <dsp:spPr>
        <a:xfrm>
          <a:off x="5038829" y="637023"/>
          <a:ext cx="0" cy="37492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26F83-2B39-4C54-8461-DB6A7C16EB29}">
      <dsp:nvSpPr>
        <dsp:cNvPr id="0" name=""/>
        <dsp:cNvSpPr/>
      </dsp:nvSpPr>
      <dsp:spPr>
        <a:xfrm>
          <a:off x="5142975" y="761998"/>
          <a:ext cx="1971902" cy="168716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62" t="-43978" r="-14542" b="-4115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E1D79-2935-40EA-814F-CDD566B90897}">
      <dsp:nvSpPr>
        <dsp:cNvPr id="0" name=""/>
        <dsp:cNvSpPr/>
      </dsp:nvSpPr>
      <dsp:spPr>
        <a:xfrm>
          <a:off x="5142975" y="2449166"/>
          <a:ext cx="1971902" cy="1937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✅High </a:t>
          </a:r>
          <a:r>
            <a:rPr lang="en-ZA" sz="2000" i="1" kern="1200" dirty="0"/>
            <a:t>Z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❌Low 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❌Slow 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✅Good 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✅Cheaper…</a:t>
          </a:r>
        </a:p>
      </dsp:txBody>
      <dsp:txXfrm>
        <a:off x="5142975" y="2449166"/>
        <a:ext cx="1971902" cy="1937118"/>
      </dsp:txXfrm>
    </dsp:sp>
    <dsp:sp modelId="{3621E6F9-3655-419A-8723-7FD0E9916335}">
      <dsp:nvSpPr>
        <dsp:cNvPr id="0" name=""/>
        <dsp:cNvSpPr/>
      </dsp:nvSpPr>
      <dsp:spPr>
        <a:xfrm>
          <a:off x="5038829" y="220438"/>
          <a:ext cx="2082922" cy="4165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>
              <a:solidFill>
                <a:schemeClr val="tx1"/>
              </a:solidFill>
            </a:rPr>
            <a:t>Ceramics</a:t>
          </a:r>
        </a:p>
      </dsp:txBody>
      <dsp:txXfrm>
        <a:off x="5038829" y="220438"/>
        <a:ext cx="2082922" cy="416584"/>
      </dsp:txXfrm>
    </dsp:sp>
    <dsp:sp modelId="{6281056D-D7FC-4897-B8C3-22CC048AB197}">
      <dsp:nvSpPr>
        <dsp:cNvPr id="0" name=""/>
        <dsp:cNvSpPr/>
      </dsp:nvSpPr>
      <dsp:spPr>
        <a:xfrm>
          <a:off x="7557700" y="637023"/>
          <a:ext cx="0" cy="37492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EA037-4DDC-4B73-B38B-224FB90337A5}">
      <dsp:nvSpPr>
        <dsp:cNvPr id="0" name=""/>
        <dsp:cNvSpPr/>
      </dsp:nvSpPr>
      <dsp:spPr>
        <a:xfrm>
          <a:off x="7661846" y="761998"/>
          <a:ext cx="1971902" cy="1687167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578" t="-20284" r="-18136" b="-20858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B73DC-BCE6-4B86-9D1E-36819BBDF0E9}">
      <dsp:nvSpPr>
        <dsp:cNvPr id="0" name=""/>
        <dsp:cNvSpPr/>
      </dsp:nvSpPr>
      <dsp:spPr>
        <a:xfrm>
          <a:off x="7661846" y="2449166"/>
          <a:ext cx="1971902" cy="1937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✅High </a:t>
          </a:r>
          <a:r>
            <a:rPr lang="en-ZA" sz="2000" i="1" kern="1200" dirty="0"/>
            <a:t>Z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⚠️Good LY?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✅Fast 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/>
            <a:t>✅Good ER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ZA" sz="2000" kern="1200" dirty="0"/>
            <a:t>✅Inexpensive</a:t>
          </a:r>
        </a:p>
      </dsp:txBody>
      <dsp:txXfrm>
        <a:off x="7661846" y="2449166"/>
        <a:ext cx="1971902" cy="1937118"/>
      </dsp:txXfrm>
    </dsp:sp>
    <dsp:sp modelId="{41FD9B8A-45D5-48B9-8463-4133B4036554}">
      <dsp:nvSpPr>
        <dsp:cNvPr id="0" name=""/>
        <dsp:cNvSpPr/>
      </dsp:nvSpPr>
      <dsp:spPr>
        <a:xfrm>
          <a:off x="7557700" y="220438"/>
          <a:ext cx="2082922" cy="4165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/>
            <a:t>NC Composites</a:t>
          </a:r>
        </a:p>
      </dsp:txBody>
      <dsp:txXfrm>
        <a:off x="7557700" y="220438"/>
        <a:ext cx="2082922" cy="416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3C55C-C370-4EC7-A71F-D9EEE8392A08}" type="datetimeFigureOut">
              <a:rPr lang="en-ZA" smtClean="0"/>
              <a:t>2025/07/10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E3036-FA05-44EA-B5A1-0D732E1950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492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36AE-E549-6F09-F2B1-209BA47AE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9FB56-AE3D-8A46-98F4-10D5675E4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EE09F-715B-9B57-A111-C02DDC2A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6EBE-A43C-4719-BE1D-8FD8830FC7EB}" type="datetime1">
              <a:rPr lang="en-ZA" smtClean="0"/>
              <a:t>2025/07/10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36EF-9202-7928-49D1-52EFD23D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F16EF-9867-3F28-7F4F-ABDF9B27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3598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1560-352E-9671-5F18-16262672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36251-1979-0223-479C-3FDC749DC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D390C-6D9B-7A73-E70F-F8DF1D92E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572A-0FAB-4C5A-BEE3-EDC8A76FB5FA}" type="datetime1">
              <a:rPr lang="en-ZA" smtClean="0"/>
              <a:t>2025/07/10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D916B-89A3-3E0B-B253-5D43EF8E5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C3E1-32C6-BB17-3EE4-385FE26C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293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4D305-CA68-F628-A436-38E949B02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75C35-E338-5F1C-66E2-3769198DE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FCB5C-8038-72A1-5A6A-16B1EECE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40E9-A27F-486C-B089-B43F42352324}" type="datetime1">
              <a:rPr lang="en-ZA" smtClean="0"/>
              <a:t>2025/07/10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17BF9-6C7D-6072-4BAA-F9CF830E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1A5B9-D7E6-9E26-9353-3361B4E5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984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5009-218C-7F14-2CB9-E65597E9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FEBDA-D652-88B8-61A5-42750CA48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7F868-1B96-AE0A-1BC4-85AEC36D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85B5E-5275-4AD7-8E6A-1D21DAE6B90A}" type="datetime1">
              <a:rPr lang="en-ZA" smtClean="0"/>
              <a:t>2025/07/10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F20C7-913C-23D1-99D5-3AFE539B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FF621-BF5E-0035-B2DA-9ABE9FA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95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A855-7E33-FA66-12F2-FDF7FDF0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E0AD8-2E76-B4C6-BA67-DDD52EF15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CB60A-26E0-6122-5720-A33A1F5D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3F25-05EC-451C-934C-13C4F848579F}" type="datetime1">
              <a:rPr lang="en-ZA" smtClean="0"/>
              <a:t>2025/07/10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4D754-2294-A527-A827-F0826072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F1C3F-7ECF-B180-09F2-461F994D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911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BB48-0C72-7E35-2AE0-4E433B39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C8BF1-2200-07E1-81EB-ED0C0070B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40DE0-C0FE-B8E4-0D7D-F39F0EE14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5F321-73FA-5DF3-2F98-9B044D72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6424-A35D-435E-968D-67193E13C3A2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86151-3264-B3A5-CBF6-2470043E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672AE-5787-1FFA-CC9B-F936F1D6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35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CB80-7EE4-BDBF-F1A7-08842C98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A7554-4259-BEE7-66E3-4C536472B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2E3B6-00A2-2231-2FDC-D28271135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493B9-ABDB-956A-3302-86920E4DA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77D98-97F8-FAB9-4707-253DED166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34702-CFDA-A950-28C7-DC1B3616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BBE4-BA69-4D2F-A37E-F5923FF2F9EB}" type="datetime1">
              <a:rPr lang="en-ZA" smtClean="0"/>
              <a:t>2025/07/10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DB0D1-3986-6A90-065F-0B7564E8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A3D4C4-99D0-1C06-86F3-4CD5F264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670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6C0D-DE58-6091-57DA-26B4A345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27F30D-848B-614B-008C-6D072821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A24D2-D421-487A-9C94-33B0A9F31F6F}" type="datetime1">
              <a:rPr lang="en-ZA" smtClean="0"/>
              <a:t>2025/07/10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ED289-D7EC-CB44-B802-AAF54139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C0366-DC12-E5DC-142A-6BF54BB03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006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DC325A-EEA9-724C-F0E4-06191F6D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BADE-49BF-40F1-BF6F-86FB1F1813DE}" type="datetime1">
              <a:rPr lang="en-ZA" smtClean="0"/>
              <a:t>2025/07/10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F727D8-C693-8740-97F4-DF2DE3BF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43E3-DC31-E72D-B6B1-0300FBD7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637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C742-9FF4-03B0-029D-D668E720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165B9-9C8B-AB3D-0912-91D0060AB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9B329-C720-F3AC-E229-A9EC08327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A0F61-2E12-120D-0BCF-F742303A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D024-F013-409A-98CA-EA1BCB61D42F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72619-FC25-E7DA-48BF-CD397836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70ED8-5338-05E0-EBE0-5E9D953B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087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113B-8EC9-6C2F-4FBC-2233587A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FD5CC-EA79-EF98-10E8-3FB2B40C9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064871"/>
            <a:ext cx="5259388" cy="4796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CB155-DF83-56D6-9EF5-EF5DD7ED7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9DA72-196B-772E-1F76-C3131A0A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C52B3-FED6-ACEA-C926-5CF3D9EA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C6AC0-3169-8002-9E12-33C001BF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023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882CB-28DF-CDEC-976A-0A23EBAE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FADC0-3A88-B746-9DDE-6EA0F80A6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E0B9A-57BB-A3F4-64B6-AE96A3547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3D0A11-1EA7-403B-8E1F-0C18914A8290}" type="datetime1">
              <a:rPr lang="en-ZA" smtClean="0"/>
              <a:t>2025/07/10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B4269-3749-9155-7D9A-E0F237B43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1FB54-8CAE-541E-0CA2-F596F6EB7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F8A2E-7959-466D-8508-99564D9C4A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946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AA96-3BC4-96BC-BB17-9D51F327E9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Nanocrystal Enhancement of Low-Cost Scintillators for PET Imaging Application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1E773-15C2-5974-D6D7-3CC08A8E53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i="1" u="sng" dirty="0"/>
              <a:t>Declan Mahony</a:t>
            </a:r>
            <a:r>
              <a:rPr lang="en-ZA" i="1" dirty="0"/>
              <a:t>, James Keaveney, Mark Blumenthal</a:t>
            </a:r>
          </a:p>
          <a:p>
            <a:r>
              <a:rPr lang="en-ZA" i="1" dirty="0"/>
              <a:t>University of Cape Town</a:t>
            </a:r>
          </a:p>
          <a:p>
            <a:endParaRPr lang="en-ZA" i="1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599A0761-E2F7-2809-FD7C-A1F662C8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2" y="136525"/>
            <a:ext cx="3600000" cy="84334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4A479E-0D9D-D9C7-A3FB-6667BA07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A5769-F59B-4601-A374-3EBC68EB1498}" type="datetime1">
              <a:rPr lang="en-ZA" smtClean="0"/>
              <a:t>2025/07/10</a:t>
            </a:fld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9BDA6-FDEC-EEE6-79AB-1C12FB38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</a:t>
            </a:fld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363BE5-6B50-A390-575F-5DA62EFF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C6F89C-0A9B-3091-1A7A-6474DAB4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11" y="137470"/>
            <a:ext cx="1298357" cy="842400"/>
          </a:xfrm>
          <a:prstGeom prst="rect">
            <a:avLst/>
          </a:prstGeom>
        </p:spPr>
      </p:pic>
      <p:pic>
        <p:nvPicPr>
          <p:cNvPr id="1026" name="Picture 2" descr="Tracey Webster - Chief Executive Officer - Oppenheimer Memorial Trust |  LinkedIn">
            <a:extLst>
              <a:ext uri="{FF2B5EF4-FFF2-40B4-BE49-F238E27FC236}">
                <a16:creationId xmlns:a16="http://schemas.microsoft.com/office/drawing/2014/main" id="{1C4F1233-1560-F69E-B03E-8FC916E0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7" y="3255962"/>
            <a:ext cx="762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58604-99DF-66AD-93A1-DA25FF918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AB96D0-7C84-BC9E-4288-681CA4FC5B3C}"/>
              </a:ext>
            </a:extLst>
          </p:cNvPr>
          <p:cNvSpPr/>
          <p:nvPr/>
        </p:nvSpPr>
        <p:spPr>
          <a:xfrm>
            <a:off x="839788" y="4525702"/>
            <a:ext cx="3932237" cy="388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1C185-11B6-B7EE-6E09-8825BF09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makes a “good” scintillator?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9B3DA-8D3F-6E11-D603-AE3412012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000" dirty="0"/>
              <a:t>High stopping power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High light yield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Fast response times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Optimal scintillation wavelength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Good energy resolution (ideally…)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BBF27-44B0-D6EA-13DC-526FA5A3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9D75B-B290-4A9F-384C-662F6B09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EE3C6-ED0F-568A-6CBB-540DCB42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10</a:t>
            </a:fld>
            <a:endParaRPr lang="en-ZA"/>
          </a:p>
        </p:txBody>
      </p:sp>
      <p:pic>
        <p:nvPicPr>
          <p:cNvPr id="9" name="Picture Placeholder 8" descr="A set of arrows pointing at different directions&#10;&#10;AI-generated content may be incorrect.">
            <a:extLst>
              <a:ext uri="{FF2B5EF4-FFF2-40B4-BE49-F238E27FC236}">
                <a16:creationId xmlns:a16="http://schemas.microsoft.com/office/drawing/2014/main" id="{6F792EB5-CCBD-A443-4098-037B1255A2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" b="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827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540C-4494-1FFE-C661-75A9BD31B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84D7-E3CA-1FEE-D1DD-787FF722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Landscape of Scintillators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BFCAC-7F63-60A8-3A20-C560B2E0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FAF5E-FC34-D197-4A98-F3727F2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75AD4-096F-F85E-5BFA-4A9BF3A4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11</a:t>
            </a:fld>
            <a:endParaRPr lang="en-ZA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B04F889-23A8-9B4C-38A9-52D3059A8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704658"/>
              </p:ext>
            </p:extLst>
          </p:nvPr>
        </p:nvGraphicFramePr>
        <p:xfrm>
          <a:off x="92597" y="1446837"/>
          <a:ext cx="9641711" cy="460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91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1FA78-5949-ADE7-04F2-7EBE5E0D1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DA5F-161C-1D0F-5B0B-E72D3916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Landscape of Scintillators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0F6C9-176A-5102-16BD-D8A5CEAD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B8911-7D87-1C80-72D9-7AAF8BEF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3F4E7-C5C1-EEE0-2102-7D4F4261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12</a:t>
            </a:fld>
            <a:endParaRPr lang="en-ZA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D6D8F63-78AB-5E2D-EB5A-521329282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616705"/>
              </p:ext>
            </p:extLst>
          </p:nvPr>
        </p:nvGraphicFramePr>
        <p:xfrm>
          <a:off x="92597" y="1446837"/>
          <a:ext cx="9641711" cy="460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543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1CA76-42C1-2CBB-075F-74929378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B0DA3-1A3A-935E-94FC-A51E1FFE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Landscape of Scintillators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67F57-F9C7-6E5E-2005-8492727F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4CF1A-65B3-BC8E-4BE5-9A1B3A63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EE04A-254F-77F3-B51E-3E1495BC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13</a:t>
            </a:fld>
            <a:endParaRPr lang="en-ZA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EF74A0F-0917-68E3-77BD-9D531E732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297109"/>
              </p:ext>
            </p:extLst>
          </p:nvPr>
        </p:nvGraphicFramePr>
        <p:xfrm>
          <a:off x="92597" y="1446837"/>
          <a:ext cx="9641711" cy="460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464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AC59E-C919-895C-E77D-C7FE81EB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6A261-C598-7EA0-85D3-556BC663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Landscape of Scintillators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40A9C-92ED-7084-C19E-9AA1693E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229F1-3C77-B630-D820-08920D73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42EF-7B5C-0A13-72A2-9AD9DA39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14</a:t>
            </a:fld>
            <a:endParaRPr lang="en-ZA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64E284C-C056-C467-13FC-FAAD2183600A}"/>
              </a:ext>
            </a:extLst>
          </p:cNvPr>
          <p:cNvGraphicFramePr/>
          <p:nvPr/>
        </p:nvGraphicFramePr>
        <p:xfrm>
          <a:off x="92597" y="1446837"/>
          <a:ext cx="9641711" cy="460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601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E2EB2-4FE0-6EC3-9350-2B8D2D76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4968-ACF8-D62F-F65A-F297C875C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Landscape of Scintillators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90E78-BEF2-BA1E-3796-95F782F0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1AF4A-F111-CA0C-F2BD-328EC3A6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FCED5-833D-E1D1-0CB1-9DBCD160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15</a:t>
            </a:fld>
            <a:endParaRPr lang="en-ZA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19B1CD-1DB1-DA24-CFA6-3F009407F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93772"/>
              </p:ext>
            </p:extLst>
          </p:nvPr>
        </p:nvGraphicFramePr>
        <p:xfrm>
          <a:off x="838200" y="1377389"/>
          <a:ext cx="9641711" cy="460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2364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6688B-7171-D2EE-9C3F-3C58434D7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55232F-5C64-F1A9-7DA5-2943FC97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/>
              <a:t>CdS</a:t>
            </a:r>
            <a:r>
              <a:rPr lang="en-US" dirty="0"/>
              <a:t> Nanocrystals</a:t>
            </a:r>
          </a:p>
        </p:txBody>
      </p:sp>
      <p:pic>
        <p:nvPicPr>
          <p:cNvPr id="15" name="Content Placeholder 8" descr="A group of green and white rectangular objects&#10;&#10;AI-generated content may be incorrect.">
            <a:extLst>
              <a:ext uri="{FF2B5EF4-FFF2-40B4-BE49-F238E27FC236}">
                <a16:creationId xmlns:a16="http://schemas.microsoft.com/office/drawing/2014/main" id="{5ED4F8B7-6194-6C7F-669B-47FA12400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0740"/>
            <a:ext cx="6172200" cy="4646994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4A58CAF-A580-5209-08BE-FB768BF89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EA17022-789B-C4A4-CF7A-0D864C54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02E7BB6-6F98-B85B-1EB4-6C0A5890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CCBB381-70E3-098F-3023-64AADD4D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16</a:t>
            </a:fld>
            <a:endParaRPr lang="en-ZA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899764A-FAF9-A00C-DB05-0AC043E6EB53}"/>
              </a:ext>
            </a:extLst>
          </p:cNvPr>
          <p:cNvSpPr txBox="1">
            <a:spLocks/>
          </p:cNvSpPr>
          <p:nvPr/>
        </p:nvSpPr>
        <p:spPr>
          <a:xfrm>
            <a:off x="6242129" y="1576447"/>
            <a:ext cx="5181600" cy="4599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9CF97-938E-6EB6-3179-C60E719AC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091" y="48119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87195-A7EC-7C1F-5FA9-44C2C0B5B4F3}"/>
              </a:ext>
            </a:extLst>
          </p:cNvPr>
          <p:cNvSpPr txBox="1"/>
          <p:nvPr/>
        </p:nvSpPr>
        <p:spPr>
          <a:xfrm rot="16200000">
            <a:off x="6914111" y="1122267"/>
            <a:ext cx="1965960" cy="514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0.05</a:t>
            </a:r>
          </a:p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0.10</a:t>
            </a:r>
          </a:p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0.20</a:t>
            </a:r>
          </a:p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0.30</a:t>
            </a:r>
          </a:p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0.40</a:t>
            </a:r>
          </a:p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0.60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6E1CAC-3C41-BCD0-EAF9-9DB852A93228}"/>
              </a:ext>
            </a:extLst>
          </p:cNvPr>
          <p:cNvSpPr txBox="1"/>
          <p:nvPr/>
        </p:nvSpPr>
        <p:spPr>
          <a:xfrm>
            <a:off x="7373885" y="4678740"/>
            <a:ext cx="1965960" cy="83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ZA" sz="2800" b="1" dirty="0">
                <a:solidFill>
                  <a:srgbClr val="A5E51D"/>
                </a:solidFill>
              </a:rPr>
              <a:t>Wt. % </a:t>
            </a:r>
            <a:r>
              <a:rPr lang="en-ZA" sz="2800" b="1" dirty="0" err="1">
                <a:solidFill>
                  <a:srgbClr val="A5E51D"/>
                </a:solidFill>
              </a:rPr>
              <a:t>CdS</a:t>
            </a:r>
            <a:endParaRPr lang="en-ZA" sz="2800" b="1" dirty="0">
              <a:solidFill>
                <a:srgbClr val="A5E51D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D08C6D-0F17-2256-AA69-E3BA76A3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2" y="5406249"/>
            <a:ext cx="2437473" cy="9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15">
            <a:extLst>
              <a:ext uri="{FF2B5EF4-FFF2-40B4-BE49-F238E27FC236}">
                <a16:creationId xmlns:a16="http://schemas.microsoft.com/office/drawing/2014/main" id="{C5879962-9F25-0271-F08D-455093A0567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4586"/>
          <a:stretch/>
        </p:blipFill>
        <p:spPr bwMode="auto">
          <a:xfrm>
            <a:off x="-317268" y="2016460"/>
            <a:ext cx="6412925" cy="381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F558B3-A45A-1F89-5EEA-61D7D72094B1}"/>
              </a:ext>
            </a:extLst>
          </p:cNvPr>
          <p:cNvSpPr txBox="1"/>
          <p:nvPr/>
        </p:nvSpPr>
        <p:spPr>
          <a:xfrm>
            <a:off x="5183188" y="574333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CdS</a:t>
            </a:r>
            <a:r>
              <a:rPr lang="en-US" dirty="0"/>
              <a:t> epoxy composites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71898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1E0FC-3321-64AE-007E-799189D99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C8F7-88EB-D227-2642-D0511F3E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Transmittance</a:t>
            </a:r>
          </a:p>
        </p:txBody>
      </p:sp>
      <p:pic>
        <p:nvPicPr>
          <p:cNvPr id="6" name="Content Placeholder 5" descr="A machine with wires and a grid&#10;&#10;AI-generated content may be incorrect.">
            <a:extLst>
              <a:ext uri="{FF2B5EF4-FFF2-40B4-BE49-F238E27FC236}">
                <a16:creationId xmlns:a16="http://schemas.microsoft.com/office/drawing/2014/main" id="{6D360973-AD0F-C317-D198-225363E5A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22" y="1825625"/>
            <a:ext cx="8160555" cy="4351338"/>
          </a:xfr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2ABB822-B271-A610-CD4B-DFB979E2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2A3BE27-E5EC-229D-4D7C-5B55A96B8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1DCA2C-428F-89E6-0DA0-E8AB99F9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9832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1631-8F85-9E98-8414-7E213CED3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13E6-455D-9462-1F85-375431D8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Transmittance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6B084D6-C72E-B0C0-4F3D-77EC4F36EF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6359" y="681037"/>
            <a:ext cx="5495927" cy="5495927"/>
          </a:xfr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7B99034-C10F-84BA-97E5-E5E1F8D5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2E2356C-FAA1-98DE-6002-E5FC82581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694A865-AD30-DE81-1805-B60E81C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18</a:t>
            </a:fld>
            <a:endParaRPr lang="en-ZA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F1073CD4-96D1-8130-883B-609A146B8C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>
            <a:fillRect/>
          </a:stretch>
        </p:blipFill>
        <p:spPr>
          <a:xfrm>
            <a:off x="699714" y="1408283"/>
            <a:ext cx="5396286" cy="476868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DA73C23-4684-878C-EADC-31969E9AF9DC}"/>
              </a:ext>
            </a:extLst>
          </p:cNvPr>
          <p:cNvSpPr txBox="1">
            <a:spLocks/>
          </p:cNvSpPr>
          <p:nvPr/>
        </p:nvSpPr>
        <p:spPr>
          <a:xfrm>
            <a:off x="1453246" y="1348470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dirty="0"/>
              <a:t>Industry Standard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AC8444-83FC-2E57-D6EC-975EE0CF105A}"/>
              </a:ext>
            </a:extLst>
          </p:cNvPr>
          <p:cNvSpPr txBox="1">
            <a:spLocks/>
          </p:cNvSpPr>
          <p:nvPr/>
        </p:nvSpPr>
        <p:spPr>
          <a:xfrm>
            <a:off x="6849532" y="1333067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dirty="0" err="1"/>
              <a:t>CdS</a:t>
            </a:r>
            <a:r>
              <a:rPr lang="en-ZA" dirty="0"/>
              <a:t> Composites</a:t>
            </a:r>
          </a:p>
        </p:txBody>
      </p:sp>
    </p:spTree>
    <p:extLst>
      <p:ext uri="{BB962C8B-B14F-4D97-AF65-F5344CB8AC3E}">
        <p14:creationId xmlns:p14="http://schemas.microsoft.com/office/powerpoint/2010/main" val="3211135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6B901-4326-523C-6853-B1E68ED78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EA07-E425-4864-B854-01B2C81E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Photoluminescence Spectroscopy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ED12D02-70E8-B07C-D8A7-625BA5B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A2CC8FF-4A15-D958-A051-92324984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6E9A1A4-F017-812E-6583-52B93E09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19</a:t>
            </a:fld>
            <a:endParaRPr lang="en-ZA"/>
          </a:p>
        </p:txBody>
      </p:sp>
      <p:pic>
        <p:nvPicPr>
          <p:cNvPr id="8" name="Content Placeholder 11" descr="A graph of emission spectrum&#10;&#10;AI-generated content may be incorrect.">
            <a:extLst>
              <a:ext uri="{FF2B5EF4-FFF2-40B4-BE49-F238E27FC236}">
                <a16:creationId xmlns:a16="http://schemas.microsoft.com/office/drawing/2014/main" id="{6DB4C356-0104-C44B-B6B9-65853A6F9B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9" y="1757362"/>
            <a:ext cx="4351338" cy="4351338"/>
          </a:xfrm>
        </p:spPr>
      </p:pic>
      <p:pic>
        <p:nvPicPr>
          <p:cNvPr id="6" name="Content Placeholder 11" descr="A graph of emission spectrum&#10;&#10;AI-generated content may be incorrect.">
            <a:extLst>
              <a:ext uri="{FF2B5EF4-FFF2-40B4-BE49-F238E27FC236}">
                <a16:creationId xmlns:a16="http://schemas.microsoft.com/office/drawing/2014/main" id="{9E49105A-139A-983D-915F-30055B1D5B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 b="2496"/>
          <a:stretch>
            <a:fillRect/>
          </a:stretch>
        </p:blipFill>
        <p:spPr>
          <a:xfrm>
            <a:off x="5183188" y="659757"/>
            <a:ext cx="6172200" cy="5696593"/>
          </a:xfrm>
        </p:spPr>
      </p:pic>
      <p:pic>
        <p:nvPicPr>
          <p:cNvPr id="7" name="Content Placeholder 15" descr="A light on a device&#10;&#10;AI-generated content may be incorrect.">
            <a:extLst>
              <a:ext uri="{FF2B5EF4-FFF2-40B4-BE49-F238E27FC236}">
                <a16:creationId xmlns:a16="http://schemas.microsoft.com/office/drawing/2014/main" id="{21FF888C-39A6-131F-97A4-329DF10B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2320"/>
          <a:stretch/>
        </p:blipFill>
        <p:spPr>
          <a:xfrm>
            <a:off x="626269" y="2212975"/>
            <a:ext cx="4725309" cy="373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5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B71EC-8B61-20A9-5FF0-145F38F1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AA8F776-9957-0C3D-9B54-D3D1A151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Roadmap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8C5C96F-7CD6-042F-031F-AA68F5C5A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6447"/>
            <a:ext cx="6206067" cy="45992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PET overview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Scintillator requirements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Available options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Preliminary </a:t>
            </a:r>
            <a:r>
              <a:rPr lang="en-US" sz="2000" dirty="0" err="1"/>
              <a:t>CdS</a:t>
            </a:r>
            <a:r>
              <a:rPr lang="en-US" sz="2000" dirty="0"/>
              <a:t> nanocrystal pixels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Characterisation</a:t>
            </a:r>
            <a:r>
              <a:rPr lang="en-US" sz="2000" dirty="0"/>
              <a:t> methods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Current progress, challenges and next steps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3E3DA-8F17-3894-FFC6-67836E7A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41476-1636-9115-0427-48A7D564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EC5A5-A3F7-AB22-5597-99E9C08C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4613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CFB2-DF59-D33E-FBE4-A2FA0D65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Correlated Single Photon Counting</a:t>
            </a:r>
            <a:endParaRPr lang="en-Z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9C413-DBFD-FAA2-4CF5-0210FD5A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6424-A35D-435E-968D-67193E13C3A2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207B6-8E67-41C7-39F1-7D072721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F. Pagano </a:t>
            </a:r>
            <a:r>
              <a:rPr lang="en-ZA" i="1" dirty="0"/>
              <a:t>et al</a:t>
            </a:r>
            <a:r>
              <a:rPr lang="en-ZA" dirty="0"/>
              <a:t>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5F2E5-9C8B-A65C-45B3-8800F9F8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20</a:t>
            </a:fld>
            <a:endParaRPr lang="en-ZA"/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CC8F9EC7-0FD6-04F9-C03E-40A3329878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Content Placeholder 18" descr="A graph of a function&#10;&#10;AI-generated content may be incorrect.">
            <a:extLst>
              <a:ext uri="{FF2B5EF4-FFF2-40B4-BE49-F238E27FC236}">
                <a16:creationId xmlns:a16="http://schemas.microsoft.com/office/drawing/2014/main" id="{70BF8831-0DCD-ABC5-8E55-F23D86F33E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68255" y="1253331"/>
            <a:ext cx="5103019" cy="510301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3D4B4-E825-CC55-F630-C6EA78508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332" y="2504869"/>
            <a:ext cx="3245271" cy="60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6612C-A725-360A-9B64-1FEE7898D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184" y="3804840"/>
            <a:ext cx="1409182" cy="6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3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42E43-93DB-0EBE-55C3-7EB44EF85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920F-22BF-65D9-05F2-EA94034D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45"/>
            <a:ext cx="49980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TCSPC – </a:t>
            </a:r>
            <a:r>
              <a:rPr lang="en-US" sz="4000" dirty="0" err="1"/>
              <a:t>CdS</a:t>
            </a:r>
            <a:r>
              <a:rPr lang="en-US" sz="4000" dirty="0"/>
              <a:t>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Content Placeholder 14">
                <a:extLst>
                  <a:ext uri="{FF2B5EF4-FFF2-40B4-BE49-F238E27FC236}">
                    <a16:creationId xmlns:a16="http://schemas.microsoft.com/office/drawing/2014/main" id="{751C7FAA-3F82-FF82-B5FD-D2E310EA066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912230863"/>
                  </p:ext>
                </p:extLst>
              </p:nvPr>
            </p:nvGraphicFramePr>
            <p:xfrm>
              <a:off x="596901" y="2862547"/>
              <a:ext cx="4817936" cy="2837215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719453">
                      <a:extLst>
                        <a:ext uri="{9D8B030D-6E8A-4147-A177-3AD203B41FA5}">
                          <a16:colId xmlns:a16="http://schemas.microsoft.com/office/drawing/2014/main" val="2214997524"/>
                        </a:ext>
                      </a:extLst>
                    </a:gridCol>
                    <a:gridCol w="1313412">
                      <a:extLst>
                        <a:ext uri="{9D8B030D-6E8A-4147-A177-3AD203B41FA5}">
                          <a16:colId xmlns:a16="http://schemas.microsoft.com/office/drawing/2014/main" val="4087935458"/>
                        </a:ext>
                      </a:extLst>
                    </a:gridCol>
                    <a:gridCol w="1447920">
                      <a:extLst>
                        <a:ext uri="{9D8B030D-6E8A-4147-A177-3AD203B41FA5}">
                          <a16:colId xmlns:a16="http://schemas.microsoft.com/office/drawing/2014/main" val="235982030"/>
                        </a:ext>
                      </a:extLst>
                    </a:gridCol>
                    <a:gridCol w="1337151">
                      <a:extLst>
                        <a:ext uri="{9D8B030D-6E8A-4147-A177-3AD203B41FA5}">
                          <a16:colId xmlns:a16="http://schemas.microsoft.com/office/drawing/2014/main" val="2051927755"/>
                        </a:ext>
                      </a:extLst>
                    </a:gridCol>
                  </a:tblGrid>
                  <a:tr h="567443">
                    <a:tc>
                      <a:txBody>
                        <a:bodyPr/>
                        <a:lstStyle/>
                        <a:p>
                          <a:pPr algn="ctr"/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~ Size (mm</a:t>
                          </a:r>
                          <a:r>
                            <a:rPr lang="en-ZA" sz="1600" baseline="30000" dirty="0"/>
                            <a:t>3</a:t>
                          </a:r>
                          <a:r>
                            <a:rPr lang="en-ZA" sz="1600" baseline="0" dirty="0"/>
                            <a:t>)</a:t>
                          </a:r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~ % </a:t>
                          </a:r>
                          <a:r>
                            <a:rPr lang="en-ZA" sz="1600" dirty="0" err="1"/>
                            <a:t>CdS</a:t>
                          </a:r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ZA" sz="1600" dirty="0"/>
                            <a:t> (ns)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71928761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2x2x18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4.05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81707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b)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2x2x18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4.28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7616683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c)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2x1x18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4.13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0107005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2x1x16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2.89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255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Content Placeholder 14">
                <a:extLst>
                  <a:ext uri="{FF2B5EF4-FFF2-40B4-BE49-F238E27FC236}">
                    <a16:creationId xmlns:a16="http://schemas.microsoft.com/office/drawing/2014/main" id="{751C7FAA-3F82-FF82-B5FD-D2E310EA066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912230863"/>
                  </p:ext>
                </p:extLst>
              </p:nvPr>
            </p:nvGraphicFramePr>
            <p:xfrm>
              <a:off x="596901" y="2862547"/>
              <a:ext cx="4817936" cy="2837215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719453">
                      <a:extLst>
                        <a:ext uri="{9D8B030D-6E8A-4147-A177-3AD203B41FA5}">
                          <a16:colId xmlns:a16="http://schemas.microsoft.com/office/drawing/2014/main" val="2214997524"/>
                        </a:ext>
                      </a:extLst>
                    </a:gridCol>
                    <a:gridCol w="1313412">
                      <a:extLst>
                        <a:ext uri="{9D8B030D-6E8A-4147-A177-3AD203B41FA5}">
                          <a16:colId xmlns:a16="http://schemas.microsoft.com/office/drawing/2014/main" val="4087935458"/>
                        </a:ext>
                      </a:extLst>
                    </a:gridCol>
                    <a:gridCol w="1447920">
                      <a:extLst>
                        <a:ext uri="{9D8B030D-6E8A-4147-A177-3AD203B41FA5}">
                          <a16:colId xmlns:a16="http://schemas.microsoft.com/office/drawing/2014/main" val="235982030"/>
                        </a:ext>
                      </a:extLst>
                    </a:gridCol>
                    <a:gridCol w="1337151">
                      <a:extLst>
                        <a:ext uri="{9D8B030D-6E8A-4147-A177-3AD203B41FA5}">
                          <a16:colId xmlns:a16="http://schemas.microsoft.com/office/drawing/2014/main" val="2051927755"/>
                        </a:ext>
                      </a:extLst>
                    </a:gridCol>
                  </a:tblGrid>
                  <a:tr h="567443">
                    <a:tc>
                      <a:txBody>
                        <a:bodyPr/>
                        <a:lstStyle/>
                        <a:p>
                          <a:pPr algn="ctr"/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~ Size (mm</a:t>
                          </a:r>
                          <a:r>
                            <a:rPr lang="en-ZA" sz="1600" baseline="30000" dirty="0"/>
                            <a:t>3</a:t>
                          </a:r>
                          <a:r>
                            <a:rPr lang="en-ZA" sz="1600" baseline="0" dirty="0"/>
                            <a:t>)</a:t>
                          </a:r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~ % </a:t>
                          </a:r>
                          <a:r>
                            <a:rPr lang="en-ZA" sz="1600" dirty="0" err="1"/>
                            <a:t>CdS</a:t>
                          </a:r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0455" t="-1075" r="-909" b="-4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1928761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2x2x18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4.05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81707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b)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2x2x18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4.28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7616683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c)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2x1x18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4.13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0107005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2x1x16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0.30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2.89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2553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23D20F0-F472-D2EF-34A8-0F38F149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D14E27-F699-A1D5-D8CF-DF67F855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＼（</a:t>
            </a:r>
            <a:r>
              <a:rPr lang="en-ZA" dirty="0" err="1"/>
              <a:t>〇_ｏ</a:t>
            </a:r>
            <a:r>
              <a:rPr lang="en-ZA" dirty="0"/>
              <a:t>）／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5F793C-8129-5B29-651C-074C711B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21</a:t>
            </a:fld>
            <a:endParaRPr lang="en-ZA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D1EB11AA-85EF-9F3B-27F3-7A8F1C60E69C}"/>
              </a:ext>
            </a:extLst>
          </p:cNvPr>
          <p:cNvSpPr txBox="1">
            <a:spLocks/>
          </p:cNvSpPr>
          <p:nvPr/>
        </p:nvSpPr>
        <p:spPr>
          <a:xfrm>
            <a:off x="596901" y="1991756"/>
            <a:ext cx="4251959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dirty="0"/>
              <a:t>Effective decay times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ACA6E7-CC07-29E6-1A85-8BF04807D9F5}"/>
              </a:ext>
            </a:extLst>
          </p:cNvPr>
          <p:cNvGrpSpPr/>
          <p:nvPr/>
        </p:nvGrpSpPr>
        <p:grpSpPr>
          <a:xfrm>
            <a:off x="5984682" y="1666583"/>
            <a:ext cx="5029236" cy="4689767"/>
            <a:chOff x="6113874" y="1928223"/>
            <a:chExt cx="4513081" cy="432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F93A62-9247-3AE0-C09F-196A85A8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252" y="1928223"/>
              <a:ext cx="2251915" cy="216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64205C-06FD-3E94-4CD5-8A17B39A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3167" y="1928223"/>
              <a:ext cx="2248646" cy="216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3245DD-C7F7-E1CF-CE11-5610CAD80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3874" y="4088223"/>
              <a:ext cx="2267586" cy="21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180875-8058-D088-E237-22891C599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8024" y="4088223"/>
              <a:ext cx="2258931" cy="2160000"/>
            </a:xfrm>
            <a:prstGeom prst="rect">
              <a:avLst/>
            </a:prstGeom>
          </p:spPr>
        </p:pic>
      </p:grp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18E40528-68DD-9CB6-9A1A-C4576CAA114D}"/>
              </a:ext>
            </a:extLst>
          </p:cNvPr>
          <p:cNvSpPr txBox="1">
            <a:spLocks/>
          </p:cNvSpPr>
          <p:nvPr/>
        </p:nvSpPr>
        <p:spPr>
          <a:xfrm>
            <a:off x="6164140" y="1677471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a)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91A81B24-7D01-AC26-3C96-81BF5D964AFA}"/>
              </a:ext>
            </a:extLst>
          </p:cNvPr>
          <p:cNvSpPr txBox="1">
            <a:spLocks/>
          </p:cNvSpPr>
          <p:nvPr/>
        </p:nvSpPr>
        <p:spPr>
          <a:xfrm>
            <a:off x="8665495" y="1677471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b)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869748ED-8D17-C161-163F-98D9C45AA8BF}"/>
              </a:ext>
            </a:extLst>
          </p:cNvPr>
          <p:cNvSpPr txBox="1">
            <a:spLocks/>
          </p:cNvSpPr>
          <p:nvPr/>
        </p:nvSpPr>
        <p:spPr>
          <a:xfrm>
            <a:off x="6176580" y="4028068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c)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DBE2B5E2-2375-D6A3-5DA7-7AD7DDE313F1}"/>
              </a:ext>
            </a:extLst>
          </p:cNvPr>
          <p:cNvSpPr txBox="1">
            <a:spLocks/>
          </p:cNvSpPr>
          <p:nvPr/>
        </p:nvSpPr>
        <p:spPr>
          <a:xfrm>
            <a:off x="8669257" y="4022355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338032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C853-FBC5-BFB6-1EB7-23FFCAF2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CA824-CC8B-D49B-FE94-515BCB35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</a:t>
            </a:r>
          </a:p>
        </p:txBody>
      </p:sp>
      <p:pic>
        <p:nvPicPr>
          <p:cNvPr id="8" name="Content Placeholder 12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FB9DD49F-7823-53CF-30FE-9573D5E70B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2320"/>
          <a:stretch/>
        </p:blipFill>
        <p:spPr>
          <a:xfrm rot="5400000">
            <a:off x="5446712" y="833437"/>
            <a:ext cx="6172200" cy="4873625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533AE-F5A6-B296-51A7-758A214C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B91C4-001B-735D-A592-280DCC52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22</a:t>
            </a:fld>
            <a:endParaRPr lang="en-Z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B8FDC2-4B96-A011-9D9F-8BC776C6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16" y="2093729"/>
            <a:ext cx="3013779" cy="37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6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7155E-0CB4-19F7-CA35-A554854E6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914D-E8F7-4916-5E37-7C9861CE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Resolution: LYSO-LYSO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A5995-8917-4687-319E-235B83B6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6D5E-37D5-4A86-BB38-5BB353FD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23</a:t>
            </a:fld>
            <a:endParaRPr lang="en-ZA"/>
          </a:p>
        </p:txBody>
      </p:sp>
      <p:pic>
        <p:nvPicPr>
          <p:cNvPr id="16" name="Picture 1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3AB2564-4F01-5B6B-1672-3BC75F75C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21" y="1458725"/>
            <a:ext cx="4944451" cy="43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74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1964F-3148-CFC7-0794-DCC708CAE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C7AC-E0D9-F3BE-E8B0-E111A7D3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A7FAE-715D-0673-61BB-EC7358E3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36A41-9057-4CA8-F983-9F25C402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24</a:t>
            </a:fld>
            <a:endParaRPr lang="en-ZA"/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D166B10-B21C-B7AA-8704-83A0C834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77" y="1458725"/>
            <a:ext cx="9866590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94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59209-0356-C43B-3753-F9EEFE2C4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930011C7-27CD-14F3-4170-324F4080F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21" y="487680"/>
            <a:ext cx="9883435" cy="6370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CF5FA-11E6-43E5-8882-7B0389E5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70D26-CFED-4AE2-B6A3-2D051882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5799A-6806-3B83-0593-179F81CD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16054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8B999-1BE9-969A-D3EF-BF012D694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FE91D2E6-904C-CF3C-BD2B-8D413070B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21" y="487680"/>
            <a:ext cx="9883435" cy="6370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1451A-469B-0E05-5768-3E00B303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D879E-E5F9-7533-EAC2-8375A487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083ED-3DD9-5FB3-BDF0-5A169A59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7621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E8DB8-2CFC-D9B1-3BB4-FBA76493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1EF9-FBDE-A635-9AE8-9127C7A3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Resolution: LYSO-</a:t>
            </a:r>
            <a:r>
              <a:rPr lang="en-US" sz="4000" dirty="0" err="1"/>
              <a:t>CdS</a:t>
            </a:r>
            <a:r>
              <a:rPr lang="en-US" sz="40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2118C-22DF-5413-BE22-A9DE763D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25F3C-43AD-95D2-B05F-8130CD22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27</a:t>
            </a:fld>
            <a:endParaRPr lang="en-ZA"/>
          </a:p>
        </p:txBody>
      </p:sp>
      <p:pic>
        <p:nvPicPr>
          <p:cNvPr id="7" name="Picture 6" descr="A group of blue lines&#10;&#10;AI-generated content may be incorrect.">
            <a:extLst>
              <a:ext uri="{FF2B5EF4-FFF2-40B4-BE49-F238E27FC236}">
                <a16:creationId xmlns:a16="http://schemas.microsoft.com/office/drawing/2014/main" id="{15513BDF-53D9-3C7A-4429-D95E187B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9" y="1229549"/>
            <a:ext cx="5126801" cy="5126801"/>
          </a:xfrm>
          <a:prstGeom prst="rect">
            <a:avLst/>
          </a:prstGeom>
        </p:spPr>
      </p:pic>
      <p:pic>
        <p:nvPicPr>
          <p:cNvPr id="9" name="Picture 8" descr="A graph with a line and a curve&#10;&#10;AI-generated content may be incorrect.">
            <a:extLst>
              <a:ext uri="{FF2B5EF4-FFF2-40B4-BE49-F238E27FC236}">
                <a16:creationId xmlns:a16="http://schemas.microsoft.com/office/drawing/2014/main" id="{031C07A5-147D-B367-2C73-7422E90E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61" y="1444008"/>
            <a:ext cx="6053821" cy="45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8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E56F8-6368-6FB3-2616-903243A4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711E5-20AC-80D9-D09B-A295E131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Coincidence Time Resolution: LYSO-Background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B0B54-D1BC-F488-C18D-4CC75638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880C0-C4F0-A81D-D550-9609899D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28</a:t>
            </a:fld>
            <a:endParaRPr lang="en-ZA"/>
          </a:p>
        </p:txBody>
      </p:sp>
      <p:pic>
        <p:nvPicPr>
          <p:cNvPr id="7" name="Picture 6" descr="A graph of a number of blue lines&#10;&#10;AI-generated content may be incorrect.">
            <a:extLst>
              <a:ext uri="{FF2B5EF4-FFF2-40B4-BE49-F238E27FC236}">
                <a16:creationId xmlns:a16="http://schemas.microsoft.com/office/drawing/2014/main" id="{BA8CD04D-09FA-E8C2-453C-7E714E5D8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08" y="1411583"/>
            <a:ext cx="5309892" cy="53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EEA22-C516-1560-C67C-5C33DF4C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EF82-34A3-76B8-9703-E69B6F25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Conclusions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8FC9D0-AE46-3558-E4D5-1E0FBE240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ZA" dirty="0"/>
              <a:t>Increased absorbance with wt.% </a:t>
            </a:r>
            <a:r>
              <a:rPr lang="en-ZA" dirty="0" err="1"/>
              <a:t>CdS</a:t>
            </a:r>
            <a:endParaRPr lang="en-ZA" dirty="0"/>
          </a:p>
          <a:p>
            <a:pPr>
              <a:lnSpc>
                <a:spcPct val="160000"/>
              </a:lnSpc>
            </a:pPr>
            <a:r>
              <a:rPr lang="en-ZA" dirty="0" err="1"/>
              <a:t>CdS</a:t>
            </a:r>
            <a:r>
              <a:rPr lang="en-ZA" dirty="0"/>
              <a:t> induced red-shift in PL</a:t>
            </a:r>
          </a:p>
          <a:p>
            <a:pPr>
              <a:lnSpc>
                <a:spcPct val="160000"/>
              </a:lnSpc>
            </a:pPr>
            <a:r>
              <a:rPr lang="en-ZA" dirty="0"/>
              <a:t>No gamma excitation</a:t>
            </a:r>
          </a:p>
          <a:p>
            <a:pPr>
              <a:lnSpc>
                <a:spcPct val="160000"/>
              </a:lnSpc>
            </a:pPr>
            <a:r>
              <a:rPr lang="en-ZA" dirty="0"/>
              <a:t>Questionable surface X-ray excitation</a:t>
            </a:r>
          </a:p>
          <a:p>
            <a:pPr>
              <a:lnSpc>
                <a:spcPct val="160000"/>
              </a:lnSpc>
            </a:pPr>
            <a:endParaRPr lang="en-ZA" dirty="0"/>
          </a:p>
          <a:p>
            <a:pPr>
              <a:lnSpc>
                <a:spcPct val="160000"/>
              </a:lnSpc>
            </a:pPr>
            <a:endParaRPr lang="en-ZA" dirty="0"/>
          </a:p>
          <a:p>
            <a:pPr>
              <a:lnSpc>
                <a:spcPct val="160000"/>
              </a:lnSpc>
            </a:pPr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0643F-CDD7-A831-5B1C-F81262D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C59A1-91C2-9559-8F6D-583C84E9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>
                <a:sym typeface="Wingdings" panose="05000000000000000000" pitchFamily="2" charset="2"/>
              </a:rPr>
              <a:t>ᓚᘏᗢ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6D025-1C8E-9BC6-E5DF-5A71ECD5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203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4A65-6E9C-9F52-1569-F7C29C4AF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1A4F4F-09FB-FC59-A972-FF2BF7B2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Overview of PET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71C91A-3A88-2602-EAE6-CA9E85084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Inject positron radiotracer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Preferential uptake in tumour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Line of response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Triangulate points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Image reconstruction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9E8BD-1D0D-F3EC-E92B-A606D7AA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878AE-0705-9FD3-B384-CBA23982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A863B-0A23-BF06-3701-960A2BF1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3</a:t>
            </a:fld>
            <a:endParaRPr lang="en-ZA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825015D-4A5E-48E4-D8C0-3A3D9FAB846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b="564"/>
          <a:stretch>
            <a:fillRect/>
          </a:stretch>
        </p:blipFill>
        <p:spPr bwMode="auto">
          <a:xfrm>
            <a:off x="5183188" y="457200"/>
            <a:ext cx="6172200" cy="58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1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5C203-3047-C681-1749-3FD419D7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A068-32C9-27A7-5DE8-543A1F64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Next Steps</a:t>
            </a:r>
            <a:endParaRPr 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23F11-F913-1DAF-985D-9A319D8D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9DA1A-99CD-691C-189A-409DF8F5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>
                <a:sym typeface="Wingdings" panose="05000000000000000000" pitchFamily="2" charset="2"/>
              </a:rPr>
              <a:t>ᓚᘏᗢ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FF4B0-03C0-C456-261D-7B5B0767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30</a:t>
            </a:fld>
            <a:endParaRPr lang="en-Z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1D045F-F44A-BA06-8BFF-B8A5AE4A19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ZA"/>
              <a:t>Emission spectrum of NCs</a:t>
            </a:r>
          </a:p>
          <a:p>
            <a:pPr>
              <a:lnSpc>
                <a:spcPct val="200000"/>
              </a:lnSpc>
            </a:pPr>
            <a:r>
              <a:rPr lang="en-ZA"/>
              <a:t>PPO/POPOP doping</a:t>
            </a:r>
          </a:p>
          <a:p>
            <a:pPr>
              <a:lnSpc>
                <a:spcPct val="200000"/>
              </a:lnSpc>
            </a:pPr>
            <a:r>
              <a:rPr lang="en-ZA"/>
              <a:t>Urethane matrix</a:t>
            </a:r>
          </a:p>
          <a:p>
            <a:pPr>
              <a:lnSpc>
                <a:spcPct val="200000"/>
              </a:lnSpc>
            </a:pPr>
            <a:r>
              <a:rPr lang="en-ZA"/>
              <a:t>Quantum dots</a:t>
            </a:r>
            <a:endParaRPr lang="en-ZA" dirty="0"/>
          </a:p>
        </p:txBody>
      </p:sp>
      <p:pic>
        <p:nvPicPr>
          <p:cNvPr id="8" name="Content Placeholder 12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CB7BAD99-2B8B-E686-6164-61DE14B98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2320"/>
          <a:stretch/>
        </p:blipFill>
        <p:spPr>
          <a:xfrm rot="5400000">
            <a:off x="6496247" y="1515542"/>
            <a:ext cx="5211220" cy="4114799"/>
          </a:xfrm>
        </p:spPr>
      </p:pic>
    </p:spTree>
    <p:extLst>
      <p:ext uri="{BB962C8B-B14F-4D97-AF65-F5344CB8AC3E}">
        <p14:creationId xmlns:p14="http://schemas.microsoft.com/office/powerpoint/2010/main" val="3082637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97831-9BD6-490C-01F2-BDD211C93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57E0-5FF9-873C-D728-0E01ED77E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Excitation spectra for </a:t>
            </a:r>
            <a:r>
              <a:rPr lang="en-US" sz="4000" dirty="0" err="1"/>
              <a:t>CdS</a:t>
            </a:r>
            <a:r>
              <a:rPr lang="en-US" sz="4000" dirty="0"/>
              <a:t> samples</a:t>
            </a:r>
          </a:p>
        </p:txBody>
      </p:sp>
      <p:pic>
        <p:nvPicPr>
          <p:cNvPr id="10" name="Content Placeholder 9" descr="A graph of different types of energy&#10;&#10;AI-generated content may be incorrect.">
            <a:extLst>
              <a:ext uri="{FF2B5EF4-FFF2-40B4-BE49-F238E27FC236}">
                <a16:creationId xmlns:a16="http://schemas.microsoft.com/office/drawing/2014/main" id="{84D4026F-CE93-ED47-DB88-EF8689591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75" y="1611313"/>
            <a:ext cx="4565650" cy="4565650"/>
          </a:xfr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44430DA-A622-2589-B58D-F937CE2D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8F52372-5898-8762-4768-3F04C8D7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E7CEBD5-FA08-9192-1FB2-D8E0C02B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31</a:t>
            </a:fld>
            <a:endParaRPr lang="en-ZA"/>
          </a:p>
        </p:txBody>
      </p:sp>
      <p:pic>
        <p:nvPicPr>
          <p:cNvPr id="5" name="Content Placeholder 7" descr="A graph of an excitation spectrum&#10;&#10;AI-generated content may be incorrect.">
            <a:extLst>
              <a:ext uri="{FF2B5EF4-FFF2-40B4-BE49-F238E27FC236}">
                <a16:creationId xmlns:a16="http://schemas.microsoft.com/office/drawing/2014/main" id="{7EFF0C7A-72AF-295B-22B2-427CCFCF76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611313"/>
            <a:ext cx="4565650" cy="4565650"/>
          </a:xfrm>
        </p:spPr>
      </p:pic>
    </p:spTree>
    <p:extLst>
      <p:ext uri="{BB962C8B-B14F-4D97-AF65-F5344CB8AC3E}">
        <p14:creationId xmlns:p14="http://schemas.microsoft.com/office/powerpoint/2010/main" val="3571550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F24D2-0371-72D2-3C59-E2006B3F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8CC0-13B4-B247-8BE9-BB3522A0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45"/>
            <a:ext cx="68904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TCSPC – Standard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Content Placeholder 14">
                <a:extLst>
                  <a:ext uri="{FF2B5EF4-FFF2-40B4-BE49-F238E27FC236}">
                    <a16:creationId xmlns:a16="http://schemas.microsoft.com/office/drawing/2014/main" id="{332A4938-CF32-3070-035F-AAC8AA3766BA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</p:nvPr>
            </p:nvGraphicFramePr>
            <p:xfrm>
              <a:off x="596901" y="2862547"/>
              <a:ext cx="4817936" cy="2837215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719453">
                      <a:extLst>
                        <a:ext uri="{9D8B030D-6E8A-4147-A177-3AD203B41FA5}">
                          <a16:colId xmlns:a16="http://schemas.microsoft.com/office/drawing/2014/main" val="2214997524"/>
                        </a:ext>
                      </a:extLst>
                    </a:gridCol>
                    <a:gridCol w="1313412">
                      <a:extLst>
                        <a:ext uri="{9D8B030D-6E8A-4147-A177-3AD203B41FA5}">
                          <a16:colId xmlns:a16="http://schemas.microsoft.com/office/drawing/2014/main" val="4087935458"/>
                        </a:ext>
                      </a:extLst>
                    </a:gridCol>
                    <a:gridCol w="1447920">
                      <a:extLst>
                        <a:ext uri="{9D8B030D-6E8A-4147-A177-3AD203B41FA5}">
                          <a16:colId xmlns:a16="http://schemas.microsoft.com/office/drawing/2014/main" val="235982030"/>
                        </a:ext>
                      </a:extLst>
                    </a:gridCol>
                    <a:gridCol w="1337151">
                      <a:extLst>
                        <a:ext uri="{9D8B030D-6E8A-4147-A177-3AD203B41FA5}">
                          <a16:colId xmlns:a16="http://schemas.microsoft.com/office/drawing/2014/main" val="2051927755"/>
                        </a:ext>
                      </a:extLst>
                    </a:gridCol>
                  </a:tblGrid>
                  <a:tr h="567443">
                    <a:tc>
                      <a:txBody>
                        <a:bodyPr/>
                        <a:lstStyle/>
                        <a:p>
                          <a:pPr algn="ctr"/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Sample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𝑡𝑟𝑢𝑒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ZA" sz="1600" dirty="0"/>
                            <a:t> (ns)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1600" b="0" i="1" smtClean="0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ZA" sz="1600" dirty="0"/>
                            <a:t> (ns)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71928761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LYSO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81707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b)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GAGG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104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7616683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c)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GGAG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0107005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EJ232-Q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1.8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1.6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255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Content Placeholder 14">
                <a:extLst>
                  <a:ext uri="{FF2B5EF4-FFF2-40B4-BE49-F238E27FC236}">
                    <a16:creationId xmlns:a16="http://schemas.microsoft.com/office/drawing/2014/main" id="{332A4938-CF32-3070-035F-AAC8AA3766BA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4168556848"/>
                  </p:ext>
                </p:extLst>
              </p:nvPr>
            </p:nvGraphicFramePr>
            <p:xfrm>
              <a:off x="596901" y="2862547"/>
              <a:ext cx="4817936" cy="2837215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719453">
                      <a:extLst>
                        <a:ext uri="{9D8B030D-6E8A-4147-A177-3AD203B41FA5}">
                          <a16:colId xmlns:a16="http://schemas.microsoft.com/office/drawing/2014/main" val="2214997524"/>
                        </a:ext>
                      </a:extLst>
                    </a:gridCol>
                    <a:gridCol w="1313412">
                      <a:extLst>
                        <a:ext uri="{9D8B030D-6E8A-4147-A177-3AD203B41FA5}">
                          <a16:colId xmlns:a16="http://schemas.microsoft.com/office/drawing/2014/main" val="4087935458"/>
                        </a:ext>
                      </a:extLst>
                    </a:gridCol>
                    <a:gridCol w="1447920">
                      <a:extLst>
                        <a:ext uri="{9D8B030D-6E8A-4147-A177-3AD203B41FA5}">
                          <a16:colId xmlns:a16="http://schemas.microsoft.com/office/drawing/2014/main" val="235982030"/>
                        </a:ext>
                      </a:extLst>
                    </a:gridCol>
                    <a:gridCol w="1337151">
                      <a:extLst>
                        <a:ext uri="{9D8B030D-6E8A-4147-A177-3AD203B41FA5}">
                          <a16:colId xmlns:a16="http://schemas.microsoft.com/office/drawing/2014/main" val="2051927755"/>
                        </a:ext>
                      </a:extLst>
                    </a:gridCol>
                  </a:tblGrid>
                  <a:tr h="567443">
                    <a:tc>
                      <a:txBody>
                        <a:bodyPr/>
                        <a:lstStyle/>
                        <a:p>
                          <a:pPr algn="ctr"/>
                          <a:endParaRPr lang="en-ZA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Sample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0756" t="-1075" r="-93277" b="-4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0455" t="-1075" r="-909" b="-4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1928761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LYSO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40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81707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b)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GAGG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104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7616683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c)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GGAG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0107005"/>
                      </a:ext>
                    </a:extLst>
                  </a:tr>
                  <a:tr h="5674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EJ232-Q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1.8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ZA" sz="1600" dirty="0"/>
                            <a:t>1.6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2553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6A9E75-8C11-8519-E750-F804D9D7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B88ECB5-D74F-B895-C7BB-21458022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(￣_,￣ 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85D1B2-631E-12D5-D3DB-C99A6B4B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32</a:t>
            </a:fld>
            <a:endParaRPr lang="en-ZA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475D0E7-A204-23E1-6BED-514D38917825}"/>
              </a:ext>
            </a:extLst>
          </p:cNvPr>
          <p:cNvSpPr txBox="1">
            <a:spLocks/>
          </p:cNvSpPr>
          <p:nvPr/>
        </p:nvSpPr>
        <p:spPr>
          <a:xfrm>
            <a:off x="596901" y="1991756"/>
            <a:ext cx="4251959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dirty="0"/>
              <a:t>Effective decay times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011BA5-A775-C4A7-B046-AD8A8BA92A85}"/>
              </a:ext>
            </a:extLst>
          </p:cNvPr>
          <p:cNvGrpSpPr/>
          <p:nvPr/>
        </p:nvGrpSpPr>
        <p:grpSpPr>
          <a:xfrm>
            <a:off x="5950407" y="1566408"/>
            <a:ext cx="4958783" cy="4784674"/>
            <a:chOff x="5950408" y="1742901"/>
            <a:chExt cx="4581258" cy="43631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4A2599-EDFB-A274-1222-9B685DCF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8586" y="3946015"/>
              <a:ext cx="2253080" cy="2160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0DC81D-596C-68BC-EF6F-257E6D608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3813" y="3946015"/>
              <a:ext cx="2286821" cy="216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E09C35-293A-79E9-F04D-33908A5D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5609" y="1747845"/>
              <a:ext cx="2306057" cy="216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5ED7C3-A947-BE0F-5A22-5FC93E63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0408" y="1742901"/>
              <a:ext cx="2320225" cy="2160000"/>
            </a:xfrm>
            <a:prstGeom prst="rect">
              <a:avLst/>
            </a:prstGeom>
          </p:spPr>
        </p:pic>
      </p:grp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F779EEDC-23AF-7C88-B687-6594A5030C08}"/>
              </a:ext>
            </a:extLst>
          </p:cNvPr>
          <p:cNvSpPr txBox="1">
            <a:spLocks/>
          </p:cNvSpPr>
          <p:nvPr/>
        </p:nvSpPr>
        <p:spPr>
          <a:xfrm>
            <a:off x="6480516" y="1619003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a)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3F91A9A3-C7DE-2152-895B-1E3828D01B32}"/>
              </a:ext>
            </a:extLst>
          </p:cNvPr>
          <p:cNvSpPr txBox="1">
            <a:spLocks/>
          </p:cNvSpPr>
          <p:nvPr/>
        </p:nvSpPr>
        <p:spPr>
          <a:xfrm>
            <a:off x="8857666" y="1619004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b)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64F6BA2F-F7C8-6E78-87A4-E5946FA57EF7}"/>
              </a:ext>
            </a:extLst>
          </p:cNvPr>
          <p:cNvSpPr txBox="1">
            <a:spLocks/>
          </p:cNvSpPr>
          <p:nvPr/>
        </p:nvSpPr>
        <p:spPr>
          <a:xfrm>
            <a:off x="6480516" y="4034827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c)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2C43C32D-D49C-7CA1-979A-2492DCE45AA4}"/>
              </a:ext>
            </a:extLst>
          </p:cNvPr>
          <p:cNvSpPr txBox="1">
            <a:spLocks/>
          </p:cNvSpPr>
          <p:nvPr/>
        </p:nvSpPr>
        <p:spPr>
          <a:xfrm>
            <a:off x="8858127" y="4034827"/>
            <a:ext cx="570458" cy="5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/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171031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128D4-30F6-8AFE-2BB5-C0952A15B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B295306-6DC6-6634-1581-F660E2E5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South African Context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3E74F-2A2D-8D13-619C-8C79B6FE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2025/04/14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13D48-DA81-3E51-6BBB-7DCC224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Global Atlas of Medical Devices 2022</a:t>
            </a:r>
            <a:r>
              <a:rPr lang="en-US" dirty="0"/>
              <a:t>.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8FA24-196B-1A1A-A94D-359F96DA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9A1DB-B0AE-44B5-8B3D-C37CDB43B8AE}" type="slidenum">
              <a:rPr lang="en-ZA" smtClean="0"/>
              <a:t>4</a:t>
            </a:fld>
            <a:endParaRPr lang="en-ZA"/>
          </a:p>
        </p:txBody>
      </p:sp>
      <p:pic>
        <p:nvPicPr>
          <p:cNvPr id="19" name="Content Placeholder 14" descr="A map of the world&#10;&#10;AI-generated content may be incorrect.">
            <a:extLst>
              <a:ext uri="{FF2B5EF4-FFF2-40B4-BE49-F238E27FC236}">
                <a16:creationId xmlns:a16="http://schemas.microsoft.com/office/drawing/2014/main" id="{61BC11CD-8BDC-FDD9-19A1-ECA12DAF80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" b="11958"/>
          <a:stretch>
            <a:fillRect/>
          </a:stretch>
        </p:blipFill>
        <p:spPr>
          <a:xfrm>
            <a:off x="5180012" y="1285020"/>
            <a:ext cx="6172200" cy="4305552"/>
          </a:xfrm>
        </p:spPr>
      </p:pic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A0C5AA92-AA03-E12F-E0D9-07D6653A98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286166"/>
              </p:ext>
            </p:extLst>
          </p:nvPr>
        </p:nvGraphicFramePr>
        <p:xfrm>
          <a:off x="838200" y="2222339"/>
          <a:ext cx="3933825" cy="288297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11275">
                  <a:extLst>
                    <a:ext uri="{9D8B030D-6E8A-4147-A177-3AD203B41FA5}">
                      <a16:colId xmlns:a16="http://schemas.microsoft.com/office/drawing/2014/main" val="3069943810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3170022652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1905742875"/>
                    </a:ext>
                  </a:extLst>
                </a:gridCol>
              </a:tblGrid>
              <a:tr h="537903"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Equipment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Total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Density per </a:t>
                      </a:r>
                    </a:p>
                    <a:p>
                      <a:pPr algn="ctr"/>
                      <a:r>
                        <a:rPr lang="en-ZA" sz="1600" dirty="0"/>
                        <a:t>1 000 000</a:t>
                      </a:r>
                    </a:p>
                  </a:txBody>
                  <a:tcPr marL="75828" marR="75828" marT="37914" marB="37914" anchor="ctr"/>
                </a:tc>
                <a:extLst>
                  <a:ext uri="{0D108BD9-81ED-4DB2-BD59-A6C34878D82A}">
                    <a16:rowId xmlns:a16="http://schemas.microsoft.com/office/drawing/2014/main" val="3409524959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MRI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12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0.20</a:t>
                      </a:r>
                    </a:p>
                  </a:txBody>
                  <a:tcPr marL="75828" marR="75828" marT="37914" marB="37914" anchor="ctr"/>
                </a:tc>
                <a:extLst>
                  <a:ext uri="{0D108BD9-81ED-4DB2-BD59-A6C34878D82A}">
                    <a16:rowId xmlns:a16="http://schemas.microsoft.com/office/drawing/2014/main" val="2270231990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CT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51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0.86</a:t>
                      </a:r>
                    </a:p>
                  </a:txBody>
                  <a:tcPr marL="75828" marR="75828" marT="37914" marB="37914" anchor="ctr"/>
                </a:tc>
                <a:extLst>
                  <a:ext uri="{0D108BD9-81ED-4DB2-BD59-A6C34878D82A}">
                    <a16:rowId xmlns:a16="http://schemas.microsoft.com/office/drawing/2014/main" val="93892767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PET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3</a:t>
                      </a:r>
                    </a:p>
                  </a:txBody>
                  <a:tcPr marL="75828" marR="75828" marT="37914" marB="379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0.05</a:t>
                      </a:r>
                    </a:p>
                  </a:txBody>
                  <a:tcPr marL="75828" marR="75828" marT="37914" marB="37914" anchor="ctr"/>
                </a:tc>
                <a:extLst>
                  <a:ext uri="{0D108BD9-81ED-4DB2-BD59-A6C34878D82A}">
                    <a16:rowId xmlns:a16="http://schemas.microsoft.com/office/drawing/2014/main" val="1888717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54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B62C2-E247-9395-EA3D-9B5034FF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67F6-63BA-5034-2C68-8DB205F7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makes a “good” scintillator?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2B3C1-76CA-8A22-4E56-4B7E1397E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ZA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33B48-74D0-A625-6DD8-3417988C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29B61-6F2F-413B-E5FD-0D7ADF5B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677DF-6AA9-F733-488D-5C339D43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5</a:t>
            </a:fld>
            <a:endParaRPr lang="en-ZA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BD01D30-BDE0-697D-7C54-F83973F8F3FF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182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F8BFB-3462-0FB7-EA7F-4D2805332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2E8636B-2A89-50C5-4A65-C1A01FF7F7A6}"/>
              </a:ext>
            </a:extLst>
          </p:cNvPr>
          <p:cNvSpPr/>
          <p:nvPr/>
        </p:nvSpPr>
        <p:spPr>
          <a:xfrm>
            <a:off x="838200" y="2164466"/>
            <a:ext cx="3932237" cy="388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CA257-F71F-6BD6-98E5-FE2013E8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makes a “good” scintillator?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AE4FF-06A4-316E-739E-B1963E07B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000" dirty="0"/>
              <a:t>High stopping power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9719F-1C26-8282-A6DA-866EAD34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5A806-E6C8-6B4E-294D-985F64E7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4418A-369E-02F3-16B3-94F0D492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6</a:t>
            </a:fld>
            <a:endParaRPr lang="en-ZA"/>
          </a:p>
        </p:txBody>
      </p:sp>
      <p:pic>
        <p:nvPicPr>
          <p:cNvPr id="16" name="Picture Placeholder 15" descr="A two arrows pointing at a wave&#10;&#10;AI-generated content may be incorrect.">
            <a:extLst>
              <a:ext uri="{FF2B5EF4-FFF2-40B4-BE49-F238E27FC236}">
                <a16:creationId xmlns:a16="http://schemas.microsoft.com/office/drawing/2014/main" id="{5A8CFD36-1658-0EC3-DA73-83884778AF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36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76CE-AA00-2E25-D9DD-77DAD237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551B67-FB67-45F4-9BCB-1F405B36AB54}"/>
              </a:ext>
            </a:extLst>
          </p:cNvPr>
          <p:cNvSpPr/>
          <p:nvPr/>
        </p:nvSpPr>
        <p:spPr>
          <a:xfrm>
            <a:off x="836612" y="2766350"/>
            <a:ext cx="3932237" cy="388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00FCC-46E7-979E-FF66-56BB0407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makes a “good” scintillator?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7B7FC-797D-CEDA-827C-6554C02B4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000" dirty="0"/>
              <a:t>High stopping power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High light yield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AD265-5799-AE66-1776-44176D00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86AAD-6A28-6A58-891D-377D0B6B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BC70A-E238-826E-CC6F-6E90D2B5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7</a:t>
            </a:fld>
            <a:endParaRPr lang="en-ZA"/>
          </a:p>
        </p:txBody>
      </p:sp>
      <p:pic>
        <p:nvPicPr>
          <p:cNvPr id="12" name="Picture Placeholder 11" descr="A set of arrows pointing to different directions&#10;&#10;AI-generated content may be incorrect.">
            <a:extLst>
              <a:ext uri="{FF2B5EF4-FFF2-40B4-BE49-F238E27FC236}">
                <a16:creationId xmlns:a16="http://schemas.microsoft.com/office/drawing/2014/main" id="{6DC0AA6B-34C6-E749-AABA-766B14A341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 b="2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48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01CE5-C8FC-711F-5C52-45AD2AC97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7C4CA6-0B79-A937-459F-354BC9967923}"/>
              </a:ext>
            </a:extLst>
          </p:cNvPr>
          <p:cNvSpPr/>
          <p:nvPr/>
        </p:nvSpPr>
        <p:spPr>
          <a:xfrm>
            <a:off x="839788" y="3380843"/>
            <a:ext cx="3932237" cy="388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998A5-96D0-1499-9BCB-479D4ED8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makes a “good” scintillator?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54E18-0AAC-F6B5-8E39-1B56ED8AA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000" dirty="0"/>
              <a:t>High stopping power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High light yield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Fast response times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213A4-0B2F-B19A-48A2-F2B9DCD5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477D3-5526-999A-DD01-C96E8EE7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D013C-6D67-0A5E-3778-CAEDAB79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8</a:t>
            </a:fld>
            <a:endParaRPr lang="en-ZA"/>
          </a:p>
        </p:txBody>
      </p:sp>
      <p:pic>
        <p:nvPicPr>
          <p:cNvPr id="12" name="Picture Placeholder 11" descr="A couple of arrows pointing at different directions&#10;&#10;AI-generated content may be incorrect.">
            <a:extLst>
              <a:ext uri="{FF2B5EF4-FFF2-40B4-BE49-F238E27FC236}">
                <a16:creationId xmlns:a16="http://schemas.microsoft.com/office/drawing/2014/main" id="{4BA72547-FA9D-806D-CF4A-4B56ED6E2F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 b="2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724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073DC-AC6F-FC1C-B9D1-643F23A2A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8E5F64-0E8E-9555-040C-F2E037B2129D}"/>
              </a:ext>
            </a:extLst>
          </p:cNvPr>
          <p:cNvSpPr/>
          <p:nvPr/>
        </p:nvSpPr>
        <p:spPr>
          <a:xfrm>
            <a:off x="836612" y="3963194"/>
            <a:ext cx="3932237" cy="388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0C835-2D40-2D18-7376-22F4E4C5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makes a “good” scintillator?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62F08-E7F3-360D-4692-A38D62D2C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000" dirty="0"/>
              <a:t>High stopping power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High light yield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Fast response times</a:t>
            </a:r>
          </a:p>
          <a:p>
            <a:pPr>
              <a:lnSpc>
                <a:spcPct val="150000"/>
              </a:lnSpc>
            </a:pPr>
            <a:r>
              <a:rPr lang="en-ZA" sz="2000" dirty="0"/>
              <a:t>Optimal scintillation wavelength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28428-6CEE-06AF-0DCA-D4697FD6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55BF-87CA-4BE1-86C8-CA40E0EDDCD6}" type="datetime1">
              <a:rPr lang="en-ZA" smtClean="0"/>
              <a:t>2025/07/10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D19E2-25B5-D897-107E-FEB96F0F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90F9C-8E9C-69C3-07BD-5C98EC09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8A2E-7959-466D-8508-99564D9C4A02}" type="slidenum">
              <a:rPr lang="en-ZA" smtClean="0"/>
              <a:t>9</a:t>
            </a:fld>
            <a:endParaRPr lang="en-ZA"/>
          </a:p>
        </p:txBody>
      </p:sp>
      <p:pic>
        <p:nvPicPr>
          <p:cNvPr id="12" name="Picture Placeholder 11" descr="A set of arrows pointing at different directions&#10;&#10;AI-generated content may be incorrect.">
            <a:extLst>
              <a:ext uri="{FF2B5EF4-FFF2-40B4-BE49-F238E27FC236}">
                <a16:creationId xmlns:a16="http://schemas.microsoft.com/office/drawing/2014/main" id="{B002E2A7-7F38-F4D1-64CE-F83AE21275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 b="2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50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629</Words>
  <Application>Microsoft Office PowerPoint</Application>
  <PresentationFormat>Widescreen</PresentationFormat>
  <Paragraphs>276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Cambria Math</vt:lpstr>
      <vt:lpstr>Wingdings</vt:lpstr>
      <vt:lpstr>Office Theme</vt:lpstr>
      <vt:lpstr>Nanocrystal Enhancement of Low-Cost Scintillators for PET Imaging Application</vt:lpstr>
      <vt:lpstr>Roadmap</vt:lpstr>
      <vt:lpstr>Overview of PET</vt:lpstr>
      <vt:lpstr>South African Context</vt:lpstr>
      <vt:lpstr>What makes a “good” scintillator?</vt:lpstr>
      <vt:lpstr>What makes a “good” scintillator?</vt:lpstr>
      <vt:lpstr>What makes a “good” scintillator?</vt:lpstr>
      <vt:lpstr>What makes a “good” scintillator?</vt:lpstr>
      <vt:lpstr>What makes a “good” scintillator?</vt:lpstr>
      <vt:lpstr>What makes a “good” scintillator?</vt:lpstr>
      <vt:lpstr>Current Landscape of Scintillators</vt:lpstr>
      <vt:lpstr>Current Landscape of Scintillators</vt:lpstr>
      <vt:lpstr>Current Landscape of Scintillators</vt:lpstr>
      <vt:lpstr>Current Landscape of Scintillators</vt:lpstr>
      <vt:lpstr>Current Landscape of Scintillators</vt:lpstr>
      <vt:lpstr>CdS Nanocrystals</vt:lpstr>
      <vt:lpstr>Transmittance</vt:lpstr>
      <vt:lpstr>Transmittance</vt:lpstr>
      <vt:lpstr>Photoluminescence Spectroscopy</vt:lpstr>
      <vt:lpstr>Time Correlated Single Photon Counting</vt:lpstr>
      <vt:lpstr>TCSPC – CdS Samples</vt:lpstr>
      <vt:lpstr>Coincidence Time Resolution</vt:lpstr>
      <vt:lpstr>Coincidence Time Resolution: LYSO-LYSO</vt:lpstr>
      <vt:lpstr>Coincidence Time Resolution</vt:lpstr>
      <vt:lpstr>Coincidence Time Resolution</vt:lpstr>
      <vt:lpstr>Coincidence Time Resolution</vt:lpstr>
      <vt:lpstr>Coincidence Time Resolution: LYSO-CdS </vt:lpstr>
      <vt:lpstr>Coincidence Time Resolution: LYSO-Background </vt:lpstr>
      <vt:lpstr>Conclusions</vt:lpstr>
      <vt:lpstr>Next Steps</vt:lpstr>
      <vt:lpstr>Excitation spectra for CdS samples</vt:lpstr>
      <vt:lpstr>TCSPC – Standard Samples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Declan Mahony</dc:creator>
  <cp:lastModifiedBy>Declan Mahony</cp:lastModifiedBy>
  <cp:revision>2</cp:revision>
  <dcterms:created xsi:type="dcterms:W3CDTF">2025-06-06T15:34:16Z</dcterms:created>
  <dcterms:modified xsi:type="dcterms:W3CDTF">2025-07-10T05:46:44Z</dcterms:modified>
</cp:coreProperties>
</file>