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59" r:id="rId6"/>
    <p:sldId id="257" r:id="rId7"/>
    <p:sldId id="258" r:id="rId8"/>
    <p:sldId id="260" r:id="rId9"/>
    <p:sldId id="263" r:id="rId10"/>
    <p:sldId id="261" r:id="rId11"/>
    <p:sldId id="264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2623F-17C4-8A83-DBCF-53775BC9A970}" v="11" dt="2025-07-07T18:28:53.364"/>
    <p1510:client id="{1C807407-CF71-3609-D941-D3BBF700A4E4}" v="244" dt="2025-07-07T22:47:21.914"/>
    <p1510:client id="{74A2DD9F-C710-9B9D-BCD8-1C9443D0F327}" v="4952" dt="2025-07-07T22:12:05.706"/>
    <p1510:client id="{75989B6B-9D70-7AB2-369F-8188ACC0AF6E}" v="11" dt="2025-07-07T16:11:11.717"/>
    <p1510:client id="{94BA6864-1C34-F5D4-B3C7-C9D403E96BDE}" v="88" dt="2025-07-07T22:34:16.027"/>
    <p1510:client id="{A4018A6A-7061-2EB8-1CB0-E76B77A710BF}" v="1014" dt="2025-07-07T16:03:30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ANTHONY CONNELL" userId="S::223144607@student.uj.ac.za::7979d871-69b9-4172-9c40-af52e4070820" providerId="AD" clId="Web-{94BA6864-1C34-F5D4-B3C7-C9D403E96BDE}"/>
    <pc:docChg chg="modSld">
      <pc:chgData name="NICHOLAS ANTHONY CONNELL" userId="S::223144607@student.uj.ac.za::7979d871-69b9-4172-9c40-af52e4070820" providerId="AD" clId="Web-{94BA6864-1C34-F5D4-B3C7-C9D403E96BDE}" dt="2025-07-07T22:34:16.027" v="86" actId="14100"/>
      <pc:docMkLst>
        <pc:docMk/>
      </pc:docMkLst>
      <pc:sldChg chg="addSp delSp modSp">
        <pc:chgData name="NICHOLAS ANTHONY CONNELL" userId="S::223144607@student.uj.ac.za::7979d871-69b9-4172-9c40-af52e4070820" providerId="AD" clId="Web-{94BA6864-1C34-F5D4-B3C7-C9D403E96BDE}" dt="2025-07-07T22:30:33.914" v="62"/>
        <pc:sldMkLst>
          <pc:docMk/>
          <pc:sldMk cId="1204838276" sldId="256"/>
        </pc:sldMkLst>
        <pc:spChg chg="mod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2" creationId="{8719468D-6C9F-5CDE-B65C-0A1572D0DAFE}"/>
          </ac:spMkLst>
        </pc:spChg>
        <pc:spChg chg="mod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3" creationId="{9B0C431D-DB75-FD7C-86D5-DC32270B31D6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16" creationId="{577D6B2E-37A3-429E-A37C-F30ED6487282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20" creationId="{FA33EEAE-15D5-4119-8C1E-89D943F911EF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22" creationId="{730D8B3B-9B80-4025-B934-26DC7D7CD231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26" creationId="{646B67A4-D328-4747-A82B-65E84FA46368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30" creationId="{8C516CC8-80AC-446C-A56E-9F54B7210402}"/>
          </ac:spMkLst>
        </pc:spChg>
        <pc:spChg chg="add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37" creationId="{0FE1D5CF-87B8-4A8A-AD3C-01D06A60769B}"/>
          </ac:spMkLst>
        </pc:spChg>
        <pc:spChg chg="add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41" creationId="{AF2F604E-43BE-4DC3-B983-E071523364F8}"/>
          </ac:spMkLst>
        </pc:spChg>
        <pc:spChg chg="add">
          <ac:chgData name="NICHOLAS ANTHONY CONNELL" userId="S::223144607@student.uj.ac.za::7979d871-69b9-4172-9c40-af52e4070820" providerId="AD" clId="Web-{94BA6864-1C34-F5D4-B3C7-C9D403E96BDE}" dt="2025-07-07T22:30:33.914" v="62"/>
          <ac:spMkLst>
            <pc:docMk/>
            <pc:sldMk cId="1204838276" sldId="256"/>
            <ac:spMk id="43" creationId="{08C9B587-E65E-4B52-B37C-ABEBB6E87928}"/>
          </ac:spMkLst>
        </pc:spChg>
        <pc:picChg chg="add mod">
          <ac:chgData name="NICHOLAS ANTHONY CONNELL" userId="S::223144607@student.uj.ac.za::7979d871-69b9-4172-9c40-af52e4070820" providerId="AD" clId="Web-{94BA6864-1C34-F5D4-B3C7-C9D403E96BDE}" dt="2025-07-07T22:24:47.846" v="2" actId="1076"/>
          <ac:picMkLst>
            <pc:docMk/>
            <pc:sldMk cId="1204838276" sldId="256"/>
            <ac:picMk id="4" creationId="{3347AF93-D692-5778-2795-6EAE74C050D2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27:34.255" v="26" actId="1076"/>
          <ac:picMkLst>
            <pc:docMk/>
            <pc:sldMk cId="1204838276" sldId="256"/>
            <ac:picMk id="5" creationId="{A2A1886A-68F4-48AB-BBE9-CED6EA7CE1D9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32:25.432" v="74" actId="1076"/>
        <pc:sldMkLst>
          <pc:docMk/>
          <pc:sldMk cId="3138759528" sldId="257"/>
        </pc:sldMkLst>
        <pc:spChg chg="mod">
          <ac:chgData name="NICHOLAS ANTHONY CONNELL" userId="S::223144607@student.uj.ac.za::7979d871-69b9-4172-9c40-af52e4070820" providerId="AD" clId="Web-{94BA6864-1C34-F5D4-B3C7-C9D403E96BDE}" dt="2025-07-07T22:32:21.791" v="73" actId="20577"/>
          <ac:spMkLst>
            <pc:docMk/>
            <pc:sldMk cId="3138759528" sldId="257"/>
            <ac:spMk id="3" creationId="{D500B6F8-6194-402A-33B8-385EAEC054E6}"/>
          </ac:spMkLst>
        </pc:spChg>
        <pc:picChg chg="mod">
          <ac:chgData name="NICHOLAS ANTHONY CONNELL" userId="S::223144607@student.uj.ac.za::7979d871-69b9-4172-9c40-af52e4070820" providerId="AD" clId="Web-{94BA6864-1C34-F5D4-B3C7-C9D403E96BDE}" dt="2025-07-07T22:32:10.509" v="69" actId="1076"/>
          <ac:picMkLst>
            <pc:docMk/>
            <pc:sldMk cId="3138759528" sldId="257"/>
            <ac:picMk id="4" creationId="{97362942-7730-FF03-5D22-32E3601D58C4}"/>
          </ac:picMkLst>
        </pc:picChg>
        <pc:picChg chg="add">
          <ac:chgData name="NICHOLAS ANTHONY CONNELL" userId="S::223144607@student.uj.ac.za::7979d871-69b9-4172-9c40-af52e4070820" providerId="AD" clId="Web-{94BA6864-1C34-F5D4-B3C7-C9D403E96BDE}" dt="2025-07-07T22:25:33.847" v="9"/>
          <ac:picMkLst>
            <pc:docMk/>
            <pc:sldMk cId="3138759528" sldId="257"/>
            <ac:picMk id="7" creationId="{E9D60E95-CAE4-CDFE-98A4-0CA3C74A28D9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2:25.432" v="74" actId="1076"/>
          <ac:picMkLst>
            <pc:docMk/>
            <pc:sldMk cId="3138759528" sldId="257"/>
            <ac:picMk id="10" creationId="{F750F890-D3CD-894D-04E7-A6D109D7C090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32:36.666" v="75" actId="1076"/>
        <pc:sldMkLst>
          <pc:docMk/>
          <pc:sldMk cId="1847285764" sldId="258"/>
        </pc:sldMkLst>
        <pc:picChg chg="add mod">
          <ac:chgData name="NICHOLAS ANTHONY CONNELL" userId="S::223144607@student.uj.ac.za::7979d871-69b9-4172-9c40-af52e4070820" providerId="AD" clId="Web-{94BA6864-1C34-F5D4-B3C7-C9D403E96BDE}" dt="2025-07-07T22:25:51.847" v="12" actId="14100"/>
          <ac:picMkLst>
            <pc:docMk/>
            <pc:sldMk cId="1847285764" sldId="258"/>
            <ac:picMk id="10" creationId="{0FC0E511-6EE6-351F-C676-15F9AC69F64D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2:36.666" v="75" actId="1076"/>
          <ac:picMkLst>
            <pc:docMk/>
            <pc:sldMk cId="1847285764" sldId="258"/>
            <ac:picMk id="12" creationId="{33602AB7-AB19-6472-6A90-782A71464C65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31:58.509" v="67" actId="1076"/>
        <pc:sldMkLst>
          <pc:docMk/>
          <pc:sldMk cId="4064380465" sldId="259"/>
        </pc:sldMkLst>
        <pc:picChg chg="add">
          <ac:chgData name="NICHOLAS ANTHONY CONNELL" userId="S::223144607@student.uj.ac.za::7979d871-69b9-4172-9c40-af52e4070820" providerId="AD" clId="Web-{94BA6864-1C34-F5D4-B3C7-C9D403E96BDE}" dt="2025-07-07T22:25:27.956" v="8"/>
          <ac:picMkLst>
            <pc:docMk/>
            <pc:sldMk cId="4064380465" sldId="259"/>
            <ac:picMk id="5" creationId="{27C5BB3F-DBC0-439E-7FD8-C65A83FC1B69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1:58.509" v="67" actId="1076"/>
          <ac:picMkLst>
            <pc:docMk/>
            <pc:sldMk cId="4064380465" sldId="259"/>
            <ac:picMk id="7" creationId="{E55EA303-B600-25FD-0E55-2A63AAB96527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32:43.651" v="76" actId="1076"/>
        <pc:sldMkLst>
          <pc:docMk/>
          <pc:sldMk cId="2141183543" sldId="260"/>
        </pc:sldMkLst>
        <pc:picChg chg="add">
          <ac:chgData name="NICHOLAS ANTHONY CONNELL" userId="S::223144607@student.uj.ac.za::7979d871-69b9-4172-9c40-af52e4070820" providerId="AD" clId="Web-{94BA6864-1C34-F5D4-B3C7-C9D403E96BDE}" dt="2025-07-07T22:25:37.190" v="10"/>
          <ac:picMkLst>
            <pc:docMk/>
            <pc:sldMk cId="2141183543" sldId="260"/>
            <ac:picMk id="6" creationId="{56D0CFED-C2C9-A9E9-7B47-84D75E7E385F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2:43.651" v="76" actId="1076"/>
          <ac:picMkLst>
            <pc:docMk/>
            <pc:sldMk cId="2141183543" sldId="260"/>
            <ac:picMk id="8" creationId="{B228C71D-6B71-69B7-BF17-0DFAE8B61E85}"/>
          </ac:picMkLst>
        </pc:picChg>
      </pc:sldChg>
      <pc:sldChg chg="addSp delSp modSp">
        <pc:chgData name="NICHOLAS ANTHONY CONNELL" userId="S::223144607@student.uj.ac.za::7979d871-69b9-4172-9c40-af52e4070820" providerId="AD" clId="Web-{94BA6864-1C34-F5D4-B3C7-C9D403E96BDE}" dt="2025-07-07T22:29:35.273" v="55" actId="1076"/>
        <pc:sldMkLst>
          <pc:docMk/>
          <pc:sldMk cId="1710702941" sldId="261"/>
        </pc:sldMkLst>
        <pc:picChg chg="del mod">
          <ac:chgData name="NICHOLAS ANTHONY CONNELL" userId="S::223144607@student.uj.ac.za::7979d871-69b9-4172-9c40-af52e4070820" providerId="AD" clId="Web-{94BA6864-1C34-F5D4-B3C7-C9D403E96BDE}" dt="2025-07-07T22:26:09.316" v="15"/>
          <ac:picMkLst>
            <pc:docMk/>
            <pc:sldMk cId="1710702941" sldId="261"/>
            <ac:picMk id="4" creationId="{A19A8501-2032-9D13-F54A-0A58D0F83014}"/>
          </ac:picMkLst>
        </pc:picChg>
        <pc:picChg chg="add">
          <ac:chgData name="NICHOLAS ANTHONY CONNELL" userId="S::223144607@student.uj.ac.za::7979d871-69b9-4172-9c40-af52e4070820" providerId="AD" clId="Web-{94BA6864-1C34-F5D4-B3C7-C9D403E96BDE}" dt="2025-07-07T22:26:12.035" v="16"/>
          <ac:picMkLst>
            <pc:docMk/>
            <pc:sldMk cId="1710702941" sldId="261"/>
            <ac:picMk id="8" creationId="{87336730-7FFE-67C6-1D5E-2EFB439FDE16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29:35.273" v="55" actId="1076"/>
          <ac:picMkLst>
            <pc:docMk/>
            <pc:sldMk cId="1710702941" sldId="261"/>
            <ac:picMk id="10" creationId="{2FED8C20-CA15-92CB-2493-0BC2E3AA79B3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33:10.526" v="82" actId="1076"/>
        <pc:sldMkLst>
          <pc:docMk/>
          <pc:sldMk cId="3923830252" sldId="263"/>
        </pc:sldMkLst>
        <pc:spChg chg="mod">
          <ac:chgData name="NICHOLAS ANTHONY CONNELL" userId="S::223144607@student.uj.ac.za::7979d871-69b9-4172-9c40-af52e4070820" providerId="AD" clId="Web-{94BA6864-1C34-F5D4-B3C7-C9D403E96BDE}" dt="2025-07-07T22:33:05.932" v="80" actId="1076"/>
          <ac:spMkLst>
            <pc:docMk/>
            <pc:sldMk cId="3923830252" sldId="263"/>
            <ac:spMk id="8" creationId="{6D2A8760-FE47-419E-C029-0CA6D4A95297}"/>
          </ac:spMkLst>
        </pc:spChg>
        <pc:spChg chg="mod">
          <ac:chgData name="NICHOLAS ANTHONY CONNELL" userId="S::223144607@student.uj.ac.za::7979d871-69b9-4172-9c40-af52e4070820" providerId="AD" clId="Web-{94BA6864-1C34-F5D4-B3C7-C9D403E96BDE}" dt="2025-07-07T22:33:05.932" v="81" actId="1076"/>
          <ac:spMkLst>
            <pc:docMk/>
            <pc:sldMk cId="3923830252" sldId="263"/>
            <ac:spMk id="10" creationId="{D83388D5-0A08-11CA-ED80-659A5A32A6B2}"/>
          </ac:spMkLst>
        </pc:spChg>
        <pc:picChg chg="add">
          <ac:chgData name="NICHOLAS ANTHONY CONNELL" userId="S::223144607@student.uj.ac.za::7979d871-69b9-4172-9c40-af52e4070820" providerId="AD" clId="Web-{94BA6864-1C34-F5D4-B3C7-C9D403E96BDE}" dt="2025-07-07T22:25:56.222" v="13"/>
          <ac:picMkLst>
            <pc:docMk/>
            <pc:sldMk cId="3923830252" sldId="263"/>
            <ac:picMk id="4" creationId="{59FBB311-3B63-C5B2-1680-B2F0635D99C9}"/>
          </ac:picMkLst>
        </pc:picChg>
        <pc:picChg chg="mod">
          <ac:chgData name="NICHOLAS ANTHONY CONNELL" userId="S::223144607@student.uj.ac.za::7979d871-69b9-4172-9c40-af52e4070820" providerId="AD" clId="Web-{94BA6864-1C34-F5D4-B3C7-C9D403E96BDE}" dt="2025-07-07T22:33:05.870" v="78" actId="1076"/>
          <ac:picMkLst>
            <pc:docMk/>
            <pc:sldMk cId="3923830252" sldId="263"/>
            <ac:picMk id="5" creationId="{F9564A5E-BA28-7A15-7A0F-048EC5F01A0E}"/>
          </ac:picMkLst>
        </pc:picChg>
        <pc:picChg chg="mod">
          <ac:chgData name="NICHOLAS ANTHONY CONNELL" userId="S::223144607@student.uj.ac.za::7979d871-69b9-4172-9c40-af52e4070820" providerId="AD" clId="Web-{94BA6864-1C34-F5D4-B3C7-C9D403E96BDE}" dt="2025-07-07T22:33:05.917" v="79" actId="1076"/>
          <ac:picMkLst>
            <pc:docMk/>
            <pc:sldMk cId="3923830252" sldId="263"/>
            <ac:picMk id="7" creationId="{7EA1FB41-DCAB-EA24-D696-D45FA2A17158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3:10.526" v="82" actId="1076"/>
          <ac:picMkLst>
            <pc:docMk/>
            <pc:sldMk cId="3923830252" sldId="263"/>
            <ac:picMk id="9" creationId="{38087589-BA2A-A70F-4417-281566AB3470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29:42.913" v="57" actId="1076"/>
        <pc:sldMkLst>
          <pc:docMk/>
          <pc:sldMk cId="1025660682" sldId="264"/>
        </pc:sldMkLst>
        <pc:picChg chg="add">
          <ac:chgData name="NICHOLAS ANTHONY CONNELL" userId="S::223144607@student.uj.ac.za::7979d871-69b9-4172-9c40-af52e4070820" providerId="AD" clId="Web-{94BA6864-1C34-F5D4-B3C7-C9D403E96BDE}" dt="2025-07-07T22:26:17.910" v="17"/>
          <ac:picMkLst>
            <pc:docMk/>
            <pc:sldMk cId="1025660682" sldId="264"/>
            <ac:picMk id="4" creationId="{6A2507CF-DF32-3D77-CED5-F0779C848590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29:42.913" v="57" actId="1076"/>
          <ac:picMkLst>
            <pc:docMk/>
            <pc:sldMk cId="1025660682" sldId="264"/>
            <ac:picMk id="6" creationId="{4F60D8E5-7D57-2112-4EFF-2E49BF42EDCC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29:57.960" v="61" actId="1076"/>
        <pc:sldMkLst>
          <pc:docMk/>
          <pc:sldMk cId="99132839" sldId="265"/>
        </pc:sldMkLst>
        <pc:picChg chg="add mod">
          <ac:chgData name="NICHOLAS ANTHONY CONNELL" userId="S::223144607@student.uj.ac.za::7979d871-69b9-4172-9c40-af52e4070820" providerId="AD" clId="Web-{94BA6864-1C34-F5D4-B3C7-C9D403E96BDE}" dt="2025-07-07T22:26:32.691" v="20" actId="14100"/>
          <ac:picMkLst>
            <pc:docMk/>
            <pc:sldMk cId="99132839" sldId="265"/>
            <ac:picMk id="22" creationId="{438F8ED3-05B8-5BDE-5D85-07F9AB5A4A7F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29:57.960" v="61" actId="1076"/>
          <ac:picMkLst>
            <pc:docMk/>
            <pc:sldMk cId="99132839" sldId="265"/>
            <ac:picMk id="24" creationId="{EE421675-9DB8-C8D9-7D54-DDCE3D3CE1A4}"/>
          </ac:picMkLst>
        </pc:picChg>
      </pc:sldChg>
      <pc:sldChg chg="addSp delSp modSp">
        <pc:chgData name="NICHOLAS ANTHONY CONNELL" userId="S::223144607@student.uj.ac.za::7979d871-69b9-4172-9c40-af52e4070820" providerId="AD" clId="Web-{94BA6864-1C34-F5D4-B3C7-C9D403E96BDE}" dt="2025-07-07T22:34:16.027" v="86" actId="14100"/>
        <pc:sldMkLst>
          <pc:docMk/>
          <pc:sldMk cId="3086412704" sldId="267"/>
        </pc:sldMkLst>
        <pc:spChg chg="mod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2" creationId="{456DA395-7EF5-4E97-63A7-8A89838C9BB2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14" creationId="{A8384FB5-9ADC-4DDC-881B-597D56F5B15D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16" creationId="{91E5A9A7-95C6-4F4F-B00E-C82E07FE62EF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18" creationId="{D07DD2DE-F619-49DD-B5E7-03A290FF4ED1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20" creationId="{85149191-5F60-4A28-AAFF-039F96B0F3EC}"/>
          </ac:spMkLst>
        </pc:spChg>
        <pc:spChg chg="del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22" creationId="{F8260ED5-17F7-4158-B241-D51DD4CF1B7E}"/>
          </ac:spMkLst>
        </pc:spChg>
        <pc:spChg chg="add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27" creationId="{C4879EFC-8E62-4E00-973C-C45EE9EC676D}"/>
          </ac:spMkLst>
        </pc:spChg>
        <pc:spChg chg="add">
          <ac:chgData name="NICHOLAS ANTHONY CONNELL" userId="S::223144607@student.uj.ac.za::7979d871-69b9-4172-9c40-af52e4070820" providerId="AD" clId="Web-{94BA6864-1C34-F5D4-B3C7-C9D403E96BDE}" dt="2025-07-07T22:33:39.730" v="83"/>
          <ac:spMkLst>
            <pc:docMk/>
            <pc:sldMk cId="3086412704" sldId="267"/>
            <ac:spMk id="29" creationId="{D6A9C53F-5F90-40A5-8C85-5412D39C8C68}"/>
          </ac:spMkLst>
        </pc:spChg>
        <pc:picChg chg="mod">
          <ac:chgData name="NICHOLAS ANTHONY CONNELL" userId="S::223144607@student.uj.ac.za::7979d871-69b9-4172-9c40-af52e4070820" providerId="AD" clId="Web-{94BA6864-1C34-F5D4-B3C7-C9D403E96BDE}" dt="2025-07-07T22:34:16.027" v="86" actId="14100"/>
          <ac:picMkLst>
            <pc:docMk/>
            <pc:sldMk cId="3086412704" sldId="267"/>
            <ac:picMk id="4" creationId="{4C8EFC33-A0D2-4993-0C45-02DEB70BC1CD}"/>
          </ac:picMkLst>
        </pc:picChg>
        <pc:picChg chg="add mod ord">
          <ac:chgData name="NICHOLAS ANTHONY CONNELL" userId="S::223144607@student.uj.ac.za::7979d871-69b9-4172-9c40-af52e4070820" providerId="AD" clId="Web-{94BA6864-1C34-F5D4-B3C7-C9D403E96BDE}" dt="2025-07-07T22:33:39.730" v="83"/>
          <ac:picMkLst>
            <pc:docMk/>
            <pc:sldMk cId="3086412704" sldId="267"/>
            <ac:picMk id="5" creationId="{014A5336-22C0-B061-3762-7D27E102CD76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3:52.699" v="85" actId="1076"/>
          <ac:picMkLst>
            <pc:docMk/>
            <pc:sldMk cId="3086412704" sldId="267"/>
            <ac:picMk id="7" creationId="{DA1B46C9-5BA5-1CDC-A3F6-28F9361739E5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28:38.225" v="43" actId="14100"/>
        <pc:sldMkLst>
          <pc:docMk/>
          <pc:sldMk cId="86740971" sldId="268"/>
        </pc:sldMkLst>
        <pc:picChg chg="mod">
          <ac:chgData name="NICHOLAS ANTHONY CONNELL" userId="S::223144607@student.uj.ac.za::7979d871-69b9-4172-9c40-af52e4070820" providerId="AD" clId="Web-{94BA6864-1C34-F5D4-B3C7-C9D403E96BDE}" dt="2025-07-07T22:28:34.084" v="41" actId="14100"/>
          <ac:picMkLst>
            <pc:docMk/>
            <pc:sldMk cId="86740971" sldId="268"/>
            <ac:picMk id="7" creationId="{DE2D6E90-10D6-7EC7-3B39-CAB74416F941}"/>
          </ac:picMkLst>
        </pc:picChg>
        <pc:picChg chg="add">
          <ac:chgData name="NICHOLAS ANTHONY CONNELL" userId="S::223144607@student.uj.ac.za::7979d871-69b9-4172-9c40-af52e4070820" providerId="AD" clId="Web-{94BA6864-1C34-F5D4-B3C7-C9D403E96BDE}" dt="2025-07-07T22:25:16.753" v="6"/>
          <ac:picMkLst>
            <pc:docMk/>
            <pc:sldMk cId="86740971" sldId="268"/>
            <ac:picMk id="8" creationId="{2F93350C-F941-1731-C519-7C9F9BB39BD8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28:38.225" v="43" actId="14100"/>
          <ac:picMkLst>
            <pc:docMk/>
            <pc:sldMk cId="86740971" sldId="268"/>
            <ac:picMk id="10" creationId="{9EAD3140-3DAF-4EC1-0D93-34AC6DC07AA4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31:51.681" v="66" actId="1076"/>
        <pc:sldMkLst>
          <pc:docMk/>
          <pc:sldMk cId="67427253" sldId="269"/>
        </pc:sldMkLst>
        <pc:picChg chg="add">
          <ac:chgData name="NICHOLAS ANTHONY CONNELL" userId="S::223144607@student.uj.ac.za::7979d871-69b9-4172-9c40-af52e4070820" providerId="AD" clId="Web-{94BA6864-1C34-F5D4-B3C7-C9D403E96BDE}" dt="2025-07-07T22:25:22.143" v="7"/>
          <ac:picMkLst>
            <pc:docMk/>
            <pc:sldMk cId="67427253" sldId="269"/>
            <ac:picMk id="9" creationId="{348A2588-296F-6A63-9D7F-160A9F740152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31:51.681" v="66" actId="1076"/>
          <ac:picMkLst>
            <pc:docMk/>
            <pc:sldMk cId="67427253" sldId="269"/>
            <ac:picMk id="11" creationId="{BB7CAD5D-4819-59F3-48AC-F521165D3E81}"/>
          </ac:picMkLst>
        </pc:picChg>
      </pc:sldChg>
      <pc:sldChg chg="addSp modSp">
        <pc:chgData name="NICHOLAS ANTHONY CONNELL" userId="S::223144607@student.uj.ac.za::7979d871-69b9-4172-9c40-af52e4070820" providerId="AD" clId="Web-{94BA6864-1C34-F5D4-B3C7-C9D403E96BDE}" dt="2025-07-07T22:29:50.273" v="59" actId="1076"/>
        <pc:sldMkLst>
          <pc:docMk/>
          <pc:sldMk cId="1048849919" sldId="270"/>
        </pc:sldMkLst>
        <pc:picChg chg="add">
          <ac:chgData name="NICHOLAS ANTHONY CONNELL" userId="S::223144607@student.uj.ac.za::7979d871-69b9-4172-9c40-af52e4070820" providerId="AD" clId="Web-{94BA6864-1C34-F5D4-B3C7-C9D403E96BDE}" dt="2025-07-07T22:26:21.754" v="18"/>
          <ac:picMkLst>
            <pc:docMk/>
            <pc:sldMk cId="1048849919" sldId="270"/>
            <ac:picMk id="6" creationId="{3E6EB0BC-715F-F36B-44A6-D6A10FB505D2}"/>
          </ac:picMkLst>
        </pc:picChg>
        <pc:picChg chg="add mod">
          <ac:chgData name="NICHOLAS ANTHONY CONNELL" userId="S::223144607@student.uj.ac.za::7979d871-69b9-4172-9c40-af52e4070820" providerId="AD" clId="Web-{94BA6864-1C34-F5D4-B3C7-C9D403E96BDE}" dt="2025-07-07T22:29:50.273" v="59" actId="1076"/>
          <ac:picMkLst>
            <pc:docMk/>
            <pc:sldMk cId="1048849919" sldId="270"/>
            <ac:picMk id="8" creationId="{6A782254-DA7A-D1AE-A71C-5DCDEE8D54D5}"/>
          </ac:picMkLst>
        </pc:picChg>
      </pc:sldChg>
    </pc:docChg>
  </pc:docChgLst>
  <pc:docChgLst>
    <pc:chgData name="NICHOLAS ANTHONY CONNELL" userId="S::223144607@student.uj.ac.za::7979d871-69b9-4172-9c40-af52e4070820" providerId="AD" clId="Web-{74A2DD9F-C710-9B9D-BCD8-1C9443D0F327}"/>
    <pc:docChg chg="addSld delSld modSld sldOrd">
      <pc:chgData name="NICHOLAS ANTHONY CONNELL" userId="S::223144607@student.uj.ac.za::7979d871-69b9-4172-9c40-af52e4070820" providerId="AD" clId="Web-{74A2DD9F-C710-9B9D-BCD8-1C9443D0F327}" dt="2025-07-07T22:12:05.706" v="4682"/>
      <pc:docMkLst>
        <pc:docMk/>
      </pc:docMkLst>
      <pc:sldChg chg="addSp delSp modSp delAnim">
        <pc:chgData name="NICHOLAS ANTHONY CONNELL" userId="S::223144607@student.uj.ac.za::7979d871-69b9-4172-9c40-af52e4070820" providerId="AD" clId="Web-{74A2DD9F-C710-9B9D-BCD8-1C9443D0F327}" dt="2025-07-07T14:55:28.326" v="21"/>
        <pc:sldMkLst>
          <pc:docMk/>
          <pc:sldMk cId="1204838276" sldId="256"/>
        </pc:sldMkLst>
        <pc:spChg chg="mo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2" creationId="{8719468D-6C9F-5CDE-B65C-0A1572D0DAFE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3" creationId="{9B0C431D-DB75-FD7C-86D5-DC32270B31D6}"/>
          </ac:spMkLst>
        </pc:spChg>
        <pc:spChg chg="add del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9" creationId="{C1DD1A8A-57D5-4A81-AD04-532B043C5611}"/>
          </ac:spMkLst>
        </pc:spChg>
        <pc:spChg chg="add del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11" creationId="{007891EC-4501-44ED-A8C8-B11B6DB767AB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16" creationId="{577D6B2E-37A3-429E-A37C-F30ED6487282}"/>
          </ac:spMkLst>
        </pc:spChg>
        <pc:spChg chg="add del">
          <ac:chgData name="NICHOLAS ANTHONY CONNELL" userId="S::223144607@student.uj.ac.za::7979d871-69b9-4172-9c40-af52e4070820" providerId="AD" clId="Web-{74A2DD9F-C710-9B9D-BCD8-1C9443D0F327}" dt="2025-07-07T14:55:28.310" v="20"/>
          <ac:spMkLst>
            <pc:docMk/>
            <pc:sldMk cId="1204838276" sldId="256"/>
            <ac:spMk id="17" creationId="{C1DD1A8A-57D5-4A81-AD04-532B043C5611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18" creationId="{5CEAD642-85CF-4750-8432-7C80C901F001}"/>
          </ac:spMkLst>
        </pc:spChg>
        <pc:spChg chg="add del">
          <ac:chgData name="NICHOLAS ANTHONY CONNELL" userId="S::223144607@student.uj.ac.za::7979d871-69b9-4172-9c40-af52e4070820" providerId="AD" clId="Web-{74A2DD9F-C710-9B9D-BCD8-1C9443D0F327}" dt="2025-07-07T14:55:28.310" v="20"/>
          <ac:spMkLst>
            <pc:docMk/>
            <pc:sldMk cId="1204838276" sldId="256"/>
            <ac:spMk id="19" creationId="{007891EC-4501-44ED-A8C8-B11B6DB767AB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20" creationId="{FA33EEAE-15D5-4119-8C1E-89D943F911EF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22" creationId="{730D8B3B-9B80-4025-B934-26DC7D7CD231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24" creationId="{1064D5D5-227B-4F66-9AEA-46F570E793BD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28.326" v="21"/>
          <ac:spMkLst>
            <pc:docMk/>
            <pc:sldMk cId="1204838276" sldId="256"/>
            <ac:spMk id="30" creationId="{8C516CC8-80AC-446C-A56E-9F54B7210402}"/>
          </ac:spMkLst>
        </pc:spChg>
        <pc:picChg chg="del">
          <ac:chgData name="NICHOLAS ANTHONY CONNELL" userId="S::223144607@student.uj.ac.za::7979d871-69b9-4172-9c40-af52e4070820" providerId="AD" clId="Web-{74A2DD9F-C710-9B9D-BCD8-1C9443D0F327}" dt="2025-07-07T14:54:47.606" v="18"/>
          <ac:picMkLst>
            <pc:docMk/>
            <pc:sldMk cId="1204838276" sldId="256"/>
            <ac:picMk id="5" creationId="{316EF3FD-CFB1-FB58-7ACF-3DC6CF2967C1}"/>
          </ac:picMkLst>
        </pc:picChg>
        <pc:picChg chg="add del">
          <ac:chgData name="NICHOLAS ANTHONY CONNELL" userId="S::223144607@student.uj.ac.za::7979d871-69b9-4172-9c40-af52e4070820" providerId="AD" clId="Web-{74A2DD9F-C710-9B9D-BCD8-1C9443D0F327}" dt="2025-07-07T14:55:28.310" v="20"/>
          <ac:picMkLst>
            <pc:docMk/>
            <pc:sldMk cId="1204838276" sldId="256"/>
            <ac:picMk id="13" creationId="{AB462AE8-8873-EB40-DD8A-24AEBFA770B3}"/>
          </ac:picMkLst>
        </pc:picChg>
      </pc:sldChg>
      <pc:sldChg chg="addSp modSp mod setBg">
        <pc:chgData name="NICHOLAS ANTHONY CONNELL" userId="S::223144607@student.uj.ac.za::7979d871-69b9-4172-9c40-af52e4070820" providerId="AD" clId="Web-{74A2DD9F-C710-9B9D-BCD8-1C9443D0F327}" dt="2025-07-07T16:03:04.502" v="1313" actId="20577"/>
        <pc:sldMkLst>
          <pc:docMk/>
          <pc:sldMk cId="3138759528" sldId="257"/>
        </pc:sldMkLst>
        <pc:spChg chg="mod">
          <ac:chgData name="NICHOLAS ANTHONY CONNELL" userId="S::223144607@student.uj.ac.za::7979d871-69b9-4172-9c40-af52e4070820" providerId="AD" clId="Web-{74A2DD9F-C710-9B9D-BCD8-1C9443D0F327}" dt="2025-07-07T14:56:38.311" v="24" actId="14100"/>
          <ac:spMkLst>
            <pc:docMk/>
            <pc:sldMk cId="3138759528" sldId="257"/>
            <ac:spMk id="2" creationId="{9CB29178-47D7-BA10-E963-8569C26D9477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16:03:04.502" v="1313" actId="20577"/>
          <ac:spMkLst>
            <pc:docMk/>
            <pc:sldMk cId="3138759528" sldId="257"/>
            <ac:spMk id="3" creationId="{D500B6F8-6194-402A-33B8-385EAEC054E6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6:00.592" v="23"/>
          <ac:spMkLst>
            <pc:docMk/>
            <pc:sldMk cId="3138759528" sldId="257"/>
            <ac:spMk id="9" creationId="{9F7D5CDA-D291-4307-BF55-1381FED29634}"/>
          </ac:spMkLst>
        </pc:spChg>
        <pc:picChg chg="add">
          <ac:chgData name="NICHOLAS ANTHONY CONNELL" userId="S::223144607@student.uj.ac.za::7979d871-69b9-4172-9c40-af52e4070820" providerId="AD" clId="Web-{74A2DD9F-C710-9B9D-BCD8-1C9443D0F327}" dt="2025-07-07T14:56:00.592" v="23"/>
          <ac:picMkLst>
            <pc:docMk/>
            <pc:sldMk cId="3138759528" sldId="257"/>
            <ac:picMk id="5" creationId="{D636D159-BA67-0372-02EE-D86F6357AA73}"/>
          </ac:picMkLst>
        </pc:picChg>
      </pc:sldChg>
      <pc:sldChg chg="addSp modSp">
        <pc:chgData name="NICHOLAS ANTHONY CONNELL" userId="S::223144607@student.uj.ac.za::7979d871-69b9-4172-9c40-af52e4070820" providerId="AD" clId="Web-{74A2DD9F-C710-9B9D-BCD8-1C9443D0F327}" dt="2025-07-07T18:51:11.183" v="2538" actId="14100"/>
        <pc:sldMkLst>
          <pc:docMk/>
          <pc:sldMk cId="1847285764" sldId="258"/>
        </pc:sldMkLst>
        <pc:spChg chg="mod">
          <ac:chgData name="NICHOLAS ANTHONY CONNELL" userId="S::223144607@student.uj.ac.za::7979d871-69b9-4172-9c40-af52e4070820" providerId="AD" clId="Web-{74A2DD9F-C710-9B9D-BCD8-1C9443D0F327}" dt="2025-07-07T18:49:25.556" v="2529" actId="1076"/>
          <ac:spMkLst>
            <pc:docMk/>
            <pc:sldMk cId="1847285764" sldId="258"/>
            <ac:spMk id="2" creationId="{D5865B0F-E0C0-BC07-0BD2-2A641BD1A7C9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15:17:34.597" v="585" actId="14100"/>
          <ac:spMkLst>
            <pc:docMk/>
            <pc:sldMk cId="1847285764" sldId="258"/>
            <ac:spMk id="3" creationId="{6DDC9A69-3FF2-B304-C932-FADDB57ADCBA}"/>
          </ac:spMkLst>
        </pc:spChg>
        <pc:spChg chg="add mod">
          <ac:chgData name="NICHOLAS ANTHONY CONNELL" userId="S::223144607@student.uj.ac.za::7979d871-69b9-4172-9c40-af52e4070820" providerId="AD" clId="Web-{74A2DD9F-C710-9B9D-BCD8-1C9443D0F327}" dt="2025-07-07T18:51:11.183" v="2538" actId="14100"/>
          <ac:spMkLst>
            <pc:docMk/>
            <pc:sldMk cId="1847285764" sldId="258"/>
            <ac:spMk id="8" creationId="{B0C528DD-B6CA-3784-64E4-3B4D43B01865}"/>
          </ac:spMkLst>
        </pc:spChg>
        <pc:picChg chg="add mod">
          <ac:chgData name="NICHOLAS ANTHONY CONNELL" userId="S::223144607@student.uj.ac.za::7979d871-69b9-4172-9c40-af52e4070820" providerId="AD" clId="Web-{74A2DD9F-C710-9B9D-BCD8-1C9443D0F327}" dt="2025-07-07T18:47:19.210" v="2520" actId="1076"/>
          <ac:picMkLst>
            <pc:docMk/>
            <pc:sldMk cId="1847285764" sldId="258"/>
            <ac:picMk id="5" creationId="{4AA3E158-4816-1266-82E7-DE3B3C010DC8}"/>
          </ac:picMkLst>
        </pc:picChg>
        <pc:picChg chg="add mod">
          <ac:chgData name="NICHOLAS ANTHONY CONNELL" userId="S::223144607@student.uj.ac.za::7979d871-69b9-4172-9c40-af52e4070820" providerId="AD" clId="Web-{74A2DD9F-C710-9B9D-BCD8-1C9443D0F327}" dt="2025-07-07T18:48:12.555" v="2524" actId="1076"/>
          <ac:picMkLst>
            <pc:docMk/>
            <pc:sldMk cId="1847285764" sldId="258"/>
            <ac:picMk id="7" creationId="{4E78581E-8465-CA2C-B1D7-E4DE65AD3308}"/>
          </ac:picMkLst>
        </pc:picChg>
        <pc:cxnChg chg="add">
          <ac:chgData name="NICHOLAS ANTHONY CONNELL" userId="S::223144607@student.uj.ac.za::7979d871-69b9-4172-9c40-af52e4070820" providerId="AD" clId="Web-{74A2DD9F-C710-9B9D-BCD8-1C9443D0F327}" dt="2025-07-07T18:50:59.136" v="2537"/>
          <ac:cxnSpMkLst>
            <pc:docMk/>
            <pc:sldMk cId="1847285764" sldId="258"/>
            <ac:cxnSpMk id="9" creationId="{4C611DF3-D9AC-4B2A-6F2E-6869DE761BC5}"/>
          </ac:cxnSpMkLst>
        </pc:cxnChg>
      </pc:sldChg>
      <pc:sldChg chg="addSp modSp">
        <pc:chgData name="NICHOLAS ANTHONY CONNELL" userId="S::223144607@student.uj.ac.za::7979d871-69b9-4172-9c40-af52e4070820" providerId="AD" clId="Web-{74A2DD9F-C710-9B9D-BCD8-1C9443D0F327}" dt="2025-07-07T22:01:59.960" v="4659" actId="20577"/>
        <pc:sldMkLst>
          <pc:docMk/>
          <pc:sldMk cId="2141183543" sldId="260"/>
        </pc:sldMkLst>
        <pc:spChg chg="mod">
          <ac:chgData name="NICHOLAS ANTHONY CONNELL" userId="S::223144607@student.uj.ac.za::7979d871-69b9-4172-9c40-af52e4070820" providerId="AD" clId="Web-{74A2DD9F-C710-9B9D-BCD8-1C9443D0F327}" dt="2025-07-07T15:49:27.411" v="1145" actId="14100"/>
          <ac:spMkLst>
            <pc:docMk/>
            <pc:sldMk cId="2141183543" sldId="260"/>
            <ac:spMk id="2" creationId="{1EB7C691-6A7E-784B-E22B-1D3B39994323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2:00:37.755" v="4653" actId="20577"/>
          <ac:spMkLst>
            <pc:docMk/>
            <pc:sldMk cId="2141183543" sldId="260"/>
            <ac:spMk id="3" creationId="{44FFEBC7-0E58-F696-F01C-54A55C43F23A}"/>
          </ac:spMkLst>
        </pc:spChg>
        <pc:spChg chg="add mod">
          <ac:chgData name="NICHOLAS ANTHONY CONNELL" userId="S::223144607@student.uj.ac.za::7979d871-69b9-4172-9c40-af52e4070820" providerId="AD" clId="Web-{74A2DD9F-C710-9B9D-BCD8-1C9443D0F327}" dt="2025-07-07T22:01:59.960" v="4659" actId="20577"/>
          <ac:spMkLst>
            <pc:docMk/>
            <pc:sldMk cId="2141183543" sldId="260"/>
            <ac:spMk id="5" creationId="{5F1C302C-A7F5-956C-C3A0-47A5FF9F14D0}"/>
          </ac:spMkLst>
        </pc:spChg>
      </pc:sldChg>
      <pc:sldChg chg="addSp delSp modSp">
        <pc:chgData name="NICHOLAS ANTHONY CONNELL" userId="S::223144607@student.uj.ac.za::7979d871-69b9-4172-9c40-af52e4070820" providerId="AD" clId="Web-{74A2DD9F-C710-9B9D-BCD8-1C9443D0F327}" dt="2025-07-07T22:12:05.706" v="4682"/>
        <pc:sldMkLst>
          <pc:docMk/>
          <pc:sldMk cId="1710702941" sldId="261"/>
        </pc:sldMkLst>
        <pc:spChg chg="mod">
          <ac:chgData name="NICHOLAS ANTHONY CONNELL" userId="S::223144607@student.uj.ac.za::7979d871-69b9-4172-9c40-af52e4070820" providerId="AD" clId="Web-{74A2DD9F-C710-9B9D-BCD8-1C9443D0F327}" dt="2025-07-07T17:45:25.441" v="1430" actId="20577"/>
          <ac:spMkLst>
            <pc:docMk/>
            <pc:sldMk cId="1710702941" sldId="261"/>
            <ac:spMk id="2" creationId="{51F54830-94D5-FBAC-806E-FBE21E180787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19:57:10.753" v="2993" actId="20577"/>
          <ac:spMkLst>
            <pc:docMk/>
            <pc:sldMk cId="1710702941" sldId="261"/>
            <ac:spMk id="3" creationId="{D7E31A74-7DC5-35FA-9993-FC9336FEB122}"/>
          </ac:spMkLst>
        </pc:spChg>
        <pc:spChg chg="del">
          <ac:chgData name="NICHOLAS ANTHONY CONNELL" userId="S::223144607@student.uj.ac.za::7979d871-69b9-4172-9c40-af52e4070820" providerId="AD" clId="Web-{74A2DD9F-C710-9B9D-BCD8-1C9443D0F327}" dt="2025-07-07T18:28:08.520" v="2114"/>
          <ac:spMkLst>
            <pc:docMk/>
            <pc:sldMk cId="1710702941" sldId="261"/>
            <ac:spMk id="4" creationId="{0361F6E2-0CEA-25D6-51DD-2548A278A66A}"/>
          </ac:spMkLst>
        </pc:spChg>
        <pc:spChg chg="add mod">
          <ac:chgData name="NICHOLAS ANTHONY CONNELL" userId="S::223144607@student.uj.ac.za::7979d871-69b9-4172-9c40-af52e4070820" providerId="AD" clId="Web-{74A2DD9F-C710-9B9D-BCD8-1C9443D0F327}" dt="2025-07-07T20:16:22.654" v="3313" actId="20577"/>
          <ac:spMkLst>
            <pc:docMk/>
            <pc:sldMk cId="1710702941" sldId="261"/>
            <ac:spMk id="5" creationId="{C538003E-4FCE-14D3-CBF4-2C64D7369E80}"/>
          </ac:spMkLst>
        </pc:spChg>
        <pc:graphicFrameChg chg="add del">
          <ac:chgData name="NICHOLAS ANTHONY CONNELL" userId="S::223144607@student.uj.ac.za::7979d871-69b9-4172-9c40-af52e4070820" providerId="AD" clId="Web-{74A2DD9F-C710-9B9D-BCD8-1C9443D0F327}" dt="2025-07-07T17:51:12.759" v="1528"/>
          <ac:graphicFrameMkLst>
            <pc:docMk/>
            <pc:sldMk cId="1710702941" sldId="261"/>
            <ac:graphicFrameMk id="5" creationId="{43E4FA5A-C3AA-EC77-6837-7D447C4B84B8}"/>
          </ac:graphicFrameMkLst>
        </pc:graphicFrameChg>
        <pc:graphicFrameChg chg="add mod modGraphic">
          <ac:chgData name="NICHOLAS ANTHONY CONNELL" userId="S::223144607@student.uj.ac.za::7979d871-69b9-4172-9c40-af52e4070820" providerId="AD" clId="Web-{74A2DD9F-C710-9B9D-BCD8-1C9443D0F327}" dt="2025-07-07T18:38:49.374" v="2366" actId="1076"/>
          <ac:graphicFrameMkLst>
            <pc:docMk/>
            <pc:sldMk cId="1710702941" sldId="261"/>
            <ac:graphicFrameMk id="7" creationId="{2E29EBD2-B900-70D8-698C-2A3F3EA35F5F}"/>
          </ac:graphicFrameMkLst>
        </pc:graphicFrameChg>
        <pc:picChg chg="add mod">
          <ac:chgData name="NICHOLAS ANTHONY CONNELL" userId="S::223144607@student.uj.ac.za::7979d871-69b9-4172-9c40-af52e4070820" providerId="AD" clId="Web-{74A2DD9F-C710-9B9D-BCD8-1C9443D0F327}" dt="2025-07-07T22:12:05.706" v="4682"/>
          <ac:picMkLst>
            <pc:docMk/>
            <pc:sldMk cId="1710702941" sldId="261"/>
            <ac:picMk id="4" creationId="{A19A8501-2032-9D13-F54A-0A58D0F83014}"/>
          </ac:picMkLst>
        </pc:picChg>
        <pc:picChg chg="del mod">
          <ac:chgData name="NICHOLAS ANTHONY CONNELL" userId="S::223144607@student.uj.ac.za::7979d871-69b9-4172-9c40-af52e4070820" providerId="AD" clId="Web-{74A2DD9F-C710-9B9D-BCD8-1C9443D0F327}" dt="2025-07-07T18:38:19.561" v="2363"/>
          <ac:picMkLst>
            <pc:docMk/>
            <pc:sldMk cId="1710702941" sldId="261"/>
            <ac:picMk id="6" creationId="{21DFDA2E-5D4D-A894-70B9-9AD6056D8BC9}"/>
          </ac:picMkLst>
        </pc:picChg>
        <pc:picChg chg="add del mod">
          <ac:chgData name="NICHOLAS ANTHONY CONNELL" userId="S::223144607@student.uj.ac.za::7979d871-69b9-4172-9c40-af52e4070820" providerId="AD" clId="Web-{74A2DD9F-C710-9B9D-BCD8-1C9443D0F327}" dt="2025-07-07T18:38:23.920" v="2365"/>
          <ac:picMkLst>
            <pc:docMk/>
            <pc:sldMk cId="1710702941" sldId="261"/>
            <ac:picMk id="8" creationId="{5768AE91-12E2-A698-9030-465A0D4EA18E}"/>
          </ac:picMkLst>
        </pc:picChg>
      </pc:sldChg>
      <pc:sldChg chg="delSp modSp">
        <pc:chgData name="NICHOLAS ANTHONY CONNELL" userId="S::223144607@student.uj.ac.za::7979d871-69b9-4172-9c40-af52e4070820" providerId="AD" clId="Web-{74A2DD9F-C710-9B9D-BCD8-1C9443D0F327}" dt="2025-07-07T22:04:59.604" v="4681" actId="20577"/>
        <pc:sldMkLst>
          <pc:docMk/>
          <pc:sldMk cId="3923830252" sldId="263"/>
        </pc:sldMkLst>
        <pc:spChg chg="mod">
          <ac:chgData name="NICHOLAS ANTHONY CONNELL" userId="S::223144607@student.uj.ac.za::7979d871-69b9-4172-9c40-af52e4070820" providerId="AD" clId="Web-{74A2DD9F-C710-9B9D-BCD8-1C9443D0F327}" dt="2025-07-07T22:04:11.931" v="4674" actId="1076"/>
          <ac:spMkLst>
            <pc:docMk/>
            <pc:sldMk cId="3923830252" sldId="263"/>
            <ac:spMk id="8" creationId="{6D2A8760-FE47-419E-C029-0CA6D4A95297}"/>
          </ac:spMkLst>
        </pc:spChg>
        <pc:spChg chg="del">
          <ac:chgData name="NICHOLAS ANTHONY CONNELL" userId="S::223144607@student.uj.ac.za::7979d871-69b9-4172-9c40-af52e4070820" providerId="AD" clId="Web-{74A2DD9F-C710-9B9D-BCD8-1C9443D0F327}" dt="2025-07-07T18:40:33.547" v="2431"/>
          <ac:spMkLst>
            <pc:docMk/>
            <pc:sldMk cId="3923830252" sldId="263"/>
            <ac:spMk id="9" creationId="{769E40C9-69E9-FAE6-C820-F3AE7703FAEF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2:04:19.369" v="4675" actId="1076"/>
          <ac:spMkLst>
            <pc:docMk/>
            <pc:sldMk cId="3923830252" sldId="263"/>
            <ac:spMk id="10" creationId="{D83388D5-0A08-11CA-ED80-659A5A32A6B2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2:04:59.604" v="4681" actId="20577"/>
          <ac:spMkLst>
            <pc:docMk/>
            <pc:sldMk cId="3923830252" sldId="263"/>
            <ac:spMk id="11" creationId="{3A4BDF9F-321B-5204-45E0-67DA9A19CA9A}"/>
          </ac:spMkLst>
        </pc:spChg>
        <pc:picChg chg="mod">
          <ac:chgData name="NICHOLAS ANTHONY CONNELL" userId="S::223144607@student.uj.ac.za::7979d871-69b9-4172-9c40-af52e4070820" providerId="AD" clId="Web-{74A2DD9F-C710-9B9D-BCD8-1C9443D0F327}" dt="2025-07-07T22:03:48.024" v="4661" actId="1076"/>
          <ac:picMkLst>
            <pc:docMk/>
            <pc:sldMk cId="3923830252" sldId="263"/>
            <ac:picMk id="3" creationId="{385AA0FB-2273-ACB0-E93E-64883F024554}"/>
          </ac:picMkLst>
        </pc:picChg>
        <pc:picChg chg="mod">
          <ac:chgData name="NICHOLAS ANTHONY CONNELL" userId="S::223144607@student.uj.ac.za::7979d871-69b9-4172-9c40-af52e4070820" providerId="AD" clId="Web-{74A2DD9F-C710-9B9D-BCD8-1C9443D0F327}" dt="2025-07-07T22:04:03.806" v="4673" actId="1076"/>
          <ac:picMkLst>
            <pc:docMk/>
            <pc:sldMk cId="3923830252" sldId="263"/>
            <ac:picMk id="5" creationId="{F9564A5E-BA28-7A15-7A0F-048EC5F01A0E}"/>
          </ac:picMkLst>
        </pc:picChg>
        <pc:picChg chg="mod">
          <ac:chgData name="NICHOLAS ANTHONY CONNELL" userId="S::223144607@student.uj.ac.za::7979d871-69b9-4172-9c40-af52e4070820" providerId="AD" clId="Web-{74A2DD9F-C710-9B9D-BCD8-1C9443D0F327}" dt="2025-07-07T22:04:03.806" v="4672" actId="1076"/>
          <ac:picMkLst>
            <pc:docMk/>
            <pc:sldMk cId="3923830252" sldId="263"/>
            <ac:picMk id="7" creationId="{7EA1FB41-DCAB-EA24-D696-D45FA2A17158}"/>
          </ac:picMkLst>
        </pc:picChg>
      </pc:sldChg>
      <pc:sldChg chg="addSp delSp modSp">
        <pc:chgData name="NICHOLAS ANTHONY CONNELL" userId="S::223144607@student.uj.ac.za::7979d871-69b9-4172-9c40-af52e4070820" providerId="AD" clId="Web-{74A2DD9F-C710-9B9D-BCD8-1C9443D0F327}" dt="2025-07-07T21:57:12.939" v="4636" actId="1076"/>
        <pc:sldMkLst>
          <pc:docMk/>
          <pc:sldMk cId="1025660682" sldId="264"/>
        </pc:sldMkLst>
        <pc:spChg chg="mod">
          <ac:chgData name="NICHOLAS ANTHONY CONNELL" userId="S::223144607@student.uj.ac.za::7979d871-69b9-4172-9c40-af52e4070820" providerId="AD" clId="Web-{74A2DD9F-C710-9B9D-BCD8-1C9443D0F327}" dt="2025-07-07T18:52:51.825" v="2544" actId="20577"/>
          <ac:spMkLst>
            <pc:docMk/>
            <pc:sldMk cId="1025660682" sldId="264"/>
            <ac:spMk id="2" creationId="{6F7CF035-6847-0CB4-A6AD-04797FF8D652}"/>
          </ac:spMkLst>
        </pc:spChg>
        <pc:spChg chg="add del mod">
          <ac:chgData name="NICHOLAS ANTHONY CONNELL" userId="S::223144607@student.uj.ac.za::7979d871-69b9-4172-9c40-af52e4070820" providerId="AD" clId="Web-{74A2DD9F-C710-9B9D-BCD8-1C9443D0F327}" dt="2025-07-07T18:52:38.403" v="2541"/>
          <ac:spMkLst>
            <pc:docMk/>
            <pc:sldMk cId="1025660682" sldId="264"/>
            <ac:spMk id="4" creationId="{8155988F-D00A-02ED-627C-F645FBC7B7E1}"/>
          </ac:spMkLst>
        </pc:spChg>
        <pc:spChg chg="add del mod">
          <ac:chgData name="NICHOLAS ANTHONY CONNELL" userId="S::223144607@student.uj.ac.za::7979d871-69b9-4172-9c40-af52e4070820" providerId="AD" clId="Web-{74A2DD9F-C710-9B9D-BCD8-1C9443D0F327}" dt="2025-07-07T19:40:56.588" v="2620"/>
          <ac:spMkLst>
            <pc:docMk/>
            <pc:sldMk cId="1025660682" sldId="264"/>
            <ac:spMk id="8" creationId="{FB2BC4D0-00A1-C61C-9EC0-654E50526538}"/>
          </ac:spMkLst>
        </pc:spChg>
        <pc:spChg chg="add del mod">
          <ac:chgData name="NICHOLAS ANTHONY CONNELL" userId="S::223144607@student.uj.ac.za::7979d871-69b9-4172-9c40-af52e4070820" providerId="AD" clId="Web-{74A2DD9F-C710-9B9D-BCD8-1C9443D0F327}" dt="2025-07-07T19:40:53.807" v="2619"/>
          <ac:spMkLst>
            <pc:docMk/>
            <pc:sldMk cId="1025660682" sldId="264"/>
            <ac:spMk id="9" creationId="{7007763D-03EF-45C1-0F37-AC9B1A52420A}"/>
          </ac:spMkLst>
        </pc:spChg>
        <pc:spChg chg="del">
          <ac:chgData name="NICHOLAS ANTHONY CONNELL" userId="S::223144607@student.uj.ac.za::7979d871-69b9-4172-9c40-af52e4070820" providerId="AD" clId="Web-{74A2DD9F-C710-9B9D-BCD8-1C9443D0F327}" dt="2025-07-07T18:52:43.591" v="2542"/>
          <ac:spMkLst>
            <pc:docMk/>
            <pc:sldMk cId="1025660682" sldId="264"/>
            <ac:spMk id="18" creationId="{FD989E59-B075-A364-11BB-6E41ECC9994E}"/>
          </ac:spMkLst>
        </pc:spChg>
        <pc:spChg chg="del">
          <ac:chgData name="NICHOLAS ANTHONY CONNELL" userId="S::223144607@student.uj.ac.za::7979d871-69b9-4172-9c40-af52e4070820" providerId="AD" clId="Web-{74A2DD9F-C710-9B9D-BCD8-1C9443D0F327}" dt="2025-07-07T18:52:47.216" v="2543"/>
          <ac:spMkLst>
            <pc:docMk/>
            <pc:sldMk cId="1025660682" sldId="264"/>
            <ac:spMk id="19" creationId="{F20F7161-B2CE-56D5-DE7F-ADA21FEDD3B0}"/>
          </ac:spMkLst>
        </pc:spChg>
        <pc:picChg chg="add del mod">
          <ac:chgData name="NICHOLAS ANTHONY CONNELL" userId="S::223144607@student.uj.ac.za::7979d871-69b9-4172-9c40-af52e4070820" providerId="AD" clId="Web-{74A2DD9F-C710-9B9D-BCD8-1C9443D0F327}" dt="2025-07-07T19:28:19.331" v="2557"/>
          <ac:picMkLst>
            <pc:docMk/>
            <pc:sldMk cId="1025660682" sldId="264"/>
            <ac:picMk id="3" creationId="{3599EFCF-A54F-1880-5896-6F1C4CC76C9D}"/>
          </ac:picMkLst>
        </pc:picChg>
        <pc:picChg chg="add del mod">
          <ac:chgData name="NICHOLAS ANTHONY CONNELL" userId="S::223144607@student.uj.ac.za::7979d871-69b9-4172-9c40-af52e4070820" providerId="AD" clId="Web-{74A2DD9F-C710-9B9D-BCD8-1C9443D0F327}" dt="2025-07-07T19:33:47.787" v="2564"/>
          <ac:picMkLst>
            <pc:docMk/>
            <pc:sldMk cId="1025660682" sldId="264"/>
            <ac:picMk id="4" creationId="{C58B5DF6-7C75-E702-BEC7-219B167E45E0}"/>
          </ac:picMkLst>
        </pc:picChg>
        <pc:picChg chg="add del mod">
          <ac:chgData name="NICHOLAS ANTHONY CONNELL" userId="S::223144607@student.uj.ac.za::7979d871-69b9-4172-9c40-af52e4070820" providerId="AD" clId="Web-{74A2DD9F-C710-9B9D-BCD8-1C9443D0F327}" dt="2025-07-07T19:23:38.626" v="2547"/>
          <ac:picMkLst>
            <pc:docMk/>
            <pc:sldMk cId="1025660682" sldId="264"/>
            <ac:picMk id="5" creationId="{14C437BC-B680-AF12-8F22-F7771A93A2CB}"/>
          </ac:picMkLst>
        </pc:picChg>
        <pc:picChg chg="add del mod">
          <ac:chgData name="NICHOLAS ANTHONY CONNELL" userId="S::223144607@student.uj.ac.za::7979d871-69b9-4172-9c40-af52e4070820" providerId="AD" clId="Web-{74A2DD9F-C710-9B9D-BCD8-1C9443D0F327}" dt="2025-07-07T19:35:39.413" v="2571"/>
          <ac:picMkLst>
            <pc:docMk/>
            <pc:sldMk cId="1025660682" sldId="264"/>
            <ac:picMk id="6" creationId="{7D5ACB8F-7CD5-4659-EF4B-ACBFC32ECD95}"/>
          </ac:picMkLst>
        </pc:picChg>
        <pc:picChg chg="add del mod">
          <ac:chgData name="NICHOLAS ANTHONY CONNELL" userId="S::223144607@student.uj.ac.za::7979d871-69b9-4172-9c40-af52e4070820" providerId="AD" clId="Web-{74A2DD9F-C710-9B9D-BCD8-1C9443D0F327}" dt="2025-07-07T19:40:48.244" v="2618"/>
          <ac:picMkLst>
            <pc:docMk/>
            <pc:sldMk cId="1025660682" sldId="264"/>
            <ac:picMk id="7" creationId="{151A240F-E0C1-18E3-B297-DF6173F58C87}"/>
          </ac:picMkLst>
        </pc:picChg>
        <pc:picChg chg="add del mod">
          <ac:chgData name="NICHOLAS ANTHONY CONNELL" userId="S::223144607@student.uj.ac.za::7979d871-69b9-4172-9c40-af52e4070820" providerId="AD" clId="Web-{74A2DD9F-C710-9B9D-BCD8-1C9443D0F327}" dt="2025-07-07T20:00:20.364" v="2994"/>
          <ac:picMkLst>
            <pc:docMk/>
            <pc:sldMk cId="1025660682" sldId="264"/>
            <ac:picMk id="10" creationId="{5327F6FC-9091-7438-F976-963290E10E1A}"/>
          </ac:picMkLst>
        </pc:picChg>
        <pc:picChg chg="add mod">
          <ac:chgData name="NICHOLAS ANTHONY CONNELL" userId="S::223144607@student.uj.ac.za::7979d871-69b9-4172-9c40-af52e4070820" providerId="AD" clId="Web-{74A2DD9F-C710-9B9D-BCD8-1C9443D0F327}" dt="2025-07-07T21:57:12.939" v="4636" actId="1076"/>
          <ac:picMkLst>
            <pc:docMk/>
            <pc:sldMk cId="1025660682" sldId="264"/>
            <ac:picMk id="11" creationId="{F1A8E69E-8806-6C9C-3100-8CF81B93B4C1}"/>
          </ac:picMkLst>
        </pc:picChg>
        <pc:picChg chg="del">
          <ac:chgData name="NICHOLAS ANTHONY CONNELL" userId="S::223144607@student.uj.ac.za::7979d871-69b9-4172-9c40-af52e4070820" providerId="AD" clId="Web-{74A2DD9F-C710-9B9D-BCD8-1C9443D0F327}" dt="2025-07-07T18:52:32.809" v="2540"/>
          <ac:picMkLst>
            <pc:docMk/>
            <pc:sldMk cId="1025660682" sldId="264"/>
            <ac:picMk id="17" creationId="{A3D0375A-E8C1-B3AD-D577-3C1F48205F54}"/>
          </ac:picMkLst>
        </pc:picChg>
        <pc:picChg chg="del">
          <ac:chgData name="NICHOLAS ANTHONY CONNELL" userId="S::223144607@student.uj.ac.za::7979d871-69b9-4172-9c40-af52e4070820" providerId="AD" clId="Web-{74A2DD9F-C710-9B9D-BCD8-1C9443D0F327}" dt="2025-07-07T18:52:31.043" v="2539"/>
          <ac:picMkLst>
            <pc:docMk/>
            <pc:sldMk cId="1025660682" sldId="264"/>
            <ac:picMk id="23" creationId="{AFCB5C95-1AA8-1D86-9329-71BBE5A5A203}"/>
          </ac:picMkLst>
        </pc:picChg>
      </pc:sldChg>
      <pc:sldChg chg="addSp modSp">
        <pc:chgData name="NICHOLAS ANTHONY CONNELL" userId="S::223144607@student.uj.ac.za::7979d871-69b9-4172-9c40-af52e4070820" providerId="AD" clId="Web-{74A2DD9F-C710-9B9D-BCD8-1C9443D0F327}" dt="2025-07-07T21:53:16.278" v="4564" actId="20577"/>
        <pc:sldMkLst>
          <pc:docMk/>
          <pc:sldMk cId="99132839" sldId="265"/>
        </pc:sldMkLst>
        <pc:spChg chg="mod">
          <ac:chgData name="NICHOLAS ANTHONY CONNELL" userId="S::223144607@student.uj.ac.za::7979d871-69b9-4172-9c40-af52e4070820" providerId="AD" clId="Web-{74A2DD9F-C710-9B9D-BCD8-1C9443D0F327}" dt="2025-07-07T21:38:05.307" v="4112" actId="20577"/>
          <ac:spMkLst>
            <pc:docMk/>
            <pc:sldMk cId="99132839" sldId="265"/>
            <ac:spMk id="2" creationId="{94B4A546-EC9E-241B-5DF3-0A66A9B4C0D7}"/>
          </ac:spMkLst>
        </pc:spChg>
        <pc:spChg chg="add mod">
          <ac:chgData name="NICHOLAS ANTHONY CONNELL" userId="S::223144607@student.uj.ac.za::7979d871-69b9-4172-9c40-af52e4070820" providerId="AD" clId="Web-{74A2DD9F-C710-9B9D-BCD8-1C9443D0F327}" dt="2025-07-07T21:53:16.278" v="4564" actId="20577"/>
          <ac:spMkLst>
            <pc:docMk/>
            <pc:sldMk cId="99132839" sldId="265"/>
            <ac:spMk id="4" creationId="{3496FD15-7FD1-B317-A196-A1BC42045D1C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34" actId="14100"/>
          <ac:spMkLst>
            <pc:docMk/>
            <pc:sldMk cId="99132839" sldId="265"/>
            <ac:spMk id="6" creationId="{8307B943-9DBE-6C2F-F4BB-7FF36BCD0171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33" actId="14100"/>
          <ac:spMkLst>
            <pc:docMk/>
            <pc:sldMk cId="99132839" sldId="265"/>
            <ac:spMk id="7" creationId="{212401D9-628B-586C-0B76-9475F45F36B9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32" actId="14100"/>
          <ac:spMkLst>
            <pc:docMk/>
            <pc:sldMk cId="99132839" sldId="265"/>
            <ac:spMk id="8" creationId="{32FBFD15-EBFA-0493-7F76-2E5666C1577B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31" actId="14100"/>
          <ac:spMkLst>
            <pc:docMk/>
            <pc:sldMk cId="99132839" sldId="265"/>
            <ac:spMk id="9" creationId="{4AC63FE5-258A-1208-DFB1-9A32D8894B15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30" actId="14100"/>
          <ac:spMkLst>
            <pc:docMk/>
            <pc:sldMk cId="99132839" sldId="265"/>
            <ac:spMk id="10" creationId="{0547C8EE-4CE3-A6D1-CBF8-15AAABF41C6D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9" actId="14100"/>
          <ac:spMkLst>
            <pc:docMk/>
            <pc:sldMk cId="99132839" sldId="265"/>
            <ac:spMk id="11" creationId="{43B27835-1176-E0A0-2371-96B6D6BCE495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8" actId="14100"/>
          <ac:spMkLst>
            <pc:docMk/>
            <pc:sldMk cId="99132839" sldId="265"/>
            <ac:spMk id="12" creationId="{590CE160-D20D-06E6-952B-27FD2648D141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7" actId="14100"/>
          <ac:spMkLst>
            <pc:docMk/>
            <pc:sldMk cId="99132839" sldId="265"/>
            <ac:spMk id="13" creationId="{2F57A671-18FA-9998-EBD4-8865121319AE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6" actId="14100"/>
          <ac:spMkLst>
            <pc:docMk/>
            <pc:sldMk cId="99132839" sldId="265"/>
            <ac:spMk id="14" creationId="{198C71D4-2A5A-8151-AA0D-CDA0F14F3168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5" actId="14100"/>
          <ac:spMkLst>
            <pc:docMk/>
            <pc:sldMk cId="99132839" sldId="265"/>
            <ac:spMk id="15" creationId="{56EB225A-7C46-D4CA-6F4C-AF2E80F6DF36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4" actId="14100"/>
          <ac:spMkLst>
            <pc:docMk/>
            <pc:sldMk cId="99132839" sldId="265"/>
            <ac:spMk id="16" creationId="{2F9D1BA0-9C7E-DFF5-886E-3070879CFAB3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1:03.125" v="3823" actId="14100"/>
          <ac:spMkLst>
            <pc:docMk/>
            <pc:sldMk cId="99132839" sldId="265"/>
            <ac:spMk id="17" creationId="{A6018601-F14D-82DE-A5EA-8030DD7236BA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2:01.126" v="3841" actId="20577"/>
          <ac:spMkLst>
            <pc:docMk/>
            <pc:sldMk cId="99132839" sldId="265"/>
            <ac:spMk id="18" creationId="{E12BC353-4A04-4F76-7443-EFCDA18ADD6E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12:08.985" v="3843" actId="20577"/>
          <ac:spMkLst>
            <pc:docMk/>
            <pc:sldMk cId="99132839" sldId="265"/>
            <ac:spMk id="19" creationId="{918750B1-A2C4-DBA6-D710-FC648A7CFDB0}"/>
          </ac:spMkLst>
        </pc:spChg>
        <pc:spChg chg="add mod">
          <ac:chgData name="NICHOLAS ANTHONY CONNELL" userId="S::223144607@student.uj.ac.za::7979d871-69b9-4172-9c40-af52e4070820" providerId="AD" clId="Web-{74A2DD9F-C710-9B9D-BCD8-1C9443D0F327}" dt="2025-07-07T21:51:19.119" v="4493" actId="20577"/>
          <ac:spMkLst>
            <pc:docMk/>
            <pc:sldMk cId="99132839" sldId="265"/>
            <ac:spMk id="20" creationId="{6D69374D-2BC9-9A19-B359-FB0A964DE91F}"/>
          </ac:spMkLst>
        </pc:spChg>
        <pc:grpChg chg="add mod">
          <ac:chgData name="NICHOLAS ANTHONY CONNELL" userId="S::223144607@student.uj.ac.za::7979d871-69b9-4172-9c40-af52e4070820" providerId="AD" clId="Web-{74A2DD9F-C710-9B9D-BCD8-1C9443D0F327}" dt="2025-07-07T21:49:47.133" v="4433" actId="1076"/>
          <ac:grpSpMkLst>
            <pc:docMk/>
            <pc:sldMk cId="99132839" sldId="265"/>
            <ac:grpSpMk id="3" creationId="{A4D417F2-DBDC-76E2-C349-CF3E4F43479A}"/>
          </ac:grpSpMkLst>
        </pc:grpChg>
        <pc:picChg chg="mod">
          <ac:chgData name="NICHOLAS ANTHONY CONNELL" userId="S::223144607@student.uj.ac.za::7979d871-69b9-4172-9c40-af52e4070820" providerId="AD" clId="Web-{74A2DD9F-C710-9B9D-BCD8-1C9443D0F327}" dt="2025-07-07T21:11:03.125" v="3835" actId="14100"/>
          <ac:picMkLst>
            <pc:docMk/>
            <pc:sldMk cId="99132839" sldId="265"/>
            <ac:picMk id="5" creationId="{31584F2D-8CA9-B921-2210-CA17434C224B}"/>
          </ac:picMkLst>
        </pc:picChg>
      </pc:sldChg>
      <pc:sldChg chg="del ord">
        <pc:chgData name="NICHOLAS ANTHONY CONNELL" userId="S::223144607@student.uj.ac.za::7979d871-69b9-4172-9c40-af52e4070820" providerId="AD" clId="Web-{74A2DD9F-C710-9B9D-BCD8-1C9443D0F327}" dt="2025-07-07T20:59:01.540" v="3778"/>
        <pc:sldMkLst>
          <pc:docMk/>
          <pc:sldMk cId="3394105440" sldId="266"/>
        </pc:sldMkLst>
      </pc:sldChg>
      <pc:sldChg chg="addSp delSp modSp new mod setBg">
        <pc:chgData name="NICHOLAS ANTHONY CONNELL" userId="S::223144607@student.uj.ac.za::7979d871-69b9-4172-9c40-af52e4070820" providerId="AD" clId="Web-{74A2DD9F-C710-9B9D-BCD8-1C9443D0F327}" dt="2025-07-07T14:55:38.701" v="22"/>
        <pc:sldMkLst>
          <pc:docMk/>
          <pc:sldMk cId="3086412704" sldId="267"/>
        </pc:sldMkLst>
        <pc:spChg chg="mod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2" creationId="{456DA395-7EF5-4E97-63A7-8A89838C9BB2}"/>
          </ac:spMkLst>
        </pc:spChg>
        <pc:spChg chg="del">
          <ac:chgData name="NICHOLAS ANTHONY CONNELL" userId="S::223144607@student.uj.ac.za::7979d871-69b9-4172-9c40-af52e4070820" providerId="AD" clId="Web-{74A2DD9F-C710-9B9D-BCD8-1C9443D0F327}" dt="2025-07-07T14:53:31.792" v="12"/>
          <ac:spMkLst>
            <pc:docMk/>
            <pc:sldMk cId="3086412704" sldId="267"/>
            <ac:spMk id="3" creationId="{F7DD01A7-8B88-DEDA-9C07-628986AB74A1}"/>
          </ac:spMkLst>
        </pc:spChg>
        <pc:spChg chg="add del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9" creationId="{D4771268-CB57-404A-9271-370EB28F6090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14" creationId="{A8384FB5-9ADC-4DDC-881B-597D56F5B15D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16" creationId="{91E5A9A7-95C6-4F4F-B00E-C82E07FE62EF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18" creationId="{D07DD2DE-F619-49DD-B5E7-03A290FF4ED1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20" creationId="{85149191-5F60-4A28-AAFF-039F96B0F3EC}"/>
          </ac:spMkLst>
        </pc:spChg>
        <pc:spChg chg="add">
          <ac:chgData name="NICHOLAS ANTHONY CONNELL" userId="S::223144607@student.uj.ac.za::7979d871-69b9-4172-9c40-af52e4070820" providerId="AD" clId="Web-{74A2DD9F-C710-9B9D-BCD8-1C9443D0F327}" dt="2025-07-07T14:55:38.701" v="22"/>
          <ac:spMkLst>
            <pc:docMk/>
            <pc:sldMk cId="3086412704" sldId="267"/>
            <ac:spMk id="22" creationId="{F8260ED5-17F7-4158-B241-D51DD4CF1B7E}"/>
          </ac:spMkLst>
        </pc:spChg>
        <pc:picChg chg="add mod ord">
          <ac:chgData name="NICHOLAS ANTHONY CONNELL" userId="S::223144607@student.uj.ac.za::7979d871-69b9-4172-9c40-af52e4070820" providerId="AD" clId="Web-{74A2DD9F-C710-9B9D-BCD8-1C9443D0F327}" dt="2025-07-07T14:55:38.701" v="22"/>
          <ac:picMkLst>
            <pc:docMk/>
            <pc:sldMk cId="3086412704" sldId="267"/>
            <ac:picMk id="4" creationId="{4C8EFC33-A0D2-4993-0C45-02DEB70BC1CD}"/>
          </ac:picMkLst>
        </pc:picChg>
      </pc:sldChg>
      <pc:sldChg chg="addSp modSp new">
        <pc:chgData name="NICHOLAS ANTHONY CONNELL" userId="S::223144607@student.uj.ac.za::7979d871-69b9-4172-9c40-af52e4070820" providerId="AD" clId="Web-{74A2DD9F-C710-9B9D-BCD8-1C9443D0F327}" dt="2025-07-07T21:56:45.797" v="4632" actId="20577"/>
        <pc:sldMkLst>
          <pc:docMk/>
          <pc:sldMk cId="1048849919" sldId="270"/>
        </pc:sldMkLst>
        <pc:spChg chg="mod">
          <ac:chgData name="NICHOLAS ANTHONY CONNELL" userId="S::223144607@student.uj.ac.za::7979d871-69b9-4172-9c40-af52e4070820" providerId="AD" clId="Web-{74A2DD9F-C710-9B9D-BCD8-1C9443D0F327}" dt="2025-07-07T19:43:00.245" v="2651" actId="20577"/>
          <ac:spMkLst>
            <pc:docMk/>
            <pc:sldMk cId="1048849919" sldId="270"/>
            <ac:spMk id="2" creationId="{E98D6DE7-89AE-9C99-03C2-2BBF3AE6F75A}"/>
          </ac:spMkLst>
        </pc:spChg>
        <pc:spChg chg="mod">
          <ac:chgData name="NICHOLAS ANTHONY CONNELL" userId="S::223144607@student.uj.ac.za::7979d871-69b9-4172-9c40-af52e4070820" providerId="AD" clId="Web-{74A2DD9F-C710-9B9D-BCD8-1C9443D0F327}" dt="2025-07-07T21:56:45.797" v="4632" actId="20577"/>
          <ac:spMkLst>
            <pc:docMk/>
            <pc:sldMk cId="1048849919" sldId="270"/>
            <ac:spMk id="3" creationId="{0B6F7E6C-2203-2BB0-DD7F-792117FF8FA4}"/>
          </ac:spMkLst>
        </pc:spChg>
        <pc:spChg chg="add mod">
          <ac:chgData name="NICHOLAS ANTHONY CONNELL" userId="S::223144607@student.uj.ac.za::7979d871-69b9-4172-9c40-af52e4070820" providerId="AD" clId="Web-{74A2DD9F-C710-9B9D-BCD8-1C9443D0F327}" dt="2025-07-07T21:37:22.853" v="4090" actId="20577"/>
          <ac:spMkLst>
            <pc:docMk/>
            <pc:sldMk cId="1048849919" sldId="270"/>
            <ac:spMk id="5" creationId="{77E31420-D37C-B385-BD17-C6D5A7AA7B83}"/>
          </ac:spMkLst>
        </pc:spChg>
      </pc:sldChg>
    </pc:docChg>
  </pc:docChgLst>
  <pc:docChgLst>
    <pc:chgData name="NICHOLAS ANTHONY CONNELL" userId="S::223144607@student.uj.ac.za::7979d871-69b9-4172-9c40-af52e4070820" providerId="AD" clId="Web-{1C807407-CF71-3609-D941-D3BBF700A4E4}"/>
    <pc:docChg chg="modSld">
      <pc:chgData name="NICHOLAS ANTHONY CONNELL" userId="S::223144607@student.uj.ac.za::7979d871-69b9-4172-9c40-af52e4070820" providerId="AD" clId="Web-{1C807407-CF71-3609-D941-D3BBF700A4E4}" dt="2025-07-07T22:47:21.914" v="180" actId="20577"/>
      <pc:docMkLst>
        <pc:docMk/>
      </pc:docMkLst>
      <pc:sldChg chg="modSp">
        <pc:chgData name="NICHOLAS ANTHONY CONNELL" userId="S::223144607@student.uj.ac.za::7979d871-69b9-4172-9c40-af52e4070820" providerId="AD" clId="Web-{1C807407-CF71-3609-D941-D3BBF700A4E4}" dt="2025-07-07T22:47:21.914" v="180" actId="20577"/>
        <pc:sldMkLst>
          <pc:docMk/>
          <pc:sldMk cId="3138759528" sldId="257"/>
        </pc:sldMkLst>
        <pc:spChg chg="mod">
          <ac:chgData name="NICHOLAS ANTHONY CONNELL" userId="S::223144607@student.uj.ac.za::7979d871-69b9-4172-9c40-af52e4070820" providerId="AD" clId="Web-{1C807407-CF71-3609-D941-D3BBF700A4E4}" dt="2025-07-07T22:47:21.914" v="180" actId="20577"/>
          <ac:spMkLst>
            <pc:docMk/>
            <pc:sldMk cId="3138759528" sldId="257"/>
            <ac:spMk id="3" creationId="{D500B6F8-6194-402A-33B8-385EAEC054E6}"/>
          </ac:spMkLst>
        </pc:spChg>
      </pc:sldChg>
      <pc:sldChg chg="delSp modSp">
        <pc:chgData name="NICHOLAS ANTHONY CONNELL" userId="S::223144607@student.uj.ac.za::7979d871-69b9-4172-9c40-af52e4070820" providerId="AD" clId="Web-{1C807407-CF71-3609-D941-D3BBF700A4E4}" dt="2025-07-07T22:43:01.204" v="62" actId="20577"/>
        <pc:sldMkLst>
          <pc:docMk/>
          <pc:sldMk cId="1710702941" sldId="261"/>
        </pc:sldMkLst>
        <pc:spChg chg="mod">
          <ac:chgData name="NICHOLAS ANTHONY CONNELL" userId="S::223144607@student.uj.ac.za::7979d871-69b9-4172-9c40-af52e4070820" providerId="AD" clId="Web-{1C807407-CF71-3609-D941-D3BBF700A4E4}" dt="2025-07-07T22:43:01.204" v="62" actId="20577"/>
          <ac:spMkLst>
            <pc:docMk/>
            <pc:sldMk cId="1710702941" sldId="261"/>
            <ac:spMk id="3" creationId="{D7E31A74-7DC5-35FA-9993-FC9336FEB122}"/>
          </ac:spMkLst>
        </pc:spChg>
        <pc:spChg chg="del mod">
          <ac:chgData name="NICHOLAS ANTHONY CONNELL" userId="S::223144607@student.uj.ac.za::7979d871-69b9-4172-9c40-af52e4070820" providerId="AD" clId="Web-{1C807407-CF71-3609-D941-D3BBF700A4E4}" dt="2025-07-07T22:39:53.343" v="38"/>
          <ac:spMkLst>
            <pc:docMk/>
            <pc:sldMk cId="1710702941" sldId="261"/>
            <ac:spMk id="5" creationId="{C538003E-4FCE-14D3-CBF4-2C64D7369E80}"/>
          </ac:spMkLst>
        </pc:spChg>
        <pc:graphicFrameChg chg="mod modGraphic">
          <ac:chgData name="NICHOLAS ANTHONY CONNELL" userId="S::223144607@student.uj.ac.za::7979d871-69b9-4172-9c40-af52e4070820" providerId="AD" clId="Web-{1C807407-CF71-3609-D941-D3BBF700A4E4}" dt="2025-07-07T22:41:39.766" v="60"/>
          <ac:graphicFrameMkLst>
            <pc:docMk/>
            <pc:sldMk cId="1710702941" sldId="261"/>
            <ac:graphicFrameMk id="7" creationId="{2E29EBD2-B900-70D8-698C-2A3F3EA35F5F}"/>
          </ac:graphicFrameMkLst>
        </pc:graphicFrameChg>
      </pc:sldChg>
      <pc:sldChg chg="addSp delSp modSp">
        <pc:chgData name="NICHOLAS ANTHONY CONNELL" userId="S::223144607@student.uj.ac.za::7979d871-69b9-4172-9c40-af52e4070820" providerId="AD" clId="Web-{1C807407-CF71-3609-D941-D3BBF700A4E4}" dt="2025-07-07T22:39:41.656" v="37" actId="14100"/>
        <pc:sldMkLst>
          <pc:docMk/>
          <pc:sldMk cId="1025660682" sldId="264"/>
        </pc:sldMkLst>
        <pc:spChg chg="mod">
          <ac:chgData name="NICHOLAS ANTHONY CONNELL" userId="S::223144607@student.uj.ac.za::7979d871-69b9-4172-9c40-af52e4070820" providerId="AD" clId="Web-{1C807407-CF71-3609-D941-D3BBF700A4E4}" dt="2025-07-07T22:38:01.561" v="22" actId="1076"/>
          <ac:spMkLst>
            <pc:docMk/>
            <pc:sldMk cId="1025660682" sldId="264"/>
            <ac:spMk id="2" creationId="{6F7CF035-6847-0CB4-A6AD-04797FF8D652}"/>
          </ac:spMkLst>
        </pc:spChg>
        <pc:spChg chg="add mod">
          <ac:chgData name="NICHOLAS ANTHONY CONNELL" userId="S::223144607@student.uj.ac.za::7979d871-69b9-4172-9c40-af52e4070820" providerId="AD" clId="Web-{1C807407-CF71-3609-D941-D3BBF700A4E4}" dt="2025-07-07T22:39:34.327" v="36" actId="1076"/>
          <ac:spMkLst>
            <pc:docMk/>
            <pc:sldMk cId="1025660682" sldId="264"/>
            <ac:spMk id="5" creationId="{8E5D27E8-27AC-2B51-F1DD-A8BD1D1D4547}"/>
          </ac:spMkLst>
        </pc:spChg>
        <pc:spChg chg="add mod">
          <ac:chgData name="NICHOLAS ANTHONY CONNELL" userId="S::223144607@student.uj.ac.za::7979d871-69b9-4172-9c40-af52e4070820" providerId="AD" clId="Web-{1C807407-CF71-3609-D941-D3BBF700A4E4}" dt="2025-07-07T22:39:26.015" v="35" actId="1076"/>
          <ac:spMkLst>
            <pc:docMk/>
            <pc:sldMk cId="1025660682" sldId="264"/>
            <ac:spMk id="7" creationId="{C774740B-B847-E683-E87D-F896F54E1771}"/>
          </ac:spMkLst>
        </pc:spChg>
        <pc:picChg chg="add del mod">
          <ac:chgData name="NICHOLAS ANTHONY CONNELL" userId="S::223144607@student.uj.ac.za::7979d871-69b9-4172-9c40-af52e4070820" providerId="AD" clId="Web-{1C807407-CF71-3609-D941-D3BBF700A4E4}" dt="2025-07-07T22:37:53.467" v="21"/>
          <ac:picMkLst>
            <pc:docMk/>
            <pc:sldMk cId="1025660682" sldId="264"/>
            <ac:picMk id="3" creationId="{9A3A8C6C-6568-99EA-6498-2D6628927487}"/>
          </ac:picMkLst>
        </pc:picChg>
        <pc:picChg chg="mod">
          <ac:chgData name="NICHOLAS ANTHONY CONNELL" userId="S::223144607@student.uj.ac.za::7979d871-69b9-4172-9c40-af52e4070820" providerId="AD" clId="Web-{1C807407-CF71-3609-D941-D3BBF700A4E4}" dt="2025-07-07T22:39:41.656" v="37" actId="14100"/>
          <ac:picMkLst>
            <pc:docMk/>
            <pc:sldMk cId="1025660682" sldId="264"/>
            <ac:picMk id="11" creationId="{F1A8E69E-8806-6C9C-3100-8CF81B93B4C1}"/>
          </ac:picMkLst>
        </pc:picChg>
      </pc:sldChg>
      <pc:sldChg chg="modSp">
        <pc:chgData name="NICHOLAS ANTHONY CONNELL" userId="S::223144607@student.uj.ac.za::7979d871-69b9-4172-9c40-af52e4070820" providerId="AD" clId="Web-{1C807407-CF71-3609-D941-D3BBF700A4E4}" dt="2025-07-07T22:35:48.091" v="9" actId="14100"/>
        <pc:sldMkLst>
          <pc:docMk/>
          <pc:sldMk cId="3086412704" sldId="267"/>
        </pc:sldMkLst>
        <pc:spChg chg="mod">
          <ac:chgData name="NICHOLAS ANTHONY CONNELL" userId="S::223144607@student.uj.ac.za::7979d871-69b9-4172-9c40-af52e4070820" providerId="AD" clId="Web-{1C807407-CF71-3609-D941-D3BBF700A4E4}" dt="2025-07-07T22:35:39.653" v="8" actId="1076"/>
          <ac:spMkLst>
            <pc:docMk/>
            <pc:sldMk cId="3086412704" sldId="267"/>
            <ac:spMk id="2" creationId="{456DA395-7EF5-4E97-63A7-8A89838C9BB2}"/>
          </ac:spMkLst>
        </pc:spChg>
        <pc:picChg chg="mod">
          <ac:chgData name="NICHOLAS ANTHONY CONNELL" userId="S::223144607@student.uj.ac.za::7979d871-69b9-4172-9c40-af52e4070820" providerId="AD" clId="Web-{1C807407-CF71-3609-D941-D3BBF700A4E4}" dt="2025-07-07T22:35:48.091" v="9" actId="14100"/>
          <ac:picMkLst>
            <pc:docMk/>
            <pc:sldMk cId="3086412704" sldId="267"/>
            <ac:picMk id="4" creationId="{4C8EFC33-A0D2-4993-0C45-02DEB70BC1CD}"/>
          </ac:picMkLst>
        </pc:picChg>
      </pc:sldChg>
    </pc:docChg>
  </pc:docChgLst>
  <pc:docChgLst>
    <pc:chgData name="TIMOTHY BROOKS" userId="S::223263139@student.uj.ac.za::515aeff0-9746-4171-9e6d-edc8ebf96c08" providerId="AD" clId="Web-{0FF2623F-17C4-8A83-DBCF-53775BC9A970}"/>
    <pc:docChg chg="modSld">
      <pc:chgData name="TIMOTHY BROOKS" userId="S::223263139@student.uj.ac.za::515aeff0-9746-4171-9e6d-edc8ebf96c08" providerId="AD" clId="Web-{0FF2623F-17C4-8A83-DBCF-53775BC9A970}" dt="2025-07-07T18:28:53.364" v="10" actId="1076"/>
      <pc:docMkLst>
        <pc:docMk/>
      </pc:docMkLst>
      <pc:sldChg chg="addSp delSp modSp">
        <pc:chgData name="TIMOTHY BROOKS" userId="S::223263139@student.uj.ac.za::515aeff0-9746-4171-9e6d-edc8ebf96c08" providerId="AD" clId="Web-{0FF2623F-17C4-8A83-DBCF-53775BC9A970}" dt="2025-07-07T18:28:53.364" v="10" actId="1076"/>
        <pc:sldMkLst>
          <pc:docMk/>
          <pc:sldMk cId="3138759528" sldId="257"/>
        </pc:sldMkLst>
        <pc:picChg chg="add mod">
          <ac:chgData name="TIMOTHY BROOKS" userId="S::223263139@student.uj.ac.za::515aeff0-9746-4171-9e6d-edc8ebf96c08" providerId="AD" clId="Web-{0FF2623F-17C4-8A83-DBCF-53775BC9A970}" dt="2025-07-07T18:28:53.364" v="10" actId="1076"/>
          <ac:picMkLst>
            <pc:docMk/>
            <pc:sldMk cId="3138759528" sldId="257"/>
            <ac:picMk id="5" creationId="{DDE4F66B-C757-81E3-0D9F-F7039779D0BD}"/>
          </ac:picMkLst>
        </pc:picChg>
        <pc:picChg chg="del">
          <ac:chgData name="TIMOTHY BROOKS" userId="S::223263139@student.uj.ac.za::515aeff0-9746-4171-9e6d-edc8ebf96c08" providerId="AD" clId="Web-{0FF2623F-17C4-8A83-DBCF-53775BC9A970}" dt="2025-07-07T18:28:31.238" v="7"/>
          <ac:picMkLst>
            <pc:docMk/>
            <pc:sldMk cId="3138759528" sldId="257"/>
            <ac:picMk id="6" creationId="{90D4A6C4-4281-0278-17F7-9EEEE72EB7D6}"/>
          </ac:picMkLst>
        </pc:picChg>
      </pc:sldChg>
      <pc:sldChg chg="modSp">
        <pc:chgData name="TIMOTHY BROOKS" userId="S::223263139@student.uj.ac.za::515aeff0-9746-4171-9e6d-edc8ebf96c08" providerId="AD" clId="Web-{0FF2623F-17C4-8A83-DBCF-53775BC9A970}" dt="2025-07-07T16:13:39.391" v="4"/>
        <pc:sldMkLst>
          <pc:docMk/>
          <pc:sldMk cId="1847285764" sldId="258"/>
        </pc:sldMkLst>
        <pc:picChg chg="mod ord">
          <ac:chgData name="TIMOTHY BROOKS" userId="S::223263139@student.uj.ac.za::515aeff0-9746-4171-9e6d-edc8ebf96c08" providerId="AD" clId="Web-{0FF2623F-17C4-8A83-DBCF-53775BC9A970}" dt="2025-07-07T16:13:39.391" v="4"/>
          <ac:picMkLst>
            <pc:docMk/>
            <pc:sldMk cId="1847285764" sldId="258"/>
            <ac:picMk id="4" creationId="{D505B199-AA45-0F2B-6C16-80667CA5E1D9}"/>
          </ac:picMkLst>
        </pc:picChg>
      </pc:sldChg>
      <pc:sldChg chg="modSp">
        <pc:chgData name="TIMOTHY BROOKS" userId="S::223263139@student.uj.ac.za::515aeff0-9746-4171-9e6d-edc8ebf96c08" providerId="AD" clId="Web-{0FF2623F-17C4-8A83-DBCF-53775BC9A970}" dt="2025-07-07T16:12:23.515" v="1" actId="1076"/>
        <pc:sldMkLst>
          <pc:docMk/>
          <pc:sldMk cId="67427253" sldId="269"/>
        </pc:sldMkLst>
        <pc:spChg chg="mod">
          <ac:chgData name="TIMOTHY BROOKS" userId="S::223263139@student.uj.ac.za::515aeff0-9746-4171-9e6d-edc8ebf96c08" providerId="AD" clId="Web-{0FF2623F-17C4-8A83-DBCF-53775BC9A970}" dt="2025-07-07T16:12:11.031" v="0" actId="1076"/>
          <ac:spMkLst>
            <pc:docMk/>
            <pc:sldMk cId="67427253" sldId="269"/>
            <ac:spMk id="4" creationId="{E84A5EC6-BE86-7F36-AD39-7CBB7306E566}"/>
          </ac:spMkLst>
        </pc:spChg>
        <pc:picChg chg="mod">
          <ac:chgData name="TIMOTHY BROOKS" userId="S::223263139@student.uj.ac.za::515aeff0-9746-4171-9e6d-edc8ebf96c08" providerId="AD" clId="Web-{0FF2623F-17C4-8A83-DBCF-53775BC9A970}" dt="2025-07-07T16:12:23.515" v="1" actId="1076"/>
          <ac:picMkLst>
            <pc:docMk/>
            <pc:sldMk cId="67427253" sldId="269"/>
            <ac:picMk id="8" creationId="{0C9BCDB2-16A7-89A3-B7FE-7FDEE37534CB}"/>
          </ac:picMkLst>
        </pc:picChg>
      </pc:sldChg>
    </pc:docChg>
  </pc:docChgLst>
  <pc:docChgLst>
    <pc:chgData name="TIMOTHY BROOKS" userId="S::223263139@student.uj.ac.za::515aeff0-9746-4171-9e6d-edc8ebf96c08" providerId="AD" clId="Web-{75989B6B-9D70-7AB2-369F-8188ACC0AF6E}"/>
    <pc:docChg chg="modSld">
      <pc:chgData name="TIMOTHY BROOKS" userId="S::223263139@student.uj.ac.za::515aeff0-9746-4171-9e6d-edc8ebf96c08" providerId="AD" clId="Web-{75989B6B-9D70-7AB2-369F-8188ACC0AF6E}" dt="2025-07-07T16:11:10.701" v="9" actId="20577"/>
      <pc:docMkLst>
        <pc:docMk/>
      </pc:docMkLst>
      <pc:sldChg chg="modSp">
        <pc:chgData name="TIMOTHY BROOKS" userId="S::223263139@student.uj.ac.za::515aeff0-9746-4171-9e6d-edc8ebf96c08" providerId="AD" clId="Web-{75989B6B-9D70-7AB2-369F-8188ACC0AF6E}" dt="2025-07-07T16:11:10.701" v="9" actId="20577"/>
        <pc:sldMkLst>
          <pc:docMk/>
          <pc:sldMk cId="4064380465" sldId="259"/>
        </pc:sldMkLst>
        <pc:spChg chg="mod">
          <ac:chgData name="TIMOTHY BROOKS" userId="S::223263139@student.uj.ac.za::515aeff0-9746-4171-9e6d-edc8ebf96c08" providerId="AD" clId="Web-{75989B6B-9D70-7AB2-369F-8188ACC0AF6E}" dt="2025-07-07T16:11:10.701" v="9" actId="20577"/>
          <ac:spMkLst>
            <pc:docMk/>
            <pc:sldMk cId="4064380465" sldId="259"/>
            <ac:spMk id="3" creationId="{AB049E54-4476-0694-A7A0-AF6590332B07}"/>
          </ac:spMkLst>
        </pc:spChg>
      </pc:sldChg>
    </pc:docChg>
  </pc:docChgLst>
  <pc:docChgLst>
    <pc:chgData name="TIMOTHY BROOKS" userId="S::223263139@student.uj.ac.za::515aeff0-9746-4171-9e6d-edc8ebf96c08" providerId="AD" clId="Web-{A4018A6A-7061-2EB8-1CB0-E76B77A710BF}"/>
    <pc:docChg chg="addSld delSld modSld sldOrd">
      <pc:chgData name="TIMOTHY BROOKS" userId="S::223263139@student.uj.ac.za::515aeff0-9746-4171-9e6d-edc8ebf96c08" providerId="AD" clId="Web-{A4018A6A-7061-2EB8-1CB0-E76B77A710BF}" dt="2025-07-07T16:03:30.328" v="968"/>
      <pc:docMkLst>
        <pc:docMk/>
      </pc:docMkLst>
      <pc:sldChg chg="modSp">
        <pc:chgData name="TIMOTHY BROOKS" userId="S::223263139@student.uj.ac.za::515aeff0-9746-4171-9e6d-edc8ebf96c08" providerId="AD" clId="Web-{A4018A6A-7061-2EB8-1CB0-E76B77A710BF}" dt="2025-07-07T16:01:25.030" v="960" actId="20577"/>
        <pc:sldMkLst>
          <pc:docMk/>
          <pc:sldMk cId="1204838276" sldId="256"/>
        </pc:sldMkLst>
        <pc:spChg chg="mod">
          <ac:chgData name="TIMOTHY BROOKS" userId="S::223263139@student.uj.ac.za::515aeff0-9746-4171-9e6d-edc8ebf96c08" providerId="AD" clId="Web-{A4018A6A-7061-2EB8-1CB0-E76B77A710BF}" dt="2025-07-07T16:01:25.030" v="960" actId="20577"/>
          <ac:spMkLst>
            <pc:docMk/>
            <pc:sldMk cId="1204838276" sldId="256"/>
            <ac:spMk id="3" creationId="{9B0C431D-DB75-FD7C-86D5-DC32270B31D6}"/>
          </ac:spMkLst>
        </pc:spChg>
      </pc:sldChg>
      <pc:sldChg chg="addSp delSp modSp">
        <pc:chgData name="TIMOTHY BROOKS" userId="S::223263139@student.uj.ac.za::515aeff0-9746-4171-9e6d-edc8ebf96c08" providerId="AD" clId="Web-{A4018A6A-7061-2EB8-1CB0-E76B77A710BF}" dt="2025-07-07T15:38:41.855" v="724" actId="14100"/>
        <pc:sldMkLst>
          <pc:docMk/>
          <pc:sldMk cId="3138759528" sldId="257"/>
        </pc:sldMkLst>
        <pc:picChg chg="add mod modCrop">
          <ac:chgData name="TIMOTHY BROOKS" userId="S::223263139@student.uj.ac.za::515aeff0-9746-4171-9e6d-edc8ebf96c08" providerId="AD" clId="Web-{A4018A6A-7061-2EB8-1CB0-E76B77A710BF}" dt="2025-07-07T15:38:33.355" v="723" actId="1076"/>
          <ac:picMkLst>
            <pc:docMk/>
            <pc:sldMk cId="3138759528" sldId="257"/>
            <ac:picMk id="4" creationId="{97362942-7730-FF03-5D22-32E3601D58C4}"/>
          </ac:picMkLst>
        </pc:picChg>
        <pc:picChg chg="del">
          <ac:chgData name="TIMOTHY BROOKS" userId="S::223263139@student.uj.ac.za::515aeff0-9746-4171-9e6d-edc8ebf96c08" providerId="AD" clId="Web-{A4018A6A-7061-2EB8-1CB0-E76B77A710BF}" dt="2025-07-07T15:11:36.474" v="453"/>
          <ac:picMkLst>
            <pc:docMk/>
            <pc:sldMk cId="3138759528" sldId="257"/>
            <ac:picMk id="5" creationId="{D636D159-BA67-0372-02EE-D86F6357AA73}"/>
          </ac:picMkLst>
        </pc:picChg>
        <pc:picChg chg="add mod modCrop">
          <ac:chgData name="TIMOTHY BROOKS" userId="S::223263139@student.uj.ac.za::515aeff0-9746-4171-9e6d-edc8ebf96c08" providerId="AD" clId="Web-{A4018A6A-7061-2EB8-1CB0-E76B77A710BF}" dt="2025-07-07T15:38:41.855" v="724" actId="14100"/>
          <ac:picMkLst>
            <pc:docMk/>
            <pc:sldMk cId="3138759528" sldId="257"/>
            <ac:picMk id="6" creationId="{90D4A6C4-4281-0278-17F7-9EEEE72EB7D6}"/>
          </ac:picMkLst>
        </pc:picChg>
      </pc:sldChg>
      <pc:sldChg chg="addSp modSp">
        <pc:chgData name="TIMOTHY BROOKS" userId="S::223263139@student.uj.ac.za::515aeff0-9746-4171-9e6d-edc8ebf96c08" providerId="AD" clId="Web-{A4018A6A-7061-2EB8-1CB0-E76B77A710BF}" dt="2025-07-07T15:45:09.891" v="732"/>
        <pc:sldMkLst>
          <pc:docMk/>
          <pc:sldMk cId="1847285764" sldId="258"/>
        </pc:sldMkLst>
        <pc:picChg chg="add mod modCrop">
          <ac:chgData name="TIMOTHY BROOKS" userId="S::223263139@student.uj.ac.za::515aeff0-9746-4171-9e6d-edc8ebf96c08" providerId="AD" clId="Web-{A4018A6A-7061-2EB8-1CB0-E76B77A710BF}" dt="2025-07-07T15:45:09.891" v="732"/>
          <ac:picMkLst>
            <pc:docMk/>
            <pc:sldMk cId="1847285764" sldId="258"/>
            <ac:picMk id="4" creationId="{D505B199-AA45-0F2B-6C16-80667CA5E1D9}"/>
          </ac:picMkLst>
        </pc:picChg>
      </pc:sldChg>
      <pc:sldChg chg="addSp delSp modSp ord">
        <pc:chgData name="TIMOTHY BROOKS" userId="S::223263139@student.uj.ac.za::515aeff0-9746-4171-9e6d-edc8ebf96c08" providerId="AD" clId="Web-{A4018A6A-7061-2EB8-1CB0-E76B77A710BF}" dt="2025-07-07T16:03:30.328" v="968"/>
        <pc:sldMkLst>
          <pc:docMk/>
          <pc:sldMk cId="4064380465" sldId="259"/>
        </pc:sldMkLst>
        <pc:spChg chg="mod">
          <ac:chgData name="TIMOTHY BROOKS" userId="S::223263139@student.uj.ac.za::515aeff0-9746-4171-9e6d-edc8ebf96c08" providerId="AD" clId="Web-{A4018A6A-7061-2EB8-1CB0-E76B77A710BF}" dt="2025-07-07T15:13:22.959" v="501" actId="20577"/>
          <ac:spMkLst>
            <pc:docMk/>
            <pc:sldMk cId="4064380465" sldId="259"/>
            <ac:spMk id="2" creationId="{1D4EA94E-BF08-D257-D744-4FF95778FE84}"/>
          </ac:spMkLst>
        </pc:spChg>
        <pc:spChg chg="mod">
          <ac:chgData name="TIMOTHY BROOKS" userId="S::223263139@student.uj.ac.za::515aeff0-9746-4171-9e6d-edc8ebf96c08" providerId="AD" clId="Web-{A4018A6A-7061-2EB8-1CB0-E76B77A710BF}" dt="2025-07-07T15:54:06.180" v="819" actId="20577"/>
          <ac:spMkLst>
            <pc:docMk/>
            <pc:sldMk cId="4064380465" sldId="259"/>
            <ac:spMk id="3" creationId="{AB049E54-4476-0694-A7A0-AF6590332B07}"/>
          </ac:spMkLst>
        </pc:spChg>
        <pc:spChg chg="add del mod">
          <ac:chgData name="TIMOTHY BROOKS" userId="S::223263139@student.uj.ac.za::515aeff0-9746-4171-9e6d-edc8ebf96c08" providerId="AD" clId="Web-{A4018A6A-7061-2EB8-1CB0-E76B77A710BF}" dt="2025-07-07T16:03:30.328" v="968"/>
          <ac:spMkLst>
            <pc:docMk/>
            <pc:sldMk cId="4064380465" sldId="259"/>
            <ac:spMk id="4" creationId="{8E3C2CD3-18B7-87BA-57A5-1682EF04D2A5}"/>
          </ac:spMkLst>
        </pc:spChg>
        <pc:spChg chg="add del mod">
          <ac:chgData name="TIMOTHY BROOKS" userId="S::223263139@student.uj.ac.za::515aeff0-9746-4171-9e6d-edc8ebf96c08" providerId="AD" clId="Web-{A4018A6A-7061-2EB8-1CB0-E76B77A710BF}" dt="2025-07-07T16:03:28.766" v="966"/>
          <ac:spMkLst>
            <pc:docMk/>
            <pc:sldMk cId="4064380465" sldId="259"/>
            <ac:spMk id="5" creationId="{184B08FC-570D-0F20-46A3-858C97D27562}"/>
          </ac:spMkLst>
        </pc:spChg>
      </pc:sldChg>
      <pc:sldChg chg="new add del">
        <pc:chgData name="TIMOTHY BROOKS" userId="S::223263139@student.uj.ac.za::515aeff0-9746-4171-9e6d-edc8ebf96c08" providerId="AD" clId="Web-{A4018A6A-7061-2EB8-1CB0-E76B77A710BF}" dt="2025-07-07T14:30:02.018" v="8"/>
        <pc:sldMkLst>
          <pc:docMk/>
          <pc:sldMk cId="268114247" sldId="267"/>
        </pc:sldMkLst>
      </pc:sldChg>
      <pc:sldChg chg="addSp delSp modSp new">
        <pc:chgData name="TIMOTHY BROOKS" userId="S::223263139@student.uj.ac.za::515aeff0-9746-4171-9e6d-edc8ebf96c08" providerId="AD" clId="Web-{A4018A6A-7061-2EB8-1CB0-E76B77A710BF}" dt="2025-07-07T16:00:39.185" v="950" actId="14100"/>
        <pc:sldMkLst>
          <pc:docMk/>
          <pc:sldMk cId="86740971" sldId="268"/>
        </pc:sldMkLst>
        <pc:spChg chg="mod">
          <ac:chgData name="TIMOTHY BROOKS" userId="S::223263139@student.uj.ac.za::515aeff0-9746-4171-9e6d-edc8ebf96c08" providerId="AD" clId="Web-{A4018A6A-7061-2EB8-1CB0-E76B77A710BF}" dt="2025-07-07T14:55:58.351" v="64" actId="20577"/>
          <ac:spMkLst>
            <pc:docMk/>
            <pc:sldMk cId="86740971" sldId="268"/>
            <ac:spMk id="2" creationId="{787B42FD-2DE2-340F-6516-1BFE3BD9FF8D}"/>
          </ac:spMkLst>
        </pc:spChg>
        <pc:spChg chg="mod">
          <ac:chgData name="TIMOTHY BROOKS" userId="S::223263139@student.uj.ac.za::515aeff0-9746-4171-9e6d-edc8ebf96c08" providerId="AD" clId="Web-{A4018A6A-7061-2EB8-1CB0-E76B77A710BF}" dt="2025-07-07T15:57:09.308" v="844" actId="20577"/>
          <ac:spMkLst>
            <pc:docMk/>
            <pc:sldMk cId="86740971" sldId="268"/>
            <ac:spMk id="3" creationId="{58D65BFD-F47C-DEA5-324A-67E9AA0A9530}"/>
          </ac:spMkLst>
        </pc:spChg>
        <pc:spChg chg="del">
          <ac:chgData name="TIMOTHY BROOKS" userId="S::223263139@student.uj.ac.za::515aeff0-9746-4171-9e6d-edc8ebf96c08" providerId="AD" clId="Web-{A4018A6A-7061-2EB8-1CB0-E76B77A710BF}" dt="2025-07-07T14:54:23.944" v="46"/>
          <ac:spMkLst>
            <pc:docMk/>
            <pc:sldMk cId="86740971" sldId="268"/>
            <ac:spMk id="4" creationId="{B2680ED2-86D0-EA22-D812-094D7E58E26B}"/>
          </ac:spMkLst>
        </pc:spChg>
        <pc:picChg chg="add mod ord">
          <ac:chgData name="TIMOTHY BROOKS" userId="S::223263139@student.uj.ac.za::515aeff0-9746-4171-9e6d-edc8ebf96c08" providerId="AD" clId="Web-{A4018A6A-7061-2EB8-1CB0-E76B77A710BF}" dt="2025-07-07T16:00:39.185" v="950" actId="14100"/>
          <ac:picMkLst>
            <pc:docMk/>
            <pc:sldMk cId="86740971" sldId="268"/>
            <ac:picMk id="5" creationId="{4A97026A-BAC8-677D-9B08-0AB44A6C69DF}"/>
          </ac:picMkLst>
        </pc:picChg>
        <pc:picChg chg="add mod">
          <ac:chgData name="TIMOTHY BROOKS" userId="S::223263139@student.uj.ac.za::515aeff0-9746-4171-9e6d-edc8ebf96c08" providerId="AD" clId="Web-{A4018A6A-7061-2EB8-1CB0-E76B77A710BF}" dt="2025-07-07T15:03:56.530" v="210" actId="14100"/>
          <ac:picMkLst>
            <pc:docMk/>
            <pc:sldMk cId="86740971" sldId="268"/>
            <ac:picMk id="6" creationId="{9AE37E5E-3A70-B92E-F6B9-65423506B400}"/>
          </ac:picMkLst>
        </pc:picChg>
        <pc:picChg chg="add mod">
          <ac:chgData name="TIMOTHY BROOKS" userId="S::223263139@student.uj.ac.za::515aeff0-9746-4171-9e6d-edc8ebf96c08" providerId="AD" clId="Web-{A4018A6A-7061-2EB8-1CB0-E76B77A710BF}" dt="2025-07-07T15:48:13.644" v="736" actId="1076"/>
          <ac:picMkLst>
            <pc:docMk/>
            <pc:sldMk cId="86740971" sldId="268"/>
            <ac:picMk id="7" creationId="{DE2D6E90-10D6-7EC7-3B39-CAB74416F941}"/>
          </ac:picMkLst>
        </pc:picChg>
      </pc:sldChg>
      <pc:sldChg chg="addSp delSp modSp new del mod setBg">
        <pc:chgData name="TIMOTHY BROOKS" userId="S::223263139@student.uj.ac.za::515aeff0-9746-4171-9e6d-edc8ebf96c08" providerId="AD" clId="Web-{A4018A6A-7061-2EB8-1CB0-E76B77A710BF}" dt="2025-07-07T14:41:47.699" v="35"/>
        <pc:sldMkLst>
          <pc:docMk/>
          <pc:sldMk cId="781426628" sldId="268"/>
        </pc:sldMkLst>
        <pc:spChg chg="mod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2" creationId="{9E1F7C39-BFF4-49C7-3ECC-44EA0699D27B}"/>
          </ac:spMkLst>
        </pc:spChg>
        <pc:spChg chg="add del mod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3" creationId="{A108BE5F-6E70-1486-4328-BA032B9EA0AF}"/>
          </ac:spMkLst>
        </pc:spChg>
        <pc:spChg chg="del">
          <ac:chgData name="TIMOTHY BROOKS" userId="S::223263139@student.uj.ac.za::515aeff0-9746-4171-9e6d-edc8ebf96c08" providerId="AD" clId="Web-{A4018A6A-7061-2EB8-1CB0-E76B77A710BF}" dt="2025-07-07T14:30:11.158" v="12"/>
          <ac:spMkLst>
            <pc:docMk/>
            <pc:sldMk cId="781426628" sldId="268"/>
            <ac:spMk id="4" creationId="{0FB3E44A-7554-CD87-AB60-CFF5D9A16DC2}"/>
          </ac:spMkLst>
        </pc:spChg>
        <pc:spChg chg="add del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12" creationId="{DBC6133C-0615-4CE4-9132-37E609A9BDFA}"/>
          </ac:spMkLst>
        </pc:spChg>
        <pc:spChg chg="add del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14" creationId="{169CC832-2974-4E8D-90ED-3E2941BA7336}"/>
          </ac:spMkLst>
        </pc:spChg>
        <pc:spChg chg="add del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16" creationId="{55222F96-971A-4F90-B841-6BAB416C7AC1}"/>
          </ac:spMkLst>
        </pc:spChg>
        <pc:spChg chg="add del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18" creationId="{08980754-6F4B-43C9-B9BE-127B6BED6586}"/>
          </ac:spMkLst>
        </pc:spChg>
        <pc:spChg chg="add del">
          <ac:chgData name="TIMOTHY BROOKS" userId="S::223263139@student.uj.ac.za::515aeff0-9746-4171-9e6d-edc8ebf96c08" providerId="AD" clId="Web-{A4018A6A-7061-2EB8-1CB0-E76B77A710BF}" dt="2025-07-07T14:36:18.992" v="34"/>
          <ac:spMkLst>
            <pc:docMk/>
            <pc:sldMk cId="781426628" sldId="268"/>
            <ac:spMk id="20" creationId="{2C1BBA94-3F40-40AA-8BB9-E69E25E537C1}"/>
          </ac:spMkLst>
        </pc:spChg>
        <pc:picChg chg="add del mod ord">
          <ac:chgData name="TIMOTHY BROOKS" userId="S::223263139@student.uj.ac.za::515aeff0-9746-4171-9e6d-edc8ebf96c08" providerId="AD" clId="Web-{A4018A6A-7061-2EB8-1CB0-E76B77A710BF}" dt="2025-07-07T14:29:58.096" v="6"/>
          <ac:picMkLst>
            <pc:docMk/>
            <pc:sldMk cId="781426628" sldId="268"/>
            <ac:picMk id="5" creationId="{8A1D08C1-38FA-2B45-067A-FA61D17CBBD7}"/>
          </ac:picMkLst>
        </pc:picChg>
        <pc:picChg chg="add del mod ord">
          <ac:chgData name="TIMOTHY BROOKS" userId="S::223263139@student.uj.ac.za::515aeff0-9746-4171-9e6d-edc8ebf96c08" providerId="AD" clId="Web-{A4018A6A-7061-2EB8-1CB0-E76B77A710BF}" dt="2025-07-07T14:30:06.580" v="10"/>
          <ac:picMkLst>
            <pc:docMk/>
            <pc:sldMk cId="781426628" sldId="268"/>
            <ac:picMk id="6" creationId="{235C9FF6-2F15-CDAA-87D0-AB8F045FEC3B}"/>
          </ac:picMkLst>
        </pc:picChg>
        <pc:picChg chg="add mod ord">
          <ac:chgData name="TIMOTHY BROOKS" userId="S::223263139@student.uj.ac.za::515aeff0-9746-4171-9e6d-edc8ebf96c08" providerId="AD" clId="Web-{A4018A6A-7061-2EB8-1CB0-E76B77A710BF}" dt="2025-07-07T14:36:18.992" v="34"/>
          <ac:picMkLst>
            <pc:docMk/>
            <pc:sldMk cId="781426628" sldId="268"/>
            <ac:picMk id="7" creationId="{93C2D89A-0E42-8BA5-44CC-EEDCBCCC439B}"/>
          </ac:picMkLst>
        </pc:picChg>
      </pc:sldChg>
      <pc:sldChg chg="addSp delSp modSp new">
        <pc:chgData name="TIMOTHY BROOKS" userId="S::223263139@student.uj.ac.za::515aeff0-9746-4171-9e6d-edc8ebf96c08" providerId="AD" clId="Web-{A4018A6A-7061-2EB8-1CB0-E76B77A710BF}" dt="2025-07-07T16:00:13.966" v="947" actId="1076"/>
        <pc:sldMkLst>
          <pc:docMk/>
          <pc:sldMk cId="67427253" sldId="269"/>
        </pc:sldMkLst>
        <pc:spChg chg="mod">
          <ac:chgData name="TIMOTHY BROOKS" userId="S::223263139@student.uj.ac.za::515aeff0-9746-4171-9e6d-edc8ebf96c08" providerId="AD" clId="Web-{A4018A6A-7061-2EB8-1CB0-E76B77A710BF}" dt="2025-07-07T15:06:43.095" v="282" actId="20577"/>
          <ac:spMkLst>
            <pc:docMk/>
            <pc:sldMk cId="67427253" sldId="269"/>
            <ac:spMk id="2" creationId="{70134F1F-E767-D4EB-429B-9CE9D192C073}"/>
          </ac:spMkLst>
        </pc:spChg>
        <pc:spChg chg="del">
          <ac:chgData name="TIMOTHY BROOKS" userId="S::223263139@student.uj.ac.za::515aeff0-9746-4171-9e6d-edc8ebf96c08" providerId="AD" clId="Web-{A4018A6A-7061-2EB8-1CB0-E76B77A710BF}" dt="2025-07-07T15:05:26.578" v="266"/>
          <ac:spMkLst>
            <pc:docMk/>
            <pc:sldMk cId="67427253" sldId="269"/>
            <ac:spMk id="3" creationId="{1CDC9AF8-68E2-18C5-7A34-E79261F871EC}"/>
          </ac:spMkLst>
        </pc:spChg>
        <pc:spChg chg="mod">
          <ac:chgData name="TIMOTHY BROOKS" userId="S::223263139@student.uj.ac.za::515aeff0-9746-4171-9e6d-edc8ebf96c08" providerId="AD" clId="Web-{A4018A6A-7061-2EB8-1CB0-E76B77A710BF}" dt="2025-07-07T16:00:10.513" v="946" actId="1076"/>
          <ac:spMkLst>
            <pc:docMk/>
            <pc:sldMk cId="67427253" sldId="269"/>
            <ac:spMk id="4" creationId="{E84A5EC6-BE86-7F36-AD39-7CBB7306E566}"/>
          </ac:spMkLst>
        </pc:spChg>
        <pc:picChg chg="add mod ord modCrop">
          <ac:chgData name="TIMOTHY BROOKS" userId="S::223263139@student.uj.ac.za::515aeff0-9746-4171-9e6d-edc8ebf96c08" providerId="AD" clId="Web-{A4018A6A-7061-2EB8-1CB0-E76B77A710BF}" dt="2025-07-07T15:26:59.673" v="704" actId="1076"/>
          <ac:picMkLst>
            <pc:docMk/>
            <pc:sldMk cId="67427253" sldId="269"/>
            <ac:picMk id="5" creationId="{050AB097-0EF1-1D9B-E1CD-EECDDA5EDE85}"/>
          </ac:picMkLst>
        </pc:picChg>
        <pc:picChg chg="add mod">
          <ac:chgData name="TIMOTHY BROOKS" userId="S::223263139@student.uj.ac.za::515aeff0-9746-4171-9e6d-edc8ebf96c08" providerId="AD" clId="Web-{A4018A6A-7061-2EB8-1CB0-E76B77A710BF}" dt="2025-07-07T15:58:06.918" v="846" actId="1076"/>
          <ac:picMkLst>
            <pc:docMk/>
            <pc:sldMk cId="67427253" sldId="269"/>
            <ac:picMk id="6" creationId="{FFF5ECC4-FD54-357E-7160-A6400A082A72}"/>
          </ac:picMkLst>
        </pc:picChg>
        <pc:picChg chg="add mod">
          <ac:chgData name="TIMOTHY BROOKS" userId="S::223263139@student.uj.ac.za::515aeff0-9746-4171-9e6d-edc8ebf96c08" providerId="AD" clId="Web-{A4018A6A-7061-2EB8-1CB0-E76B77A710BF}" dt="2025-07-07T15:33:35.632" v="713" actId="1076"/>
          <ac:picMkLst>
            <pc:docMk/>
            <pc:sldMk cId="67427253" sldId="269"/>
            <ac:picMk id="7" creationId="{92F8F58F-B70B-BC1D-6144-F5449E15BED7}"/>
          </ac:picMkLst>
        </pc:picChg>
        <pc:picChg chg="add mod">
          <ac:chgData name="TIMOTHY BROOKS" userId="S::223263139@student.uj.ac.za::515aeff0-9746-4171-9e6d-edc8ebf96c08" providerId="AD" clId="Web-{A4018A6A-7061-2EB8-1CB0-E76B77A710BF}" dt="2025-07-07T16:00:13.966" v="947" actId="1076"/>
          <ac:picMkLst>
            <pc:docMk/>
            <pc:sldMk cId="67427253" sldId="269"/>
            <ac:picMk id="8" creationId="{0C9BCDB2-16A7-89A3-B7FE-7FDEE37534CB}"/>
          </ac:picMkLst>
        </pc:picChg>
      </pc:sldChg>
      <pc:sldChg chg="addSp delSp modSp new del">
        <pc:chgData name="TIMOTHY BROOKS" userId="S::223263139@student.uj.ac.za::515aeff0-9746-4171-9e6d-edc8ebf96c08" providerId="AD" clId="Web-{A4018A6A-7061-2EB8-1CB0-E76B77A710BF}" dt="2025-07-07T15:48:45.676" v="740"/>
        <pc:sldMkLst>
          <pc:docMk/>
          <pc:sldMk cId="2926494100" sldId="270"/>
        </pc:sldMkLst>
        <pc:spChg chg="del">
          <ac:chgData name="TIMOTHY BROOKS" userId="S::223263139@student.uj.ac.za::515aeff0-9746-4171-9e6d-edc8ebf96c08" providerId="AD" clId="Web-{A4018A6A-7061-2EB8-1CB0-E76B77A710BF}" dt="2025-07-07T15:14:33.054" v="511"/>
          <ac:spMkLst>
            <pc:docMk/>
            <pc:sldMk cId="2926494100" sldId="270"/>
            <ac:spMk id="4" creationId="{33F42168-1C16-31E3-454C-6C25EAC3C3F8}"/>
          </ac:spMkLst>
        </pc:spChg>
        <pc:spChg chg="add mod">
          <ac:chgData name="TIMOTHY BROOKS" userId="S::223263139@student.uj.ac.za::515aeff0-9746-4171-9e6d-edc8ebf96c08" providerId="AD" clId="Web-{A4018A6A-7061-2EB8-1CB0-E76B77A710BF}" dt="2025-07-07T15:23:25.874" v="695" actId="14100"/>
          <ac:spMkLst>
            <pc:docMk/>
            <pc:sldMk cId="2926494100" sldId="270"/>
            <ac:spMk id="7" creationId="{76AB3599-0BEA-E3C8-5EE6-EE51CBB110DE}"/>
          </ac:spMkLst>
        </pc:spChg>
        <pc:spChg chg="add mod">
          <ac:chgData name="TIMOTHY BROOKS" userId="S::223263139@student.uj.ac.za::515aeff0-9746-4171-9e6d-edc8ebf96c08" providerId="AD" clId="Web-{A4018A6A-7061-2EB8-1CB0-E76B77A710BF}" dt="2025-07-07T15:23:25.874" v="694" actId="14100"/>
          <ac:spMkLst>
            <pc:docMk/>
            <pc:sldMk cId="2926494100" sldId="270"/>
            <ac:spMk id="9" creationId="{D809ECAA-C538-915E-0CBA-4700743D3F74}"/>
          </ac:spMkLst>
        </pc:spChg>
        <pc:spChg chg="add mod">
          <ac:chgData name="TIMOTHY BROOKS" userId="S::223263139@student.uj.ac.za::515aeff0-9746-4171-9e6d-edc8ebf96c08" providerId="AD" clId="Web-{A4018A6A-7061-2EB8-1CB0-E76B77A710BF}" dt="2025-07-07T15:23:25.874" v="693" actId="14100"/>
          <ac:spMkLst>
            <pc:docMk/>
            <pc:sldMk cId="2926494100" sldId="270"/>
            <ac:spMk id="11" creationId="{EF17F948-E58F-DD35-5E66-51F21191998A}"/>
          </ac:spMkLst>
        </pc:spChg>
        <pc:spChg chg="add mod">
          <ac:chgData name="TIMOTHY BROOKS" userId="S::223263139@student.uj.ac.za::515aeff0-9746-4171-9e6d-edc8ebf96c08" providerId="AD" clId="Web-{A4018A6A-7061-2EB8-1CB0-E76B77A710BF}" dt="2025-07-07T15:23:25.874" v="692" actId="14100"/>
          <ac:spMkLst>
            <pc:docMk/>
            <pc:sldMk cId="2926494100" sldId="270"/>
            <ac:spMk id="13" creationId="{0054CD2A-23FD-FA08-4C26-53EC6C2BDF23}"/>
          </ac:spMkLst>
        </pc:spChg>
        <pc:grpChg chg="add mod">
          <ac:chgData name="TIMOTHY BROOKS" userId="S::223263139@student.uj.ac.za::515aeff0-9746-4171-9e6d-edc8ebf96c08" providerId="AD" clId="Web-{A4018A6A-7061-2EB8-1CB0-E76B77A710BF}" dt="2025-07-07T15:25:56.954" v="700" actId="1076"/>
          <ac:grpSpMkLst>
            <pc:docMk/>
            <pc:sldMk cId="2926494100" sldId="270"/>
            <ac:grpSpMk id="14" creationId="{AC6D6E19-1AF3-20A7-2BD2-6560FD223C08}"/>
          </ac:grpSpMkLst>
        </pc:grpChg>
        <pc:graphicFrameChg chg="add mod ord modGraphic">
          <ac:chgData name="TIMOTHY BROOKS" userId="S::223263139@student.uj.ac.za::515aeff0-9746-4171-9e6d-edc8ebf96c08" providerId="AD" clId="Web-{A4018A6A-7061-2EB8-1CB0-E76B77A710BF}" dt="2025-07-07T15:23:04.061" v="683"/>
          <ac:graphicFrameMkLst>
            <pc:docMk/>
            <pc:sldMk cId="2926494100" sldId="270"/>
            <ac:graphicFrameMk id="5" creationId="{2C4500A8-5EF9-B7EE-4FEF-D8F212B197B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2052-1B55-48AE-9021-DF45260A5A24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25356-FFAF-4177-B3A3-675C2A6D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Independence of monte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carlo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simulations ensured by randomized seed values generated and passed to Geant4 at run time.</a:t>
            </a:r>
            <a:endParaRPr lang="en-GB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Barrenness of cubes was ensured by setting the minimum distance between the cube centre and diamond centre to Half the leading diagonal of the cube (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approx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36.4 mm) + radius of the diamond + 92 mm.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Gauss filter has sigma = 1, radius = 1 vox = 2 mm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>
              <a:effectLst/>
            </a:endParaRPr>
          </a:p>
          <a:p>
            <a:br>
              <a:rPr lang="en-GB" b="0">
                <a:effectLst/>
              </a:rPr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25356-FFAF-4177-B3A3-675C2A6D7F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3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25356-FFAF-4177-B3A3-675C2A6D7F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9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ReLU</a:t>
            </a:r>
            <a:r>
              <a:rPr lang="en-GB"/>
              <a:t> activation preserves gradients during training.</a:t>
            </a:r>
          </a:p>
          <a:p>
            <a:r>
              <a:rPr lang="en-GB"/>
              <a:t>Sigmoid activation good for putting </a:t>
            </a:r>
          </a:p>
          <a:p>
            <a:r>
              <a:rPr lang="en-GB" err="1"/>
              <a:t>Adadelta</a:t>
            </a:r>
            <a:r>
              <a:rPr lang="en-GB"/>
              <a:t> starts with LR=0.001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25356-FFAF-4177-B3A3-675C2A6D7F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4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11D1-60CE-AD1B-B3B9-9A847035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0DC2B-1B93-CE4C-F0AB-F94DBEDC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BC96D-F2AB-F36D-5B49-672364F4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CE51B-20BD-33EA-BC8B-6BDF202C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9FBFC-5408-9446-3A07-656C1F51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DFAF-2F63-F854-4723-94F8A2D6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3FFA-FFE4-498F-F830-0B77A1623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0F17-34BD-D61B-36D3-DBE916C4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6817D-C9F3-DE3B-9634-CF93BC78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8AF1-FE5D-5AF4-D41B-3403A66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3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DE36E-9FEE-1F81-6054-A97E149AC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698B4-E2CD-CEEF-1A9B-AFEE35677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5F79-4BE3-9DE6-E5FE-FB4007CD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D705-D1E7-03D3-14F2-E15C94B7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9B92-41FB-F156-9B25-9BB238D5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C4B1-DFF8-7696-ABEE-E71F285F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ECC9-E772-FFEA-437E-725680CB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B7EBA-83FE-024B-E455-CBE13DA7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D776-BC9B-ACF1-EA5F-DAD76186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2888-E7CA-0330-A1F9-BB123E7F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6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E2A1-8DC2-487E-9162-4D972FD9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F2C8-5EA4-9291-32B4-2C50C15B9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0E63-AD7E-F982-9D55-26E0D74A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BFD3-86AD-9BAF-3C3B-A7141547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6555-C0CF-7251-BB59-0F3F1AA0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1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B17D-BFFF-49EB-6634-1A0BD2D0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0926-C532-1445-F739-F43CF9597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839A-42BA-1CFA-F2D2-753241869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E4196-431C-AE25-62E0-E6C288BE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1F409-BAA0-15FB-8C80-51F98F37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3D348-5E88-EC7A-61DF-49E0B381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568-581F-6D21-15C7-1A7D9E83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1F19A-3C75-3A75-4E23-C89AECC6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A496C-D0BC-0525-A6E2-1906E7C0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DA4F5-879C-84A4-407E-2FCC9F24B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ED6CD-65B5-F719-7FFA-4834C4594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F677C-AC6F-49A1-53BE-A5751F0C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0E8C3-5D93-1248-BE71-2AC2C68E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DB2A3-152D-9600-ABD4-E4E95357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5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83E8-63F7-BA5F-1028-FDEC769E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0DD5A-5CD4-B9D9-9A43-6D2B3AA9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E4A7C-9C85-5DFA-2274-F425A711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49176-3B4C-5B9D-9EC7-3FFF3E9D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4D912-7E6F-4DC0-5278-961E0E2D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B0B52-54A6-1D94-52FA-A63FFA16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EE2A6-3B8A-6448-E081-CBA08EC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C9E0-A968-EF75-015B-B2F484F3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FCDA-406B-7758-4B95-FACE77CDD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CBFFB-0EDA-C047-C2A8-7C76B7DA2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1952-28EE-87CC-AF71-50C530FB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47BA7-7263-B6B3-6220-E80798B5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78B8F-2888-39C0-EFEF-131F8FE2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7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462B-A3C3-CF0C-888E-2CA8BE6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827B4-A542-BF82-F77D-DA3CEF16B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BA80C-781F-1881-AA14-B3E09D098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09B15-570D-52F3-1FA6-234072FE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EA0FC-C7C4-2714-D116-2534800D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CAA6C-731A-AAB5-8A2E-DCC531A8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36816-6260-CC7D-5C8E-67B0EB02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A9C58-8D93-8E09-744F-1B09353B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1872-31F0-B467-5CEC-FBC7E55F5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D2C16-9B9A-441D-8A8A-9EE2F31A1F9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47B62-4983-3422-95D7-E3827B0FD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570A5-88A3-820D-E156-CBE33658F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4E376-F3C7-485C-9326-74DC44145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9468D-6C9F-5CDE-B65C-0A1572D0D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Machine Learning in MinPET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C431D-DB75-FD7C-86D5-DC32270B3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2000" i="1"/>
              <a:t>Tim Brooks</a:t>
            </a:r>
            <a:r>
              <a:rPr lang="en-GB" sz="2000"/>
              <a:t>, Nicholas Connell</a:t>
            </a:r>
          </a:p>
          <a:p>
            <a:pPr algn="l"/>
            <a:r>
              <a:rPr lang="en-GB" sz="2000" i="1"/>
              <a:t>University of Johannesburg</a:t>
            </a:r>
          </a:p>
          <a:p>
            <a:pPr algn="l"/>
            <a:r>
              <a:rPr lang="en-GB" sz="2000"/>
              <a:t>SAIP 2025 Conference</a:t>
            </a:r>
            <a:endParaRPr lang="en-US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3347AF93-D692-5778-2795-6EAE74C0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174" y="625683"/>
            <a:ext cx="2722625" cy="27432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A2A1886A-68F4-48AB-BBE9-CED6EA7C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1" y="4174382"/>
            <a:ext cx="4708833" cy="14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4830-94D5-FBAC-806E-FBE21E18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CNN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1A74-7DC5-35FA-9993-FC9336FE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85" y="5003854"/>
            <a:ext cx="5257800" cy="12868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ea typeface="+mn-lt"/>
                <a:cs typeface="+mn-lt"/>
              </a:rPr>
              <a:t>Optimizer: </a:t>
            </a:r>
            <a:r>
              <a:rPr lang="en-GB" sz="2000" dirty="0" err="1">
                <a:ea typeface="+mn-lt"/>
                <a:cs typeface="+mn-lt"/>
              </a:rPr>
              <a:t>Adadelta</a:t>
            </a:r>
            <a:r>
              <a:rPr lang="en-GB" sz="2000" dirty="0">
                <a:ea typeface="+mn-lt"/>
                <a:cs typeface="+mn-lt"/>
              </a:rPr>
              <a:t>  </a:t>
            </a:r>
          </a:p>
          <a:p>
            <a:r>
              <a:rPr lang="en-GB" sz="2000" dirty="0">
                <a:ea typeface="+mn-lt"/>
                <a:cs typeface="+mn-lt"/>
              </a:rPr>
              <a:t>Loss Function: Binary cross entropy</a:t>
            </a:r>
            <a:endParaRPr lang="en-GB" sz="2000" dirty="0"/>
          </a:p>
          <a:p>
            <a:r>
              <a:rPr lang="en-GB" sz="2000" dirty="0"/>
              <a:t>Input size: 21x21x21x1 </a:t>
            </a:r>
          </a:p>
          <a:p>
            <a:pPr lvl="1" indent="0">
              <a:buNone/>
            </a:pPr>
            <a:endParaRPr lang="en-GB"/>
          </a:p>
          <a:p>
            <a:endParaRPr lang="en-GB" sz="24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29EBD2-B900-70D8-698C-2A3F3EA35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42950"/>
              </p:ext>
            </p:extLst>
          </p:nvPr>
        </p:nvGraphicFramePr>
        <p:xfrm>
          <a:off x="841856" y="1529874"/>
          <a:ext cx="9976634" cy="323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776">
                  <a:extLst>
                    <a:ext uri="{9D8B030D-6E8A-4147-A177-3AD203B41FA5}">
                      <a16:colId xmlns:a16="http://schemas.microsoft.com/office/drawing/2014/main" val="3623082914"/>
                    </a:ext>
                  </a:extLst>
                </a:gridCol>
                <a:gridCol w="3035299">
                  <a:extLst>
                    <a:ext uri="{9D8B030D-6E8A-4147-A177-3AD203B41FA5}">
                      <a16:colId xmlns:a16="http://schemas.microsoft.com/office/drawing/2014/main" val="6701646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12476229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37833376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40844445"/>
                    </a:ext>
                  </a:extLst>
                </a:gridCol>
                <a:gridCol w="1346199">
                  <a:extLst>
                    <a:ext uri="{9D8B030D-6E8A-4147-A177-3AD203B41FA5}">
                      <a16:colId xmlns:a16="http://schemas.microsoft.com/office/drawing/2014/main" val="65757732"/>
                    </a:ext>
                  </a:extLst>
                </a:gridCol>
                <a:gridCol w="1620061">
                  <a:extLst>
                    <a:ext uri="{9D8B030D-6E8A-4147-A177-3AD203B41FA5}">
                      <a16:colId xmlns:a16="http://schemas.microsoft.com/office/drawing/2014/main" val="339708973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Conv. Filters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Window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Step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Output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046139"/>
                  </a:ext>
                </a:extLst>
              </a:tr>
              <a:tr h="3682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Average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2x2x2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11x11x11x1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7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Convolution &gt; Max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3x3x3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10x10x10x64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4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Convolution &gt; Max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3x3x3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ReLU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9x9x9x128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8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Convolution 2x &gt; </a:t>
                      </a:r>
                      <a:r>
                        <a:rPr lang="en-GB" dirty="0"/>
                        <a:t>Max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3x3x3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ReLU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8x8x8x256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4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Convolution 2x &gt; Max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3x3x3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ReLU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7x7x7x512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17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2x2x2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ReLU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6x6x6x64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2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6x6x6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Sigmoid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1x1x1x1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6258"/>
                  </a:ext>
                </a:extLst>
              </a:tr>
            </a:tbl>
          </a:graphicData>
        </a:graphic>
      </p:graphicFrame>
      <p:pic>
        <p:nvPicPr>
          <p:cNvPr id="8" name="Picture 7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87336730-7FFE-67C6-1D5E-2EFB439F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2FED8C20-CA15-92CB-2493-0BC2E3AA7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77" y="339557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F035-6847-0CB4-A6AD-04797FF8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1876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Experimental Results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A8E69E-8806-6C9C-3100-8CF81B93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7591" y="2267730"/>
            <a:ext cx="8569556" cy="4587601"/>
          </a:xfrm>
          <a:prstGeom prst="rect">
            <a:avLst/>
          </a:prstGeom>
        </p:spPr>
      </p:pic>
      <p:pic>
        <p:nvPicPr>
          <p:cNvPr id="4" name="Picture 3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6A2507CF-DF32-3D77-CED5-F0779C848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4F60D8E5-7D57-2112-4EFF-2E49BF42E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634" y="339557"/>
            <a:ext cx="2108971" cy="690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D27E8-27AC-2B51-F1DD-A8BD1D1D4547}"/>
              </a:ext>
            </a:extLst>
          </p:cNvPr>
          <p:cNvSpPr txBox="1"/>
          <p:nvPr/>
        </p:nvSpPr>
        <p:spPr>
          <a:xfrm>
            <a:off x="2073319" y="1030381"/>
            <a:ext cx="42641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Training dataset 1 (TD1):</a:t>
            </a:r>
            <a:endParaRPr lang="en-GB" dirty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algn="l"/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4000 examples of diamonds from 5 to 15mm (and 4000 barrens)</a:t>
            </a:r>
            <a:r>
              <a:rPr lang="en-US" sz="2000" dirty="0">
                <a:latin typeface="Aptos"/>
                <a:ea typeface="Arial"/>
                <a:cs typeface="Arial"/>
              </a:rPr>
              <a:t>​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4740B-B847-E683-E87D-F896F54E1771}"/>
              </a:ext>
            </a:extLst>
          </p:cNvPr>
          <p:cNvSpPr txBox="1"/>
          <p:nvPr/>
        </p:nvSpPr>
        <p:spPr>
          <a:xfrm>
            <a:off x="6431424" y="983592"/>
            <a:ext cx="4264121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Training dataset </a:t>
            </a:r>
            <a:r>
              <a:rPr lang="en-GB" sz="2000">
                <a:solidFill>
                  <a:srgbClr val="000000"/>
                </a:solidFill>
                <a:latin typeface="Aptos"/>
                <a:ea typeface="Arial"/>
                <a:cs typeface="Arial"/>
              </a:rPr>
              <a:t>2 </a:t>
            </a:r>
            <a:r>
              <a:rPr lang="en-GB" sz="2000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(</a:t>
            </a:r>
            <a:r>
              <a:rPr lang="en-GB" sz="2000">
                <a:solidFill>
                  <a:srgbClr val="000000"/>
                </a:solidFill>
                <a:latin typeface="Aptos"/>
                <a:ea typeface="Arial"/>
                <a:cs typeface="Arial"/>
              </a:rPr>
              <a:t>TD2) : </a:t>
            </a:r>
            <a:endParaRPr lang="en-US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contains </a:t>
            </a:r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TD1</a:t>
            </a:r>
            <a:r>
              <a:rPr lang="en-GB" sz="20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 plus 2000 </a:t>
            </a:r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examples of</a:t>
            </a:r>
            <a:r>
              <a:rPr lang="en-GB" sz="20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</a:t>
            </a:r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diamonds </a:t>
            </a:r>
            <a:r>
              <a:rPr lang="en-GB" sz="20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under 5mm </a:t>
            </a:r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(and </a:t>
            </a:r>
            <a:r>
              <a:rPr lang="en-GB" sz="20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an extra 2000 </a:t>
            </a:r>
            <a:r>
              <a:rPr lang="en-GB" sz="2000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barrens)</a:t>
            </a:r>
            <a:endParaRPr lang="en-US" dirty="0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6DE7-89AE-9C99-03C2-2BBF3AE6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7E6C-2203-2BB0-DD7F-792117FF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You can train an AI to identify PET activated rocks that contain a diamond</a:t>
            </a:r>
          </a:p>
          <a:p>
            <a:r>
              <a:rPr lang="en-GB"/>
              <a:t>CNN trained on TD1 </a:t>
            </a:r>
            <a:endParaRPr lang="en-US"/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missed at least 50% of diamonds 5mm and under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achieved an extremely high purity (only 3 false positives)</a:t>
            </a:r>
          </a:p>
          <a:p>
            <a:r>
              <a:rPr lang="en-GB"/>
              <a:t>CNN trained on TD2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Identifies at least 90% of diamonds 5mm and over, and at least 50% of diamonds under 5mm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Purity always worse 85%</a:t>
            </a:r>
          </a:p>
          <a:p>
            <a:pPr marL="228600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E31420-D37C-B385-BD17-C6D5A7AA7B8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Diamonds &gt;3mm fade into the background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C</a:t>
            </a:r>
            <a:r>
              <a:rPr lang="en-GB">
                <a:ea typeface="+mn-lt"/>
                <a:cs typeface="+mn-lt"/>
              </a:rPr>
              <a:t>entroid finding algorithms can't find the majority of them (only 30% or less)</a:t>
            </a:r>
            <a:endParaRPr lang="en-GB"/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TD2 has hundreds of blocks with diamonds &gt;3mm that may confuse the CNN algorithm</a:t>
            </a:r>
          </a:p>
          <a:p>
            <a:r>
              <a:rPr lang="en-GB"/>
              <a:t>A greater number and variety of diamond and barren blocks can improve performance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>
                <a:ea typeface="+mn-lt"/>
                <a:cs typeface="+mn-lt"/>
              </a:rPr>
              <a:t>TD2 has </a:t>
            </a:r>
            <a:r>
              <a:rPr lang="en-GB"/>
              <a:t>2000 extra barren blocks and several hundred blocks with diamonds &gt;4mm may have improved </a:t>
            </a:r>
          </a:p>
          <a:p>
            <a:endParaRPr lang="en-GB"/>
          </a:p>
        </p:txBody>
      </p:sp>
      <p:pic>
        <p:nvPicPr>
          <p:cNvPr id="6" name="Picture 5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3E6EB0BC-715F-F36B-44A6-D6A10FB5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6A782254-DA7A-D1AE-A71C-5DCDEE8D5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877" y="362648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A546-EC9E-241B-5DF3-0A66A9B4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Work: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D417F2-DBDC-76E2-C349-CF3E4F43479A}"/>
              </a:ext>
            </a:extLst>
          </p:cNvPr>
          <p:cNvGrpSpPr/>
          <p:nvPr/>
        </p:nvGrpSpPr>
        <p:grpSpPr>
          <a:xfrm>
            <a:off x="6286500" y="2128338"/>
            <a:ext cx="5721350" cy="2599237"/>
            <a:chOff x="419100" y="1271088"/>
            <a:chExt cx="11353800" cy="5170987"/>
          </a:xfrm>
        </p:grpSpPr>
        <p:pic>
          <p:nvPicPr>
            <p:cNvPr id="5" name="Picture 4" descr="A blue and yellow dots&#10;&#10;Description automatically generated">
              <a:extLst>
                <a:ext uri="{FF2B5EF4-FFF2-40B4-BE49-F238E27FC236}">
                  <a16:creationId xmlns:a16="http://schemas.microsoft.com/office/drawing/2014/main" id="{31584F2D-8CA9-B921-2210-CA17434C2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7" t="15160" b="12038"/>
            <a:stretch/>
          </p:blipFill>
          <p:spPr>
            <a:xfrm>
              <a:off x="419100" y="1271088"/>
              <a:ext cx="11353800" cy="517098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07B943-9DBE-6C2F-F4BB-7FF36BCD0171}"/>
                </a:ext>
              </a:extLst>
            </p:cNvPr>
            <p:cNvSpPr/>
            <p:nvPr/>
          </p:nvSpPr>
          <p:spPr>
            <a:xfrm>
              <a:off x="1988820" y="1655446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2401D9-628B-586C-0B76-9475F45F36B9}"/>
                </a:ext>
              </a:extLst>
            </p:cNvPr>
            <p:cNvSpPr/>
            <p:nvPr/>
          </p:nvSpPr>
          <p:spPr>
            <a:xfrm>
              <a:off x="2781300" y="3254919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FBFD15-EBFA-0493-7F76-2E5666C1577B}"/>
                </a:ext>
              </a:extLst>
            </p:cNvPr>
            <p:cNvSpPr/>
            <p:nvPr/>
          </p:nvSpPr>
          <p:spPr>
            <a:xfrm>
              <a:off x="3505200" y="2776538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C63FE5-258A-1208-DFB1-9A32D8894B15}"/>
                </a:ext>
              </a:extLst>
            </p:cNvPr>
            <p:cNvSpPr/>
            <p:nvPr/>
          </p:nvSpPr>
          <p:spPr>
            <a:xfrm>
              <a:off x="4343400" y="2776538"/>
              <a:ext cx="651510" cy="65246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47C8EE-4CE3-A6D1-CBF8-15AAABF41C6D}"/>
                </a:ext>
              </a:extLst>
            </p:cNvPr>
            <p:cNvSpPr/>
            <p:nvPr/>
          </p:nvSpPr>
          <p:spPr>
            <a:xfrm>
              <a:off x="4669155" y="3254919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B27835-1176-E0A0-2371-96B6D6BCE495}"/>
                </a:ext>
              </a:extLst>
            </p:cNvPr>
            <p:cNvSpPr/>
            <p:nvPr/>
          </p:nvSpPr>
          <p:spPr>
            <a:xfrm>
              <a:off x="6101715" y="4653189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0CE160-D20D-06E6-952B-27FD2648D141}"/>
                </a:ext>
              </a:extLst>
            </p:cNvPr>
            <p:cNvSpPr/>
            <p:nvPr/>
          </p:nvSpPr>
          <p:spPr>
            <a:xfrm>
              <a:off x="9568815" y="4737009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57A671-18FA-9998-EBD4-8865121319AE}"/>
                </a:ext>
              </a:extLst>
            </p:cNvPr>
            <p:cNvSpPr/>
            <p:nvPr/>
          </p:nvSpPr>
          <p:spPr>
            <a:xfrm>
              <a:off x="10702290" y="4084547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8C71D4-2A5A-8151-AA0D-CDA0F14F3168}"/>
                </a:ext>
              </a:extLst>
            </p:cNvPr>
            <p:cNvSpPr/>
            <p:nvPr/>
          </p:nvSpPr>
          <p:spPr>
            <a:xfrm>
              <a:off x="1337310" y="2641466"/>
              <a:ext cx="651510" cy="65246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EB225A-7C46-D4CA-6F4C-AF2E80F6DF36}"/>
                </a:ext>
              </a:extLst>
            </p:cNvPr>
            <p:cNvSpPr/>
            <p:nvPr/>
          </p:nvSpPr>
          <p:spPr>
            <a:xfrm>
              <a:off x="975360" y="3237842"/>
              <a:ext cx="651510" cy="65246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9D1BA0-9C7E-DFF5-886E-3070879CFAB3}"/>
                </a:ext>
              </a:extLst>
            </p:cNvPr>
            <p:cNvSpPr/>
            <p:nvPr/>
          </p:nvSpPr>
          <p:spPr>
            <a:xfrm>
              <a:off x="652145" y="4653462"/>
              <a:ext cx="651510" cy="65246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018601-F14D-82DE-A5EA-8030DD7236BA}"/>
                </a:ext>
              </a:extLst>
            </p:cNvPr>
            <p:cNvSpPr/>
            <p:nvPr/>
          </p:nvSpPr>
          <p:spPr>
            <a:xfrm>
              <a:off x="8323898" y="1747206"/>
              <a:ext cx="651510" cy="6524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2BC353-4A04-4F76-7443-EFCDA18ADD6E}"/>
                </a:ext>
              </a:extLst>
            </p:cNvPr>
            <p:cNvSpPr txBox="1"/>
            <p:nvPr/>
          </p:nvSpPr>
          <p:spPr>
            <a:xfrm>
              <a:off x="1477011" y="4744226"/>
              <a:ext cx="3234690" cy="5204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100"/>
                <a:t>diameter approx.  6 mm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8750B1-A2C4-DBA6-D710-FC648A7CFDB0}"/>
                </a:ext>
              </a:extLst>
            </p:cNvPr>
            <p:cNvSpPr txBox="1"/>
            <p:nvPr/>
          </p:nvSpPr>
          <p:spPr>
            <a:xfrm>
              <a:off x="8971916" y="1840436"/>
              <a:ext cx="2505075" cy="5204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100"/>
                <a:t>diameter &gt; 8 mm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69374D-2BC9-9A19-B359-FB0A964DE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Increase simulation complexity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More rocks on the belt with greater variance in shape and size</a:t>
            </a:r>
          </a:p>
          <a:p>
            <a:r>
              <a:rPr lang="en-GB"/>
              <a:t>Gather more information from the PET images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Location, size, and shape of diamonds to aid ejection and extraction</a:t>
            </a:r>
          </a:p>
          <a:p>
            <a:r>
              <a:rPr lang="en-GB"/>
              <a:t>Improve reconstruction and image quality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GB"/>
              <a:t>Scattering and attenuation degrade image quality and complicate the identification of smaller diamonds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6FD15-7FD1-B317-A196-A1BC42045D1C}"/>
              </a:ext>
            </a:extLst>
          </p:cNvPr>
          <p:cNvSpPr txBox="1"/>
          <p:nvPr/>
        </p:nvSpPr>
        <p:spPr>
          <a:xfrm>
            <a:off x="6558196" y="5021704"/>
            <a:ext cx="50841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PET image reconstruction of a bed of kimberlite rocks with ten diamonds. Notice how the smaller diamonds blend in with the background.</a:t>
            </a:r>
          </a:p>
        </p:txBody>
      </p:sp>
      <p:pic>
        <p:nvPicPr>
          <p:cNvPr id="22" name="Picture 21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438F8ED3-05B8-5BDE-5D85-07F9AB5A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400" y="5667035"/>
            <a:ext cx="821045" cy="807291"/>
          </a:xfrm>
          <a:prstGeom prst="rect">
            <a:avLst/>
          </a:prstGeom>
        </p:spPr>
      </p:pic>
      <p:pic>
        <p:nvPicPr>
          <p:cNvPr id="24" name="Picture 23" descr="A logo for a company&#10;&#10;AI-generated content may be incorrect.">
            <a:extLst>
              <a:ext uri="{FF2B5EF4-FFF2-40B4-BE49-F238E27FC236}">
                <a16:creationId xmlns:a16="http://schemas.microsoft.com/office/drawing/2014/main" id="{EE421675-9DB8-C8D9-7D54-DDCE3D3C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301" y="339557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DA395-7EF5-4E97-63A7-8A89838C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70" y="110218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err="1"/>
              <a:t>MinPET</a:t>
            </a:r>
            <a:r>
              <a:rPr lang="en-US" sz="4800" dirty="0"/>
              <a:t> Overview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pet hopper&#10;&#10;AI-generated content may be incorrect.">
            <a:extLst>
              <a:ext uri="{FF2B5EF4-FFF2-40B4-BE49-F238E27FC236}">
                <a16:creationId xmlns:a16="http://schemas.microsoft.com/office/drawing/2014/main" id="{4C8EFC33-A0D2-4993-0C45-02DEB70BC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387" y="1109904"/>
            <a:ext cx="7074128" cy="5635157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A1B46C9-5BA5-1CDC-A3F6-28F93617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678" y="290705"/>
            <a:ext cx="2574113" cy="858939"/>
          </a:xfrm>
          <a:prstGeom prst="rect">
            <a:avLst/>
          </a:prstGeom>
        </p:spPr>
      </p:pic>
      <p:pic>
        <p:nvPicPr>
          <p:cNvPr id="5" name="Picture 4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014A5336-22C0-B061-3762-7D27E102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552" y="5682429"/>
            <a:ext cx="905712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42FD-2DE2-340F-6516-1BFE3BD9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Material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5BFD-F47C-DEA5-324A-67E9AA0A95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Activate ¹²C-(</a:t>
            </a:r>
            <a:r>
              <a:rPr lang="en-GB" err="1"/>
              <a:t>γ,n</a:t>
            </a:r>
            <a:r>
              <a:rPr lang="en-GB"/>
              <a:t>)-&gt;¹¹C on Giant Dipole Resonance with photons above 20MeV.</a:t>
            </a:r>
          </a:p>
          <a:p>
            <a:r>
              <a:rPr lang="en-GB"/>
              <a:t>Wait for other radionuclides to decay for 30min.</a:t>
            </a:r>
          </a:p>
          <a:p>
            <a:r>
              <a:rPr lang="en-GB"/>
              <a:t>Optimum accelerator design at 40MeV with 200kW power.</a:t>
            </a:r>
          </a:p>
          <a:p>
            <a:r>
              <a:rPr lang="en-GB"/>
              <a:t>Technology partner: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7026A-BAC8-677D-9B08-0AB44A6C6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2998" y="603243"/>
            <a:ext cx="5895641" cy="3371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37E5E-3A70-B92E-F6B9-65423506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620" y="3835400"/>
            <a:ext cx="4198505" cy="2886363"/>
          </a:xfrm>
          <a:prstGeom prst="rect">
            <a:avLst/>
          </a:prstGeom>
        </p:spPr>
      </p:pic>
      <p:pic>
        <p:nvPicPr>
          <p:cNvPr id="7" name="Picture 6" descr="A close-up of a black text&#10;&#10;AI-generated content may be incorrect.">
            <a:extLst>
              <a:ext uri="{FF2B5EF4-FFF2-40B4-BE49-F238E27FC236}">
                <a16:creationId xmlns:a16="http://schemas.microsoft.com/office/drawing/2014/main" id="{DE2D6E90-10D6-7EC7-3B39-CAB74416F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769" y="5504787"/>
            <a:ext cx="3263739" cy="982585"/>
          </a:xfrm>
          <a:prstGeom prst="rect">
            <a:avLst/>
          </a:prstGeom>
        </p:spPr>
      </p:pic>
      <p:pic>
        <p:nvPicPr>
          <p:cNvPr id="8" name="Picture 7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2F93350C-F941-1731-C519-7C9F9BB39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9EAD3140-3DAF-4EC1-0D93-34AC6DC07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01" y="5789012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4F1F-E767-D4EB-429B-9CE9D192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Detection</a:t>
            </a:r>
          </a:p>
        </p:txBody>
      </p:sp>
      <p:pic>
        <p:nvPicPr>
          <p:cNvPr id="5" name="Content Placeholder 4" descr="A group of rocks on a conveyor belt&#10;&#10;Description automatically generated">
            <a:extLst>
              <a:ext uri="{FF2B5EF4-FFF2-40B4-BE49-F238E27FC236}">
                <a16:creationId xmlns:a16="http://schemas.microsoft.com/office/drawing/2014/main" id="{050AB097-0EF1-1D9B-E1CD-EECDDA5ED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014" r="94" b="10685"/>
          <a:stretch>
            <a:fillRect/>
          </a:stretch>
        </p:blipFill>
        <p:spPr>
          <a:xfrm>
            <a:off x="838200" y="1460375"/>
            <a:ext cx="5176719" cy="36537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A5EC6-BE86-7F36-AD39-7CBB7306E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279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Coincident photon pairs imaged by planar BGO detectors above and below.</a:t>
            </a:r>
          </a:p>
          <a:p>
            <a:r>
              <a:rPr lang="en-GB"/>
              <a:t>Multiple generations of detector prototypes building maturity.</a:t>
            </a:r>
          </a:p>
          <a:p>
            <a:r>
              <a:rPr lang="en-GB"/>
              <a:t>Reconstruct source distribution from ~1 Million photon pairs per rock</a:t>
            </a:r>
          </a:p>
          <a:p>
            <a:r>
              <a:rPr lang="en-GB"/>
              <a:t>Technology partner: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5ECC4-FD54-357E-7160-A6400A08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38" y="5140070"/>
            <a:ext cx="1754200" cy="1656085"/>
          </a:xfrm>
          <a:prstGeom prst="rect">
            <a:avLst/>
          </a:prstGeom>
        </p:spPr>
      </p:pic>
      <p:pic>
        <p:nvPicPr>
          <p:cNvPr id="7" name="Picture 6" descr="A group of electronic devices on a table&#10;&#10;AI-generated content may be incorrect.">
            <a:extLst>
              <a:ext uri="{FF2B5EF4-FFF2-40B4-BE49-F238E27FC236}">
                <a16:creationId xmlns:a16="http://schemas.microsoft.com/office/drawing/2014/main" id="{92F8F58F-B70B-BC1D-6144-F5449E15B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89" y="5363485"/>
            <a:ext cx="3407196" cy="1338603"/>
          </a:xfrm>
          <a:prstGeom prst="rect">
            <a:avLst/>
          </a:prstGeom>
        </p:spPr>
      </p:pic>
      <p:pic>
        <p:nvPicPr>
          <p:cNvPr id="8" name="Picture 7" descr="A red and blue logo&#10;&#10;AI-generated content may be incorrect.">
            <a:extLst>
              <a:ext uri="{FF2B5EF4-FFF2-40B4-BE49-F238E27FC236}">
                <a16:creationId xmlns:a16="http://schemas.microsoft.com/office/drawing/2014/main" id="{0C9BCDB2-16A7-89A3-B7FE-7FDEE3753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858" y="5689405"/>
            <a:ext cx="2214034" cy="954970"/>
          </a:xfrm>
          <a:prstGeom prst="rect">
            <a:avLst/>
          </a:prstGeom>
        </p:spPr>
      </p:pic>
      <p:pic>
        <p:nvPicPr>
          <p:cNvPr id="9" name="Picture 8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348A2588-296F-6A63-9D7F-160A9F74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BB7CAD5D-4819-59F3-48AC-F521165D3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635" y="339557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A94E-BF08-D257-D744-4FF95778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9E54-4476-0694-A7A0-AF659033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Other collaborators working on verification of  accuracy and fidelity of sims in Geant4</a:t>
            </a:r>
          </a:p>
          <a:p>
            <a:pPr lvl="1"/>
            <a:r>
              <a:rPr lang="en-GB" err="1"/>
              <a:t>Tiego</a:t>
            </a:r>
            <a:r>
              <a:rPr lang="en-GB"/>
              <a:t> </a:t>
            </a:r>
            <a:r>
              <a:rPr lang="en-GB" err="1"/>
              <a:t>Mpai</a:t>
            </a:r>
            <a:r>
              <a:rPr lang="en-GB"/>
              <a:t> working on quantifying efficiency of detectors through simulation and experiments.</a:t>
            </a:r>
          </a:p>
          <a:p>
            <a:pPr lvl="1"/>
            <a:r>
              <a:rPr lang="en-GB" err="1"/>
              <a:t>Thendo</a:t>
            </a:r>
            <a:r>
              <a:rPr lang="en-GB"/>
              <a:t> Nemakhavni (Gideon </a:t>
            </a:r>
            <a:r>
              <a:rPr lang="en-GB" err="1"/>
              <a:t>Bentum</a:t>
            </a:r>
            <a:r>
              <a:rPr lang="en-GB"/>
              <a:t> and Timothy Brooks) working on quantifying presence and activity of radiological species in active kimberlite and ensuring diamond damage is undetectable.</a:t>
            </a:r>
          </a:p>
          <a:p>
            <a:pPr lvl="1"/>
            <a:r>
              <a:rPr lang="en-GB"/>
              <a:t>Professional geologist hired to quantify abundance of minerals in kimberlites to build correct kimberlite material in simulation.</a:t>
            </a:r>
          </a:p>
          <a:p>
            <a:pPr lvl="1"/>
            <a:r>
              <a:rPr lang="en-GB"/>
              <a:t>Sergio </a:t>
            </a:r>
            <a:r>
              <a:rPr lang="en-GB" err="1"/>
              <a:t>Ballestrero</a:t>
            </a:r>
            <a:r>
              <a:rPr lang="en-GB"/>
              <a:t>, Martin Cook, PhD, developed simulation code, verified via experiments on diamond-spiked kimberlite rocks.</a:t>
            </a:r>
          </a:p>
          <a:p>
            <a:endParaRPr lang="en-GB"/>
          </a:p>
        </p:txBody>
      </p:sp>
      <p:pic>
        <p:nvPicPr>
          <p:cNvPr id="5" name="Picture 4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27C5BB3F-DBC0-439E-7FD8-C65A83FC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E55EA303-B600-25FD-0E55-2A63AAB9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634" y="339557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8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29178-47D7-BA10-E963-8569C26D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4287410" cy="1092485"/>
          </a:xfrm>
        </p:spPr>
        <p:txBody>
          <a:bodyPr anchor="ctr">
            <a:normAutofit/>
          </a:bodyPr>
          <a:lstStyle/>
          <a:p>
            <a:r>
              <a:rPr lang="en-GB" sz="400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B6F8-6194-402A-33B8-385EAEC0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2" y="1677457"/>
            <a:ext cx="5796015" cy="45626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/>
          </a:p>
          <a:p>
            <a:pPr>
              <a:buFont typeface="Arial" panose="05000000000000000000" pitchFamily="2" charset="2"/>
              <a:buChar char="•"/>
            </a:pPr>
            <a:r>
              <a:rPr lang="en-GB" sz="2000"/>
              <a:t>Identify and separate kimberlite rocks that contain diamonds for further processing from a stream of PET activated rocks.</a:t>
            </a:r>
            <a:endParaRPr lang="en-GB"/>
          </a:p>
          <a:p>
            <a:pPr>
              <a:buFont typeface="Arial" panose="05000000000000000000" pitchFamily="2" charset="2"/>
              <a:buChar char="•"/>
            </a:pPr>
            <a:r>
              <a:rPr lang="en-GB" sz="2000"/>
              <a:t>The goal is to process over 230 kg of kimberlite every second.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GB" sz="2000"/>
              <a:t>Impossible for one human worker.</a:t>
            </a:r>
            <a:endParaRPr lang="en-GB"/>
          </a:p>
          <a:p>
            <a:pPr>
              <a:buFont typeface="Arial" panose="05000000000000000000" pitchFamily="2" charset="2"/>
              <a:buChar char="•"/>
            </a:pPr>
            <a:r>
              <a:rPr lang="en-GB" sz="2000" dirty="0"/>
              <a:t>Financially non-viable for enough human workers.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GB" sz="2000" dirty="0"/>
              <a:t>We show that it is possible to automate distinguishing between rocks with and without diamonds with computer vision and discuss next </a:t>
            </a:r>
            <a:r>
              <a:rPr lang="en-GB" sz="2000"/>
              <a:t>steps.</a:t>
            </a:r>
            <a:endParaRPr lang="en-GB" sz="2000" dirty="0"/>
          </a:p>
          <a:p>
            <a:pPr>
              <a:buFont typeface="Arial" panose="05000000000000000000" pitchFamily="2" charset="2"/>
              <a:buChar char="•"/>
            </a:pPr>
            <a:endParaRPr lang="en-GB" sz="2000"/>
          </a:p>
        </p:txBody>
      </p:sp>
      <p:pic>
        <p:nvPicPr>
          <p:cNvPr id="4" name="Picture 3" descr="A yellow gem with white text&#10;&#10;AI-generated content may be incorrect.">
            <a:extLst>
              <a:ext uri="{FF2B5EF4-FFF2-40B4-BE49-F238E27FC236}">
                <a16:creationId xmlns:a16="http://schemas.microsoft.com/office/drawing/2014/main" id="{97362942-7730-FF03-5D22-32E3601D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" r="47976" b="35"/>
          <a:stretch>
            <a:fillRect/>
          </a:stretch>
        </p:blipFill>
        <p:spPr>
          <a:xfrm>
            <a:off x="5933770" y="381430"/>
            <a:ext cx="4807529" cy="3051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4F66B-C757-81E3-0D9F-F7039779D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29" y="3556054"/>
            <a:ext cx="3011034" cy="2532785"/>
          </a:xfrm>
          <a:prstGeom prst="rect">
            <a:avLst/>
          </a:prstGeom>
        </p:spPr>
      </p:pic>
      <p:pic>
        <p:nvPicPr>
          <p:cNvPr id="7" name="Picture 6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E9D60E95-CAE4-CDFE-98A4-0CA3C74A2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F750F890-D3CD-894D-04E7-A6D109D7C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687" y="177516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alls on a white surface&#10;&#10;AI-generated content may be incorrect.">
            <a:extLst>
              <a:ext uri="{FF2B5EF4-FFF2-40B4-BE49-F238E27FC236}">
                <a16:creationId xmlns:a16="http://schemas.microsoft.com/office/drawing/2014/main" id="{D505B199-AA45-0F2B-6C16-80667CA5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54" r="-29" b="22762"/>
          <a:stretch>
            <a:fillRect/>
          </a:stretch>
        </p:blipFill>
        <p:spPr>
          <a:xfrm>
            <a:off x="6855118" y="3564900"/>
            <a:ext cx="5228266" cy="2853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65B0F-E0C0-BC07-0BD2-2A641BD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863"/>
          </a:xfrm>
        </p:spPr>
        <p:txBody>
          <a:bodyPr/>
          <a:lstStyle/>
          <a:p>
            <a:r>
              <a:rPr lang="en-GB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C9A69-3FF2-B304-C932-FADDB57A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175"/>
            <a:ext cx="6273800" cy="50307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Decision making with Convolutional Neural Networks:</a:t>
            </a:r>
          </a:p>
          <a:p>
            <a:pPr lvl="1"/>
            <a:r>
              <a:rPr lang="en-GB"/>
              <a:t>Were designed for analysing image data;</a:t>
            </a:r>
          </a:p>
          <a:p>
            <a:pPr lvl="1"/>
            <a:r>
              <a:rPr lang="en-GB"/>
              <a:t>Are the bleeding edge of image processing;</a:t>
            </a:r>
          </a:p>
          <a:p>
            <a:pPr lvl="1"/>
            <a:r>
              <a:rPr lang="en-GB"/>
              <a:t>Are Fast and Scalable;</a:t>
            </a:r>
          </a:p>
          <a:p>
            <a:pPr lvl="1"/>
            <a:r>
              <a:rPr lang="en-GB"/>
              <a:t>Can achieve high accuracy;</a:t>
            </a:r>
          </a:p>
          <a:p>
            <a:pPr lvl="1"/>
            <a:r>
              <a:rPr lang="en-GB"/>
              <a:t>Are easy to implement with community backed Python Libraries</a:t>
            </a:r>
          </a:p>
          <a:p>
            <a:pPr lvl="1"/>
            <a:endParaRPr lang="en-GB"/>
          </a:p>
          <a:p>
            <a:r>
              <a:rPr lang="en-GB"/>
              <a:t>Data Synthesis with Geant4 Simulations</a:t>
            </a:r>
          </a:p>
          <a:p>
            <a:pPr lvl="1"/>
            <a:r>
              <a:rPr lang="en-GB"/>
              <a:t>Uses Monte-Carlo simulation technique;</a:t>
            </a:r>
          </a:p>
          <a:p>
            <a:pPr lvl="1"/>
            <a:r>
              <a:rPr lang="en-GB"/>
              <a:t>Designed, used, and maintained by Physicists at CERN, Switzerland;</a:t>
            </a:r>
          </a:p>
          <a:p>
            <a:pPr lvl="1"/>
            <a:r>
              <a:rPr lang="en-GB"/>
              <a:t>Can quickly generate tens of thousands of synthetic data samples, where the truth is known and all the simulations are mutually independent.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endParaRPr lang="en-GB"/>
          </a:p>
        </p:txBody>
      </p:sp>
      <p:pic>
        <p:nvPicPr>
          <p:cNvPr id="5" name="Picture 4" descr="A diagram of a bird&#10;&#10;Description automatically generated">
            <a:extLst>
              <a:ext uri="{FF2B5EF4-FFF2-40B4-BE49-F238E27FC236}">
                <a16:creationId xmlns:a16="http://schemas.microsoft.com/office/drawing/2014/main" id="{4AA3E158-4816-1266-82E7-DE3B3C01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33" y="1144636"/>
            <a:ext cx="4486275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8581E-8465-CA2C-B1D7-E4DE65AD3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129" y="1276404"/>
            <a:ext cx="1455284" cy="122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C528DD-B6CA-3784-64E4-3B4D43B01865}"/>
              </a:ext>
            </a:extLst>
          </p:cNvPr>
          <p:cNvSpPr/>
          <p:nvPr/>
        </p:nvSpPr>
        <p:spPr>
          <a:xfrm>
            <a:off x="7639050" y="1803400"/>
            <a:ext cx="317500" cy="279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611DF3-D9AC-4B2A-6F2E-6869DE761BC5}"/>
              </a:ext>
            </a:extLst>
          </p:cNvPr>
          <p:cNvCxnSpPr/>
          <p:nvPr/>
        </p:nvCxnSpPr>
        <p:spPr>
          <a:xfrm>
            <a:off x="7874000" y="2116667"/>
            <a:ext cx="814916" cy="14816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0FC0E511-6EE6-351F-C676-15F9AC69F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794" y="5682429"/>
            <a:ext cx="767167" cy="761110"/>
          </a:xfrm>
          <a:prstGeom prst="rect">
            <a:avLst/>
          </a:prstGeom>
        </p:spPr>
      </p:pic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33602AB7-AB19-6472-6A90-782A71464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634" y="224103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C691-6A7E-784B-E22B-1D3B3999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GB"/>
              <a:t>Methodology: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EBC7-0E58-F696-F01C-54A55C43F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5"/>
            <a:ext cx="5257800" cy="50371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/>
              <a:t>Data Synthesis</a:t>
            </a:r>
            <a:r>
              <a:rPr lang="en-GB"/>
              <a:t>:</a:t>
            </a:r>
            <a:endParaRPr lang="en-US"/>
          </a:p>
          <a:p>
            <a:pPr marL="514350" indent="-514350">
              <a:buAutoNum type="arabicPeriod"/>
            </a:pPr>
            <a:r>
              <a:rPr lang="en-GB" b="1"/>
              <a:t>Each simulation</a:t>
            </a:r>
            <a:r>
              <a:rPr lang="en-GB"/>
              <a:t> contains 1 kimberlite sphere of 10 cm diameter and 1 diamond sphere placed at random in the kimberlite;</a:t>
            </a:r>
            <a:endParaRPr lang="en-US"/>
          </a:p>
          <a:p>
            <a:pPr marL="514350" indent="-514350">
              <a:buAutoNum type="arabicPeriod"/>
            </a:pPr>
            <a:r>
              <a:rPr lang="en-GB" b="1"/>
              <a:t>Training data</a:t>
            </a:r>
            <a:r>
              <a:rPr lang="en-GB"/>
              <a:t> contains 3000 sims where the diamond's diameter is chosen at random from 0 to 1.5 cm;</a:t>
            </a:r>
            <a:endParaRPr lang="en-US"/>
          </a:p>
          <a:p>
            <a:pPr marL="514350" indent="-514350">
              <a:buAutoNum type="arabicPeriod"/>
            </a:pPr>
            <a:r>
              <a:rPr lang="en-GB" b="1"/>
              <a:t>Test data</a:t>
            </a:r>
            <a:r>
              <a:rPr lang="en-GB"/>
              <a:t> contains 3000 sims for test data: 300 of the sims have 0.1 cm diamond, 300 have a 0.2 cm diamond, …, 300 have a 1 cm diamond;</a:t>
            </a:r>
            <a:endParaRPr lang="en-US"/>
          </a:p>
          <a:p>
            <a:pPr marL="514350" indent="-514350">
              <a:buAutoNum type="arabicPeriod"/>
            </a:pPr>
            <a:r>
              <a:rPr lang="en-GB" b="1"/>
              <a:t>The Detector</a:t>
            </a:r>
            <a:r>
              <a:rPr lang="en-GB"/>
              <a:t> array is approximately 1.6 m x 1.2 m containing BGO crystals with a pitch of 0.42 cm.</a:t>
            </a:r>
          </a:p>
          <a:p>
            <a:pPr marL="514350" indent="-514350">
              <a:buAutoNum type="arabicPeriod"/>
            </a:pPr>
            <a:r>
              <a:rPr lang="en-GB" b="1"/>
              <a:t>The Belt speed</a:t>
            </a:r>
            <a:r>
              <a:rPr lang="en-GB"/>
              <a:t> is 1m/s.</a:t>
            </a:r>
          </a:p>
          <a:p>
            <a:pPr marL="514350" indent="-514350">
              <a:buAutoNum type="arabicPeriod"/>
            </a:pPr>
            <a:r>
              <a:rPr lang="en-GB" b="1"/>
              <a:t>The Electron Flux</a:t>
            </a:r>
            <a:r>
              <a:rPr lang="en-GB"/>
              <a:t> is uniform at 2.8086 electrons per cm^2</a:t>
            </a:r>
          </a:p>
          <a:p>
            <a:pPr marL="514350" indent="-514350">
              <a:buAutoNum type="arabicPeriod"/>
            </a:pPr>
            <a:r>
              <a:rPr lang="en-GB" b="1"/>
              <a:t>Simulation Output Data </a:t>
            </a:r>
            <a:r>
              <a:rPr lang="en-GB"/>
              <a:t>comprises coincident pairs of gamma photons</a:t>
            </a:r>
          </a:p>
          <a:p>
            <a:pPr marL="0" indent="0">
              <a:buNone/>
            </a:pPr>
            <a:endParaRPr lang="en-US" sz="29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1C302C-A7F5-956C-C3A0-47A5FF9F14D0}"/>
              </a:ext>
            </a:extLst>
          </p:cNvPr>
          <p:cNvSpPr txBox="1">
            <a:spLocks/>
          </p:cNvSpPr>
          <p:nvPr/>
        </p:nvSpPr>
        <p:spPr>
          <a:xfrm>
            <a:off x="6096000" y="1139825"/>
            <a:ext cx="5257800" cy="5037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Data Preparation</a:t>
            </a:r>
            <a:r>
              <a:rPr lang="en-GB" sz="1800"/>
              <a:t>:</a:t>
            </a:r>
            <a:endParaRPr lang="en-US" sz="180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800" b="1"/>
              <a:t>Reconstruct images </a:t>
            </a:r>
            <a:r>
              <a:rPr lang="en-GB" sz="1800"/>
              <a:t>using ASTRA toolkit in python to run our custom MLEM algorithm.</a:t>
            </a:r>
            <a:endParaRPr lang="en-US" sz="180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800" b="1"/>
              <a:t>Denoise </a:t>
            </a:r>
            <a:r>
              <a:rPr lang="en-GB" sz="1800"/>
              <a:t>images with a gaussian filter with std = 1 and kernel = 6 mm^3.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800" b="1"/>
              <a:t>Rescale </a:t>
            </a:r>
            <a:r>
              <a:rPr lang="en-GB" sz="1800"/>
              <a:t>image voxel values to [0,1], using global max and min of the dataset.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800" b="1"/>
              <a:t>Sample cubes</a:t>
            </a:r>
            <a:r>
              <a:rPr lang="en-GB" sz="1800"/>
              <a:t> of size 4.2 cm, 20 with the diamond, 20 without diamond, from each image.</a:t>
            </a:r>
            <a:endParaRPr lang="en-US" sz="180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800"/>
              <a:t>6000 diamond containing cubes and 6000 barren cubes for training and testing.</a:t>
            </a: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endParaRPr lang="en-GB" sz="1800"/>
          </a:p>
        </p:txBody>
      </p:sp>
      <p:pic>
        <p:nvPicPr>
          <p:cNvPr id="6" name="Picture 5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56D0CFED-C2C9-A9E9-7B47-84D75E7E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B228C71D-6B71-69B7-BF17-0DFAE8B61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634" y="270285"/>
            <a:ext cx="2108971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hexagon with numbers&#10;&#10;Description automatically generated">
            <a:extLst>
              <a:ext uri="{FF2B5EF4-FFF2-40B4-BE49-F238E27FC236}">
                <a16:creationId xmlns:a16="http://schemas.microsoft.com/office/drawing/2014/main" id="{385AA0FB-2273-ACB0-E93E-64883F024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64615"/>
            <a:ext cx="5715000" cy="5238750"/>
          </a:xfrm>
          <a:prstGeom prst="rect">
            <a:avLst/>
          </a:prstGeom>
        </p:spPr>
      </p:pic>
      <p:pic>
        <p:nvPicPr>
          <p:cNvPr id="5" name="Picture 4" descr="A blue square with a red circle&#10;&#10;Description automatically generated">
            <a:extLst>
              <a:ext uri="{FF2B5EF4-FFF2-40B4-BE49-F238E27FC236}">
                <a16:creationId xmlns:a16="http://schemas.microsoft.com/office/drawing/2014/main" id="{F9564A5E-BA28-7A15-7A0F-048EC5F01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46" y="274353"/>
            <a:ext cx="3356264" cy="3076575"/>
          </a:xfrm>
          <a:prstGeom prst="rect">
            <a:avLst/>
          </a:prstGeom>
        </p:spPr>
      </p:pic>
      <p:pic>
        <p:nvPicPr>
          <p:cNvPr id="7" name="Picture 6" descr="A blue square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7EA1FB41-DCAB-EA24-D696-D45FA2A17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46" y="3533809"/>
            <a:ext cx="3356264" cy="3076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A8760-FE47-419E-C029-0CA6D4A95297}"/>
              </a:ext>
            </a:extLst>
          </p:cNvPr>
          <p:cNvSpPr txBox="1"/>
          <p:nvPr/>
        </p:nvSpPr>
        <p:spPr>
          <a:xfrm>
            <a:off x="8805935" y="308374"/>
            <a:ext cx="12252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/>
              <a:t>Diamond</a:t>
            </a:r>
          </a:p>
          <a:p>
            <a:pPr algn="ctr"/>
            <a:r>
              <a:rPr lang="en-GB" b="1"/>
              <a:t>Block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388D5-0A08-11CA-ED80-659A5A32A6B2}"/>
              </a:ext>
            </a:extLst>
          </p:cNvPr>
          <p:cNvSpPr txBox="1"/>
          <p:nvPr/>
        </p:nvSpPr>
        <p:spPr>
          <a:xfrm>
            <a:off x="8913885" y="3675782"/>
            <a:ext cx="111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Barren</a:t>
            </a:r>
          </a:p>
          <a:p>
            <a:pPr algn="ctr"/>
            <a:r>
              <a:rPr lang="en-GB" b="1"/>
              <a:t>Block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BDF9F-321B-5204-45E0-67DA9A19CA9A}"/>
              </a:ext>
            </a:extLst>
          </p:cNvPr>
          <p:cNvSpPr txBox="1"/>
          <p:nvPr/>
        </p:nvSpPr>
        <p:spPr>
          <a:xfrm>
            <a:off x="728982" y="527685"/>
            <a:ext cx="64992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/>
              <a:t>Example of a reconstructed PET image with a 10mm diameter diamond</a:t>
            </a:r>
            <a:endParaRPr lang="en-US"/>
          </a:p>
        </p:txBody>
      </p:sp>
      <p:pic>
        <p:nvPicPr>
          <p:cNvPr id="4" name="Picture 3" descr="A logo with two birds in the shape of a heart&#10;&#10;AI-generated content may be incorrect.">
            <a:extLst>
              <a:ext uri="{FF2B5EF4-FFF2-40B4-BE49-F238E27FC236}">
                <a16:creationId xmlns:a16="http://schemas.microsoft.com/office/drawing/2014/main" id="{59FBB311-3B63-C5B2-1680-B2F0635D9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49" y="5543884"/>
            <a:ext cx="905712" cy="930442"/>
          </a:xfrm>
          <a:prstGeom prst="rect">
            <a:avLst/>
          </a:prstGeom>
        </p:spPr>
      </p:pic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38087589-BA2A-A70F-4417-281566AB3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860" y="224304"/>
            <a:ext cx="1924244" cy="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Machine Learning in MinPET</vt:lpstr>
      <vt:lpstr>MinPET Overview</vt:lpstr>
      <vt:lpstr>Material activation</vt:lpstr>
      <vt:lpstr>Detection</vt:lpstr>
      <vt:lpstr>Collaboration</vt:lpstr>
      <vt:lpstr>Problem Statement</vt:lpstr>
      <vt:lpstr>Proposed Solution</vt:lpstr>
      <vt:lpstr>Methodology:</vt:lpstr>
      <vt:lpstr>PowerPoint Presentation</vt:lpstr>
      <vt:lpstr> CNN Architecture</vt:lpstr>
      <vt:lpstr>Experimental Results</vt:lpstr>
      <vt:lpstr>Results Discussion</vt:lpstr>
      <vt:lpstr>Future Work: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MinPET</dc:title>
  <dc:creator>Author</dc:creator>
  <cp:revision>56</cp:revision>
  <dcterms:created xsi:type="dcterms:W3CDTF">2024-05-19T13:21:31Z</dcterms:created>
  <dcterms:modified xsi:type="dcterms:W3CDTF">2025-07-07T22:47:26Z</dcterms:modified>
</cp:coreProperties>
</file>