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56" r:id="rId4"/>
  </p:sldMasterIdLst>
  <p:notesMasterIdLst>
    <p:notesMasterId r:id="rId24"/>
  </p:notesMasterIdLst>
  <p:sldIdLst>
    <p:sldId id="256" r:id="rId5"/>
    <p:sldId id="487" r:id="rId6"/>
    <p:sldId id="488" r:id="rId7"/>
    <p:sldId id="491" r:id="rId8"/>
    <p:sldId id="493" r:id="rId9"/>
    <p:sldId id="494" r:id="rId10"/>
    <p:sldId id="499" r:id="rId11"/>
    <p:sldId id="496" r:id="rId12"/>
    <p:sldId id="505" r:id="rId13"/>
    <p:sldId id="480" r:id="rId14"/>
    <p:sldId id="507" r:id="rId15"/>
    <p:sldId id="503" r:id="rId16"/>
    <p:sldId id="497" r:id="rId17"/>
    <p:sldId id="506" r:id="rId18"/>
    <p:sldId id="504" r:id="rId19"/>
    <p:sldId id="498" r:id="rId20"/>
    <p:sldId id="509" r:id="rId21"/>
    <p:sldId id="502" r:id="rId22"/>
    <p:sldId id="510" r:id="rId23"/>
  </p:sldIdLst>
  <p:sldSz cx="13004800" cy="97536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A54B7AA-E0F5-4C1E-923C-0B48AF2C4826}">
          <p14:sldIdLst>
            <p14:sldId id="256"/>
          </p14:sldIdLst>
        </p14:section>
        <p14:section name="Neural Networks" id="{CB3F75E2-2955-1B42-9AC0-FA78072D7781}">
          <p14:sldIdLst>
            <p14:sldId id="487"/>
            <p14:sldId id="488"/>
            <p14:sldId id="491"/>
          </p14:sldIdLst>
        </p14:section>
        <p14:section name="Reservoirs" id="{E9094EA0-AE13-6047-8BB6-C2F2E1F70A70}">
          <p14:sldIdLst>
            <p14:sldId id="493"/>
            <p14:sldId id="494"/>
            <p14:sldId id="499"/>
            <p14:sldId id="496"/>
            <p14:sldId id="505"/>
            <p14:sldId id="480"/>
            <p14:sldId id="507"/>
            <p14:sldId id="503"/>
          </p14:sldIdLst>
        </p14:section>
        <p14:section name="Reservoir Testing" id="{06B0203D-BC62-4869-9C17-C92547192F5E}">
          <p14:sldIdLst>
            <p14:sldId id="497"/>
            <p14:sldId id="506"/>
            <p14:sldId id="504"/>
            <p14:sldId id="498"/>
            <p14:sldId id="509"/>
            <p14:sldId id="502"/>
          </p14:sldIdLst>
        </p14:section>
        <p14:section name="Closing" id="{53D3362F-2DFC-0247-BED9-7785CF2D0720}">
          <p14:sldIdLst>
            <p14:sldId id="510"/>
          </p14:sldIdLst>
        </p14:section>
      </p14:sectionLst>
    </p:ext>
    <p:ext uri="{EFAFB233-063F-42B5-8137-9DF3F51BA10A}">
      <p15:sldGuideLst xmlns:p15="http://schemas.microsoft.com/office/powerpoint/2012/main">
        <p15:guide id="1" orient="horz" pos="3095" userDrawn="1">
          <p15:clr>
            <a:srgbClr val="A4A3A4"/>
          </p15:clr>
        </p15:guide>
        <p15:guide id="2" pos="41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0302"/>
    <a:srgbClr val="461171"/>
    <a:srgbClr val="00994D"/>
    <a:srgbClr val="D9FAE4"/>
    <a:srgbClr val="17306B"/>
    <a:srgbClr val="FF130F"/>
    <a:srgbClr val="878686"/>
    <a:srgbClr val="00A04F"/>
    <a:srgbClr val="016DBB"/>
    <a:srgbClr val="436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08700-61C1-4CDD-A711-0A2B6DC8649A}" v="739" dt="2025-07-07T11:43:33.506"/>
    <p1510:client id="{ED4CA9CA-2CE6-4037-9D21-9C3E161BE5E6}" v="26" dt="2025-07-07T21:24:04.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2"/>
    <p:restoredTop sz="73484"/>
  </p:normalViewPr>
  <p:slideViewPr>
    <p:cSldViewPr snapToGrid="0">
      <p:cViewPr varScale="1">
        <p:scale>
          <a:sx n="63" d="100"/>
          <a:sy n="63" d="100"/>
        </p:scale>
        <p:origin x="2035" y="82"/>
      </p:cViewPr>
      <p:guideLst>
        <p:guide orient="horz" pos="3095"/>
        <p:guide pos="41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Rawlings" userId="bbdc9230530f6bb4" providerId="LiveId" clId="{ED4CA9CA-2CE6-4037-9D21-9C3E161BE5E6}"/>
    <pc:docChg chg="undo redo custSel addSld delSld modSld sldOrd delSection modSection">
      <pc:chgData name="Christopher Rawlings" userId="bbdc9230530f6bb4" providerId="LiveId" clId="{ED4CA9CA-2CE6-4037-9D21-9C3E161BE5E6}" dt="2025-07-07T21:24:04.991" v="20781" actId="14826"/>
      <pc:docMkLst>
        <pc:docMk/>
      </pc:docMkLst>
      <pc:sldChg chg="modSp mod">
        <pc:chgData name="Christopher Rawlings" userId="bbdc9230530f6bb4" providerId="LiveId" clId="{ED4CA9CA-2CE6-4037-9D21-9C3E161BE5E6}" dt="2025-06-27T11:31:00.889" v="18759" actId="20577"/>
        <pc:sldMkLst>
          <pc:docMk/>
          <pc:sldMk cId="0" sldId="256"/>
        </pc:sldMkLst>
        <pc:spChg chg="mod">
          <ac:chgData name="Christopher Rawlings" userId="bbdc9230530f6bb4" providerId="LiveId" clId="{ED4CA9CA-2CE6-4037-9D21-9C3E161BE5E6}" dt="2025-06-27T11:30:59.967" v="18757" actId="1036"/>
          <ac:spMkLst>
            <pc:docMk/>
            <pc:sldMk cId="0" sldId="256"/>
            <ac:spMk id="2" creationId="{7BD78DCD-1C92-5D39-0E36-02191122790B}"/>
          </ac:spMkLst>
        </pc:spChg>
        <pc:spChg chg="mod">
          <ac:chgData name="Christopher Rawlings" userId="bbdc9230530f6bb4" providerId="LiveId" clId="{ED4CA9CA-2CE6-4037-9D21-9C3E161BE5E6}" dt="2025-06-27T11:31:00.889" v="18759" actId="20577"/>
          <ac:spMkLst>
            <pc:docMk/>
            <pc:sldMk cId="0" sldId="256"/>
            <ac:spMk id="47" creationId="{00000000-0000-0000-0000-000000000000}"/>
          </ac:spMkLst>
        </pc:spChg>
      </pc:sldChg>
      <pc:sldChg chg="del">
        <pc:chgData name="Christopher Rawlings" userId="bbdc9230530f6bb4" providerId="LiveId" clId="{ED4CA9CA-2CE6-4037-9D21-9C3E161BE5E6}" dt="2025-06-25T13:59:29.890" v="19" actId="47"/>
        <pc:sldMkLst>
          <pc:docMk/>
          <pc:sldMk cId="1198035575" sldId="474"/>
        </pc:sldMkLst>
      </pc:sldChg>
      <pc:sldChg chg="addSp delSp modSp mod modNotesTx">
        <pc:chgData name="Christopher Rawlings" userId="bbdc9230530f6bb4" providerId="LiveId" clId="{ED4CA9CA-2CE6-4037-9D21-9C3E161BE5E6}" dt="2025-06-27T10:42:15.356" v="16719" actId="20577"/>
        <pc:sldMkLst>
          <pc:docMk/>
          <pc:sldMk cId="2568653588" sldId="479"/>
        </pc:sldMkLst>
      </pc:sldChg>
      <pc:sldChg chg="addSp delSp modSp mod modAnim modNotesTx">
        <pc:chgData name="Christopher Rawlings" userId="bbdc9230530f6bb4" providerId="LiveId" clId="{ED4CA9CA-2CE6-4037-9D21-9C3E161BE5E6}" dt="2025-07-02T20:01:43.805" v="19923" actId="207"/>
        <pc:sldMkLst>
          <pc:docMk/>
          <pc:sldMk cId="3671664316" sldId="480"/>
        </pc:sldMkLst>
        <pc:spChg chg="mod">
          <ac:chgData name="Christopher Rawlings" userId="bbdc9230530f6bb4" providerId="LiveId" clId="{ED4CA9CA-2CE6-4037-9D21-9C3E161BE5E6}" dt="2025-07-02T19:51:21.672" v="19887" actId="20577"/>
          <ac:spMkLst>
            <pc:docMk/>
            <pc:sldMk cId="3671664316" sldId="480"/>
            <ac:spMk id="2" creationId="{E9528B79-D003-3941-4C18-1AFCCF6DE2F6}"/>
          </ac:spMkLst>
        </pc:spChg>
        <pc:spChg chg="add mod">
          <ac:chgData name="Christopher Rawlings" userId="bbdc9230530f6bb4" providerId="LiveId" clId="{ED4CA9CA-2CE6-4037-9D21-9C3E161BE5E6}" dt="2025-07-02T20:01:36.400" v="19919" actId="207"/>
          <ac:spMkLst>
            <pc:docMk/>
            <pc:sldMk cId="3671664316" sldId="480"/>
            <ac:spMk id="4" creationId="{F067E1D6-22F7-1B16-952D-F5A203B1B8AC}"/>
          </ac:spMkLst>
        </pc:spChg>
        <pc:spChg chg="add mod">
          <ac:chgData name="Christopher Rawlings" userId="bbdc9230530f6bb4" providerId="LiveId" clId="{ED4CA9CA-2CE6-4037-9D21-9C3E161BE5E6}" dt="2025-07-02T20:01:38.010" v="19920" actId="207"/>
          <ac:spMkLst>
            <pc:docMk/>
            <pc:sldMk cId="3671664316" sldId="480"/>
            <ac:spMk id="5" creationId="{804A71CC-2296-6ECF-6365-CC67E6BDD980}"/>
          </ac:spMkLst>
        </pc:spChg>
        <pc:spChg chg="add mod">
          <ac:chgData name="Christopher Rawlings" userId="bbdc9230530f6bb4" providerId="LiveId" clId="{ED4CA9CA-2CE6-4037-9D21-9C3E161BE5E6}" dt="2025-07-02T20:01:39.534" v="19921" actId="207"/>
          <ac:spMkLst>
            <pc:docMk/>
            <pc:sldMk cId="3671664316" sldId="480"/>
            <ac:spMk id="8" creationId="{5EAC3223-B4FA-B4D8-A423-E42DC0B4EC38}"/>
          </ac:spMkLst>
        </pc:spChg>
        <pc:spChg chg="add mod">
          <ac:chgData name="Christopher Rawlings" userId="bbdc9230530f6bb4" providerId="LiveId" clId="{ED4CA9CA-2CE6-4037-9D21-9C3E161BE5E6}" dt="2025-07-02T20:01:41.817" v="19922" actId="207"/>
          <ac:spMkLst>
            <pc:docMk/>
            <pc:sldMk cId="3671664316" sldId="480"/>
            <ac:spMk id="9" creationId="{829C8ADE-6E2F-8BE7-0539-B829E165B57C}"/>
          </ac:spMkLst>
        </pc:spChg>
        <pc:spChg chg="add mod">
          <ac:chgData name="Christopher Rawlings" userId="bbdc9230530f6bb4" providerId="LiveId" clId="{ED4CA9CA-2CE6-4037-9D21-9C3E161BE5E6}" dt="2025-07-02T20:01:43.805" v="19923" actId="207"/>
          <ac:spMkLst>
            <pc:docMk/>
            <pc:sldMk cId="3671664316" sldId="480"/>
            <ac:spMk id="10" creationId="{82FB8811-C541-E636-B8F6-02EC2F8DEE88}"/>
          </ac:spMkLst>
        </pc:spChg>
        <pc:spChg chg="add mod">
          <ac:chgData name="Christopher Rawlings" userId="bbdc9230530f6bb4" providerId="LiveId" clId="{ED4CA9CA-2CE6-4037-9D21-9C3E161BE5E6}" dt="2025-07-02T20:00:38.663" v="19912" actId="207"/>
          <ac:spMkLst>
            <pc:docMk/>
            <pc:sldMk cId="3671664316" sldId="480"/>
            <ac:spMk id="11" creationId="{318EC2A3-48E4-5AB2-1626-60D3DA2CAA92}"/>
          </ac:spMkLst>
        </pc:spChg>
        <pc:picChg chg="add mod modCrop">
          <ac:chgData name="Christopher Rawlings" userId="bbdc9230530f6bb4" providerId="LiveId" clId="{ED4CA9CA-2CE6-4037-9D21-9C3E161BE5E6}" dt="2025-06-26T20:56:44.565" v="3711" actId="1076"/>
          <ac:picMkLst>
            <pc:docMk/>
            <pc:sldMk cId="3671664316" sldId="480"/>
            <ac:picMk id="7" creationId="{C10803FD-5EDE-86EF-AD3A-8A3BEDA0CBD7}"/>
          </ac:picMkLst>
        </pc:picChg>
      </pc:sldChg>
      <pc:sldChg chg="del">
        <pc:chgData name="Christopher Rawlings" userId="bbdc9230530f6bb4" providerId="LiveId" clId="{ED4CA9CA-2CE6-4037-9D21-9C3E161BE5E6}" dt="2025-06-25T21:54:49.038" v="2996" actId="47"/>
        <pc:sldMkLst>
          <pc:docMk/>
          <pc:sldMk cId="1734255936" sldId="481"/>
        </pc:sldMkLst>
      </pc:sldChg>
      <pc:sldChg chg="addSp modSp mod modAnim modNotesTx">
        <pc:chgData name="Christopher Rawlings" userId="bbdc9230530f6bb4" providerId="LiveId" clId="{ED4CA9CA-2CE6-4037-9D21-9C3E161BE5E6}" dt="2025-06-26T21:31:04.623" v="5024" actId="20577"/>
        <pc:sldMkLst>
          <pc:docMk/>
          <pc:sldMk cId="4201817175" sldId="487"/>
        </pc:sldMkLst>
      </pc:sldChg>
      <pc:sldChg chg="addSp delSp modSp mod modAnim modNotesTx">
        <pc:chgData name="Christopher Rawlings" userId="bbdc9230530f6bb4" providerId="LiveId" clId="{ED4CA9CA-2CE6-4037-9D21-9C3E161BE5E6}" dt="2025-06-27T08:17:13.475" v="5662" actId="20577"/>
        <pc:sldMkLst>
          <pc:docMk/>
          <pc:sldMk cId="2793207834" sldId="488"/>
        </pc:sldMkLst>
        <pc:spChg chg="mod">
          <ac:chgData name="Christopher Rawlings" userId="bbdc9230530f6bb4" providerId="LiveId" clId="{ED4CA9CA-2CE6-4037-9D21-9C3E161BE5E6}" dt="2025-06-25T15:27:43.960" v="757" actId="20577"/>
          <ac:spMkLst>
            <pc:docMk/>
            <pc:sldMk cId="2793207834" sldId="488"/>
            <ac:spMk id="2" creationId="{5E142B33-52E9-DCF6-8DD0-BB44694A2FC7}"/>
          </ac:spMkLst>
        </pc:spChg>
        <pc:spChg chg="add mod topLvl">
          <ac:chgData name="Christopher Rawlings" userId="bbdc9230530f6bb4" providerId="LiveId" clId="{ED4CA9CA-2CE6-4037-9D21-9C3E161BE5E6}" dt="2025-06-25T17:00:03.294" v="1506" actId="1036"/>
          <ac:spMkLst>
            <pc:docMk/>
            <pc:sldMk cId="2793207834" sldId="488"/>
            <ac:spMk id="4" creationId="{46E9366C-5E18-2BF3-43FD-4FC9FA9CDF2D}"/>
          </ac:spMkLst>
        </pc:spChg>
        <pc:spChg chg="add mod topLvl">
          <ac:chgData name="Christopher Rawlings" userId="bbdc9230530f6bb4" providerId="LiveId" clId="{ED4CA9CA-2CE6-4037-9D21-9C3E161BE5E6}" dt="2025-06-25T16:49:27.355" v="1383" actId="1038"/>
          <ac:spMkLst>
            <pc:docMk/>
            <pc:sldMk cId="2793207834" sldId="488"/>
            <ac:spMk id="5" creationId="{9B3F2605-2F28-5E1D-C98E-2595FE9FCC35}"/>
          </ac:spMkLst>
        </pc:spChg>
        <pc:spChg chg="add mod topLvl">
          <ac:chgData name="Christopher Rawlings" userId="bbdc9230530f6bb4" providerId="LiveId" clId="{ED4CA9CA-2CE6-4037-9D21-9C3E161BE5E6}" dt="2025-06-25T17:00:03.294" v="1506" actId="1036"/>
          <ac:spMkLst>
            <pc:docMk/>
            <pc:sldMk cId="2793207834" sldId="488"/>
            <ac:spMk id="6" creationId="{55F55A95-2FE4-69E4-6940-66DAA93D06A3}"/>
          </ac:spMkLst>
        </pc:spChg>
        <pc:spChg chg="add mod">
          <ac:chgData name="Christopher Rawlings" userId="bbdc9230530f6bb4" providerId="LiveId" clId="{ED4CA9CA-2CE6-4037-9D21-9C3E161BE5E6}" dt="2025-06-25T17:00:03.294" v="1506" actId="1036"/>
          <ac:spMkLst>
            <pc:docMk/>
            <pc:sldMk cId="2793207834" sldId="488"/>
            <ac:spMk id="7" creationId="{2C3F4A9F-C2FD-94CF-D60B-24C246437600}"/>
          </ac:spMkLst>
        </pc:spChg>
        <pc:spChg chg="add mod">
          <ac:chgData name="Christopher Rawlings" userId="bbdc9230530f6bb4" providerId="LiveId" clId="{ED4CA9CA-2CE6-4037-9D21-9C3E161BE5E6}" dt="2025-06-25T16:49:27.355" v="1383" actId="1038"/>
          <ac:spMkLst>
            <pc:docMk/>
            <pc:sldMk cId="2793207834" sldId="488"/>
            <ac:spMk id="8" creationId="{B587B902-E094-4147-28B1-43F1513D3A7D}"/>
          </ac:spMkLst>
        </pc:spChg>
        <pc:spChg chg="add mod topLvl">
          <ac:chgData name="Christopher Rawlings" userId="bbdc9230530f6bb4" providerId="LiveId" clId="{ED4CA9CA-2CE6-4037-9D21-9C3E161BE5E6}" dt="2025-06-25T17:00:03.294" v="1506" actId="1036"/>
          <ac:spMkLst>
            <pc:docMk/>
            <pc:sldMk cId="2793207834" sldId="488"/>
            <ac:spMk id="9" creationId="{49FAD976-A200-0EF2-CC34-3DD86F592B6B}"/>
          </ac:spMkLst>
        </pc:spChg>
        <pc:spChg chg="add mod">
          <ac:chgData name="Christopher Rawlings" userId="bbdc9230530f6bb4" providerId="LiveId" clId="{ED4CA9CA-2CE6-4037-9D21-9C3E161BE5E6}" dt="2025-06-25T17:00:03.294" v="1506" actId="1036"/>
          <ac:spMkLst>
            <pc:docMk/>
            <pc:sldMk cId="2793207834" sldId="488"/>
            <ac:spMk id="10" creationId="{827BF5B1-D970-0B22-848A-BA2A2093AED9}"/>
          </ac:spMkLst>
        </pc:spChg>
        <pc:spChg chg="add mod topLvl">
          <ac:chgData name="Christopher Rawlings" userId="bbdc9230530f6bb4" providerId="LiveId" clId="{ED4CA9CA-2CE6-4037-9D21-9C3E161BE5E6}" dt="2025-06-25T17:00:03.294" v="1506" actId="1036"/>
          <ac:spMkLst>
            <pc:docMk/>
            <pc:sldMk cId="2793207834" sldId="488"/>
            <ac:spMk id="11" creationId="{4CDC1E20-F98A-1CEB-7269-8753166C3B71}"/>
          </ac:spMkLst>
        </pc:spChg>
        <pc:spChg chg="add mod">
          <ac:chgData name="Christopher Rawlings" userId="bbdc9230530f6bb4" providerId="LiveId" clId="{ED4CA9CA-2CE6-4037-9D21-9C3E161BE5E6}" dt="2025-06-25T16:48:54.408" v="1364" actId="1076"/>
          <ac:spMkLst>
            <pc:docMk/>
            <pc:sldMk cId="2793207834" sldId="488"/>
            <ac:spMk id="13" creationId="{E65045F6-85B6-74AE-A46C-1483D0DD8C10}"/>
          </ac:spMkLst>
        </pc:spChg>
        <pc:spChg chg="add mod topLvl">
          <ac:chgData name="Christopher Rawlings" userId="bbdc9230530f6bb4" providerId="LiveId" clId="{ED4CA9CA-2CE6-4037-9D21-9C3E161BE5E6}" dt="2025-06-25T15:33:16.325" v="812" actId="164"/>
          <ac:spMkLst>
            <pc:docMk/>
            <pc:sldMk cId="2793207834" sldId="488"/>
            <ac:spMk id="14" creationId="{7E7EB9B0-58C1-D520-9C5D-88AC7E05FBAD}"/>
          </ac:spMkLst>
        </pc:spChg>
        <pc:spChg chg="add mod topLvl">
          <ac:chgData name="Christopher Rawlings" userId="bbdc9230530f6bb4" providerId="LiveId" clId="{ED4CA9CA-2CE6-4037-9D21-9C3E161BE5E6}" dt="2025-06-25T15:50:41.386" v="1118" actId="165"/>
          <ac:spMkLst>
            <pc:docMk/>
            <pc:sldMk cId="2793207834" sldId="488"/>
            <ac:spMk id="17" creationId="{18D97244-11F5-E7C8-A76A-AF40817C25F2}"/>
          </ac:spMkLst>
        </pc:spChg>
        <pc:spChg chg="add mod topLvl">
          <ac:chgData name="Christopher Rawlings" userId="bbdc9230530f6bb4" providerId="LiveId" clId="{ED4CA9CA-2CE6-4037-9D21-9C3E161BE5E6}" dt="2025-06-25T15:50:41.386" v="1118" actId="165"/>
          <ac:spMkLst>
            <pc:docMk/>
            <pc:sldMk cId="2793207834" sldId="488"/>
            <ac:spMk id="18" creationId="{EBEF3750-BA45-8D13-4DB0-1D3770819E77}"/>
          </ac:spMkLst>
        </pc:spChg>
        <pc:spChg chg="add mod ord">
          <ac:chgData name="Christopher Rawlings" userId="bbdc9230530f6bb4" providerId="LiveId" clId="{ED4CA9CA-2CE6-4037-9D21-9C3E161BE5E6}" dt="2025-06-25T15:50:41.386" v="1118" actId="165"/>
          <ac:spMkLst>
            <pc:docMk/>
            <pc:sldMk cId="2793207834" sldId="488"/>
            <ac:spMk id="45" creationId="{2BDD3DE0-17F4-3F4C-034C-8A351C740112}"/>
          </ac:spMkLst>
        </pc:spChg>
        <pc:spChg chg="add mod">
          <ac:chgData name="Christopher Rawlings" userId="bbdc9230530f6bb4" providerId="LiveId" clId="{ED4CA9CA-2CE6-4037-9D21-9C3E161BE5E6}" dt="2025-06-25T17:00:03.294" v="1506" actId="1036"/>
          <ac:spMkLst>
            <pc:docMk/>
            <pc:sldMk cId="2793207834" sldId="488"/>
            <ac:spMk id="105" creationId="{5278F2F3-C213-FCF5-D628-42A5D79F0E9A}"/>
          </ac:spMkLst>
        </pc:spChg>
        <pc:spChg chg="add mod">
          <ac:chgData name="Christopher Rawlings" userId="bbdc9230530f6bb4" providerId="LiveId" clId="{ED4CA9CA-2CE6-4037-9D21-9C3E161BE5E6}" dt="2025-06-25T17:00:03.294" v="1506" actId="1036"/>
          <ac:spMkLst>
            <pc:docMk/>
            <pc:sldMk cId="2793207834" sldId="488"/>
            <ac:spMk id="106" creationId="{DED9EA6E-3FF7-4138-E503-61D04A708CDF}"/>
          </ac:spMkLst>
        </pc:spChg>
        <pc:spChg chg="add mod topLvl">
          <ac:chgData name="Christopher Rawlings" userId="bbdc9230530f6bb4" providerId="LiveId" clId="{ED4CA9CA-2CE6-4037-9D21-9C3E161BE5E6}" dt="2025-06-25T17:00:03.294" v="1506" actId="1036"/>
          <ac:spMkLst>
            <pc:docMk/>
            <pc:sldMk cId="2793207834" sldId="488"/>
            <ac:spMk id="107" creationId="{440910DF-5CCF-3510-2199-F3ED23C38512}"/>
          </ac:spMkLst>
        </pc:spChg>
        <pc:spChg chg="add mod topLvl">
          <ac:chgData name="Christopher Rawlings" userId="bbdc9230530f6bb4" providerId="LiveId" clId="{ED4CA9CA-2CE6-4037-9D21-9C3E161BE5E6}" dt="2025-06-25T17:00:03.294" v="1506" actId="1036"/>
          <ac:spMkLst>
            <pc:docMk/>
            <pc:sldMk cId="2793207834" sldId="488"/>
            <ac:spMk id="108" creationId="{DE209959-E4E2-CE63-9BDA-43C1FD84511B}"/>
          </ac:spMkLst>
        </pc:spChg>
        <pc:spChg chg="add mod">
          <ac:chgData name="Christopher Rawlings" userId="bbdc9230530f6bb4" providerId="LiveId" clId="{ED4CA9CA-2CE6-4037-9D21-9C3E161BE5E6}" dt="2025-06-25T16:58:17.476" v="1477" actId="1076"/>
          <ac:spMkLst>
            <pc:docMk/>
            <pc:sldMk cId="2793207834" sldId="488"/>
            <ac:spMk id="123" creationId="{87AA3497-B359-4D3C-9185-58CD5B28E829}"/>
          </ac:spMkLst>
        </pc:spChg>
        <pc:spChg chg="add mod">
          <ac:chgData name="Christopher Rawlings" userId="bbdc9230530f6bb4" providerId="LiveId" clId="{ED4CA9CA-2CE6-4037-9D21-9C3E161BE5E6}" dt="2025-06-25T17:04:38.925" v="1579" actId="207"/>
          <ac:spMkLst>
            <pc:docMk/>
            <pc:sldMk cId="2793207834" sldId="488"/>
            <ac:spMk id="134" creationId="{F54AB2D6-4D9E-EFEA-5FCB-7FC48A5D4349}"/>
          </ac:spMkLst>
        </pc:spChg>
        <pc:spChg chg="add mod">
          <ac:chgData name="Christopher Rawlings" userId="bbdc9230530f6bb4" providerId="LiveId" clId="{ED4CA9CA-2CE6-4037-9D21-9C3E161BE5E6}" dt="2025-06-25T17:04:38.925" v="1579" actId="207"/>
          <ac:spMkLst>
            <pc:docMk/>
            <pc:sldMk cId="2793207834" sldId="488"/>
            <ac:spMk id="137" creationId="{D514814C-3522-4769-C135-1F69251E5F2D}"/>
          </ac:spMkLst>
        </pc:spChg>
        <pc:spChg chg="add mod">
          <ac:chgData name="Christopher Rawlings" userId="bbdc9230530f6bb4" providerId="LiveId" clId="{ED4CA9CA-2CE6-4037-9D21-9C3E161BE5E6}" dt="2025-06-25T17:04:38.925" v="1579" actId="207"/>
          <ac:spMkLst>
            <pc:docMk/>
            <pc:sldMk cId="2793207834" sldId="488"/>
            <ac:spMk id="138" creationId="{97DC4F6A-D75A-A5CB-FF07-C166B80FBF3A}"/>
          </ac:spMkLst>
        </pc:spChg>
        <pc:spChg chg="add mod">
          <ac:chgData name="Christopher Rawlings" userId="bbdc9230530f6bb4" providerId="LiveId" clId="{ED4CA9CA-2CE6-4037-9D21-9C3E161BE5E6}" dt="2025-06-25T17:04:38.925" v="1579" actId="207"/>
          <ac:spMkLst>
            <pc:docMk/>
            <pc:sldMk cId="2793207834" sldId="488"/>
            <ac:spMk id="139" creationId="{DDFF56F1-0F79-1F80-A162-077A81929AC0}"/>
          </ac:spMkLst>
        </pc:spChg>
        <pc:spChg chg="add mod">
          <ac:chgData name="Christopher Rawlings" userId="bbdc9230530f6bb4" providerId="LiveId" clId="{ED4CA9CA-2CE6-4037-9D21-9C3E161BE5E6}" dt="2025-06-25T17:04:38.925" v="1579" actId="207"/>
          <ac:spMkLst>
            <pc:docMk/>
            <pc:sldMk cId="2793207834" sldId="488"/>
            <ac:spMk id="140" creationId="{5D12E5DC-9525-AF9A-049D-9A11D1E3E2C5}"/>
          </ac:spMkLst>
        </pc:spChg>
        <pc:spChg chg="add mod">
          <ac:chgData name="Christopher Rawlings" userId="bbdc9230530f6bb4" providerId="LiveId" clId="{ED4CA9CA-2CE6-4037-9D21-9C3E161BE5E6}" dt="2025-06-25T17:04:38.925" v="1579" actId="207"/>
          <ac:spMkLst>
            <pc:docMk/>
            <pc:sldMk cId="2793207834" sldId="488"/>
            <ac:spMk id="141" creationId="{8A7BA60C-4A65-3981-92D8-F640938B347B}"/>
          </ac:spMkLst>
        </pc:spChg>
        <pc:spChg chg="add mod">
          <ac:chgData name="Christopher Rawlings" userId="bbdc9230530f6bb4" providerId="LiveId" clId="{ED4CA9CA-2CE6-4037-9D21-9C3E161BE5E6}" dt="2025-06-25T20:08:00.872" v="1587" actId="207"/>
          <ac:spMkLst>
            <pc:docMk/>
            <pc:sldMk cId="2793207834" sldId="488"/>
            <ac:spMk id="142" creationId="{5990CE44-3E45-7F66-1212-AB29F517870E}"/>
          </ac:spMkLst>
        </pc:spChg>
        <pc:spChg chg="add mod">
          <ac:chgData name="Christopher Rawlings" userId="bbdc9230530f6bb4" providerId="LiveId" clId="{ED4CA9CA-2CE6-4037-9D21-9C3E161BE5E6}" dt="2025-06-25T20:13:51.118" v="1610" actId="207"/>
          <ac:spMkLst>
            <pc:docMk/>
            <pc:sldMk cId="2793207834" sldId="488"/>
            <ac:spMk id="143" creationId="{AA8E3865-DE16-C9C5-8888-58EB6B085150}"/>
          </ac:spMkLst>
        </pc:spChg>
        <pc:spChg chg="add mod ord">
          <ac:chgData name="Christopher Rawlings" userId="bbdc9230530f6bb4" providerId="LiveId" clId="{ED4CA9CA-2CE6-4037-9D21-9C3E161BE5E6}" dt="2025-06-25T20:19:05.341" v="1672" actId="1038"/>
          <ac:spMkLst>
            <pc:docMk/>
            <pc:sldMk cId="2793207834" sldId="488"/>
            <ac:spMk id="145" creationId="{64688C1A-20CA-7ADC-A53D-7C2EDCB4020E}"/>
          </ac:spMkLst>
        </pc:spChg>
        <pc:spChg chg="add mod">
          <ac:chgData name="Christopher Rawlings" userId="bbdc9230530f6bb4" providerId="LiveId" clId="{ED4CA9CA-2CE6-4037-9D21-9C3E161BE5E6}" dt="2025-06-25T20:20:02.740" v="1697" actId="121"/>
          <ac:spMkLst>
            <pc:docMk/>
            <pc:sldMk cId="2793207834" sldId="488"/>
            <ac:spMk id="146" creationId="{E7FACD02-9377-4A09-5FDD-7D54AAC29A33}"/>
          </ac:spMkLst>
        </pc:spChg>
        <pc:spChg chg="add mod">
          <ac:chgData name="Christopher Rawlings" userId="bbdc9230530f6bb4" providerId="LiveId" clId="{ED4CA9CA-2CE6-4037-9D21-9C3E161BE5E6}" dt="2025-06-25T20:20:48.287" v="1722" actId="1076"/>
          <ac:spMkLst>
            <pc:docMk/>
            <pc:sldMk cId="2793207834" sldId="488"/>
            <ac:spMk id="147" creationId="{21E1AB0E-A1E6-224C-D7AC-A99EAB298A0A}"/>
          </ac:spMkLst>
        </pc:spChg>
        <pc:spChg chg="add mod">
          <ac:chgData name="Christopher Rawlings" userId="bbdc9230530f6bb4" providerId="LiveId" clId="{ED4CA9CA-2CE6-4037-9D21-9C3E161BE5E6}" dt="2025-06-25T20:21:14.326" v="1750" actId="1076"/>
          <ac:spMkLst>
            <pc:docMk/>
            <pc:sldMk cId="2793207834" sldId="488"/>
            <ac:spMk id="148" creationId="{E58925AF-E8CA-3214-7912-7283F9D8A0B0}"/>
          </ac:spMkLst>
        </pc:spChg>
        <pc:spChg chg="add mod">
          <ac:chgData name="Christopher Rawlings" userId="bbdc9230530f6bb4" providerId="LiveId" clId="{ED4CA9CA-2CE6-4037-9D21-9C3E161BE5E6}" dt="2025-06-25T20:21:53.186" v="1782" actId="1076"/>
          <ac:spMkLst>
            <pc:docMk/>
            <pc:sldMk cId="2793207834" sldId="488"/>
            <ac:spMk id="149" creationId="{F7A18B75-26C4-75B6-123C-91E1FB9AEC09}"/>
          </ac:spMkLst>
        </pc:spChg>
        <pc:spChg chg="add mod ord">
          <ac:chgData name="Christopher Rawlings" userId="bbdc9230530f6bb4" providerId="LiveId" clId="{ED4CA9CA-2CE6-4037-9D21-9C3E161BE5E6}" dt="2025-06-25T20:23:46.768" v="1854" actId="14100"/>
          <ac:spMkLst>
            <pc:docMk/>
            <pc:sldMk cId="2793207834" sldId="488"/>
            <ac:spMk id="150" creationId="{0D55C87B-5EB0-1B9D-D7B0-C87E7DFAF7BE}"/>
          </ac:spMkLst>
        </pc:spChg>
        <pc:spChg chg="add mod">
          <ac:chgData name="Christopher Rawlings" userId="bbdc9230530f6bb4" providerId="LiveId" clId="{ED4CA9CA-2CE6-4037-9D21-9C3E161BE5E6}" dt="2025-06-25T20:24:21.416" v="1887" actId="1036"/>
          <ac:spMkLst>
            <pc:docMk/>
            <pc:sldMk cId="2793207834" sldId="488"/>
            <ac:spMk id="151" creationId="{29BD3FEA-E925-3804-BA9F-12CC8F1EA8D2}"/>
          </ac:spMkLst>
        </pc:spChg>
        <pc:spChg chg="add mod ord">
          <ac:chgData name="Christopher Rawlings" userId="bbdc9230530f6bb4" providerId="LiveId" clId="{ED4CA9CA-2CE6-4037-9D21-9C3E161BE5E6}" dt="2025-06-25T20:27:53.263" v="1923" actId="171"/>
          <ac:spMkLst>
            <pc:docMk/>
            <pc:sldMk cId="2793207834" sldId="488"/>
            <ac:spMk id="154" creationId="{E6D950A1-F092-39E0-7A50-B85E464736D8}"/>
          </ac:spMkLst>
        </pc:spChg>
        <pc:spChg chg="add mod">
          <ac:chgData name="Christopher Rawlings" userId="bbdc9230530f6bb4" providerId="LiveId" clId="{ED4CA9CA-2CE6-4037-9D21-9C3E161BE5E6}" dt="2025-06-25T20:28:25.624" v="1954" actId="1076"/>
          <ac:spMkLst>
            <pc:docMk/>
            <pc:sldMk cId="2793207834" sldId="488"/>
            <ac:spMk id="155" creationId="{12DCC801-AE47-9EAE-C819-8EEB548ACC99}"/>
          </ac:spMkLst>
        </pc:spChg>
        <pc:spChg chg="add mod ord">
          <ac:chgData name="Christopher Rawlings" userId="bbdc9230530f6bb4" providerId="LiveId" clId="{ED4CA9CA-2CE6-4037-9D21-9C3E161BE5E6}" dt="2025-06-25T20:29:47.984" v="1984" actId="171"/>
          <ac:spMkLst>
            <pc:docMk/>
            <pc:sldMk cId="2793207834" sldId="488"/>
            <ac:spMk id="157" creationId="{EBFE07F9-E2C3-1102-985B-D23EBF659168}"/>
          </ac:spMkLst>
        </pc:spChg>
        <pc:grpChg chg="add mod">
          <ac:chgData name="Christopher Rawlings" userId="bbdc9230530f6bb4" providerId="LiveId" clId="{ED4CA9CA-2CE6-4037-9D21-9C3E161BE5E6}" dt="2025-06-25T15:50:47.867" v="1132" actId="1037"/>
          <ac:grpSpMkLst>
            <pc:docMk/>
            <pc:sldMk cId="2793207834" sldId="488"/>
            <ac:grpSpMk id="48" creationId="{3F9AE239-474D-A8B7-F6B0-6E7D37DA2408}"/>
          </ac:grpSpMkLst>
        </pc:grpChg>
        <pc:grpChg chg="add mod">
          <ac:chgData name="Christopher Rawlings" userId="bbdc9230530f6bb4" providerId="LiveId" clId="{ED4CA9CA-2CE6-4037-9D21-9C3E161BE5E6}" dt="2025-06-25T16:47:56.036" v="1272" actId="1076"/>
          <ac:grpSpMkLst>
            <pc:docMk/>
            <pc:sldMk cId="2793207834" sldId="488"/>
            <ac:grpSpMk id="49" creationId="{DC79C9BB-6E63-25D0-C8A2-CE9E82D2A889}"/>
          </ac:grpSpMkLst>
        </pc:grpChg>
        <pc:picChg chg="add mod">
          <ac:chgData name="Christopher Rawlings" userId="bbdc9230530f6bb4" providerId="LiveId" clId="{ED4CA9CA-2CE6-4037-9D21-9C3E161BE5E6}" dt="2025-06-25T20:18:35.505" v="1655" actId="1076"/>
          <ac:picMkLst>
            <pc:docMk/>
            <pc:sldMk cId="2793207834" sldId="488"/>
            <ac:picMk id="133" creationId="{B34D6F2C-5E83-AB1A-C146-F2DFBD749765}"/>
          </ac:picMkLst>
        </pc:picChg>
        <pc:cxnChg chg="add mod">
          <ac:chgData name="Christopher Rawlings" userId="bbdc9230530f6bb4" providerId="LiveId" clId="{ED4CA9CA-2CE6-4037-9D21-9C3E161BE5E6}" dt="2025-06-25T16:49:33.690" v="1384" actId="14100"/>
          <ac:cxnSpMkLst>
            <pc:docMk/>
            <pc:sldMk cId="2793207834" sldId="488"/>
            <ac:cxnSpMk id="52" creationId="{14BA6144-44CC-0F89-6A1C-EB508F2D1AED}"/>
          </ac:cxnSpMkLst>
        </pc:cxnChg>
        <pc:cxnChg chg="add mod">
          <ac:chgData name="Christopher Rawlings" userId="bbdc9230530f6bb4" providerId="LiveId" clId="{ED4CA9CA-2CE6-4037-9D21-9C3E161BE5E6}" dt="2025-06-25T16:49:55.819" v="1388" actId="14100"/>
          <ac:cxnSpMkLst>
            <pc:docMk/>
            <pc:sldMk cId="2793207834" sldId="488"/>
            <ac:cxnSpMk id="56" creationId="{1D4147E2-C4C9-48A3-618B-DF576B601AF4}"/>
          </ac:cxnSpMkLst>
        </pc:cxnChg>
        <pc:cxnChg chg="add mod">
          <ac:chgData name="Christopher Rawlings" userId="bbdc9230530f6bb4" providerId="LiveId" clId="{ED4CA9CA-2CE6-4037-9D21-9C3E161BE5E6}" dt="2025-06-25T16:49:58.805" v="1389" actId="14100"/>
          <ac:cxnSpMkLst>
            <pc:docMk/>
            <pc:sldMk cId="2793207834" sldId="488"/>
            <ac:cxnSpMk id="93" creationId="{EF30ED3E-6568-E10F-9496-098369DE65F8}"/>
          </ac:cxnSpMkLst>
        </pc:cxnChg>
        <pc:cxnChg chg="add mod">
          <ac:chgData name="Christopher Rawlings" userId="bbdc9230530f6bb4" providerId="LiveId" clId="{ED4CA9CA-2CE6-4037-9D21-9C3E161BE5E6}" dt="2025-06-25T16:50:01.598" v="1390" actId="14100"/>
          <ac:cxnSpMkLst>
            <pc:docMk/>
            <pc:sldMk cId="2793207834" sldId="488"/>
            <ac:cxnSpMk id="96" creationId="{0DC60753-56F4-0E70-84C9-D045F42B0E4C}"/>
          </ac:cxnSpMkLst>
        </pc:cxnChg>
        <pc:cxnChg chg="add mod">
          <ac:chgData name="Christopher Rawlings" userId="bbdc9230530f6bb4" providerId="LiveId" clId="{ED4CA9CA-2CE6-4037-9D21-9C3E161BE5E6}" dt="2025-06-25T16:47:56.036" v="1272" actId="1076"/>
          <ac:cxnSpMkLst>
            <pc:docMk/>
            <pc:sldMk cId="2793207834" sldId="488"/>
            <ac:cxnSpMk id="101" creationId="{77073C93-8D11-B08B-F70D-877E88288D23}"/>
          </ac:cxnSpMkLst>
        </pc:cxnChg>
        <pc:cxnChg chg="add mod">
          <ac:chgData name="Christopher Rawlings" userId="bbdc9230530f6bb4" providerId="LiveId" clId="{ED4CA9CA-2CE6-4037-9D21-9C3E161BE5E6}" dt="2025-06-25T16:50:54.804" v="1471" actId="1035"/>
          <ac:cxnSpMkLst>
            <pc:docMk/>
            <pc:sldMk cId="2793207834" sldId="488"/>
            <ac:cxnSpMk id="131" creationId="{EE16B6DD-AC56-D2C7-57C8-1F2DD4AD6C2D}"/>
          </ac:cxnSpMkLst>
        </pc:cxnChg>
      </pc:sldChg>
      <pc:sldChg chg="addSp delSp modSp del mod modNotesTx">
        <pc:chgData name="Christopher Rawlings" userId="bbdc9230530f6bb4" providerId="LiveId" clId="{ED4CA9CA-2CE6-4037-9D21-9C3E161BE5E6}" dt="2025-07-03T21:08:59.958" v="20457" actId="47"/>
        <pc:sldMkLst>
          <pc:docMk/>
          <pc:sldMk cId="2509529262" sldId="489"/>
        </pc:sldMkLst>
      </pc:sldChg>
      <pc:sldChg chg="addSp delSp modSp add del mod ord modNotesTx">
        <pc:chgData name="Christopher Rawlings" userId="bbdc9230530f6bb4" providerId="LiveId" clId="{ED4CA9CA-2CE6-4037-9D21-9C3E161BE5E6}" dt="2025-07-02T20:37:51.843" v="19983" actId="47"/>
        <pc:sldMkLst>
          <pc:docMk/>
          <pc:sldMk cId="2771191507" sldId="490"/>
        </pc:sldMkLst>
      </pc:sldChg>
      <pc:sldChg chg="addSp delSp modSp add mod modAnim modNotesTx">
        <pc:chgData name="Christopher Rawlings" userId="bbdc9230530f6bb4" providerId="LiveId" clId="{ED4CA9CA-2CE6-4037-9D21-9C3E161BE5E6}" dt="2025-07-07T21:12:21.962" v="20779" actId="1076"/>
        <pc:sldMkLst>
          <pc:docMk/>
          <pc:sldMk cId="4141641766" sldId="491"/>
        </pc:sldMkLst>
        <pc:spChg chg="mod">
          <ac:chgData name="Christopher Rawlings" userId="bbdc9230530f6bb4" providerId="LiveId" clId="{ED4CA9CA-2CE6-4037-9D21-9C3E161BE5E6}" dt="2025-06-25T21:19:04.870" v="2398" actId="1076"/>
          <ac:spMkLst>
            <pc:docMk/>
            <pc:sldMk cId="4141641766" sldId="491"/>
            <ac:spMk id="3" creationId="{E6F26A5B-A68D-0AAF-EB98-6E4133BA5F1C}"/>
          </ac:spMkLst>
        </pc:spChg>
        <pc:spChg chg="mod">
          <ac:chgData name="Christopher Rawlings" userId="bbdc9230530f6bb4" providerId="LiveId" clId="{ED4CA9CA-2CE6-4037-9D21-9C3E161BE5E6}" dt="2025-06-25T21:19:16.601" v="2403" actId="164"/>
          <ac:spMkLst>
            <pc:docMk/>
            <pc:sldMk cId="4141641766" sldId="491"/>
            <ac:spMk id="5" creationId="{7708452F-02BF-C34F-D265-374E9716A390}"/>
          </ac:spMkLst>
        </pc:spChg>
        <pc:spChg chg="mod">
          <ac:chgData name="Christopher Rawlings" userId="bbdc9230530f6bb4" providerId="LiveId" clId="{ED4CA9CA-2CE6-4037-9D21-9C3E161BE5E6}" dt="2025-06-25T15:28:29.416" v="758"/>
          <ac:spMkLst>
            <pc:docMk/>
            <pc:sldMk cId="4141641766" sldId="491"/>
            <ac:spMk id="7" creationId="{A34780BD-9562-DDCC-C5EA-07CBAE5682E7}"/>
          </ac:spMkLst>
        </pc:spChg>
        <pc:spChg chg="mod">
          <ac:chgData name="Christopher Rawlings" userId="bbdc9230530f6bb4" providerId="LiveId" clId="{ED4CA9CA-2CE6-4037-9D21-9C3E161BE5E6}" dt="2025-06-25T21:19:16.601" v="2403" actId="164"/>
          <ac:spMkLst>
            <pc:docMk/>
            <pc:sldMk cId="4141641766" sldId="491"/>
            <ac:spMk id="8" creationId="{592CCA03-FAE9-C823-3C27-F6587E39A79A}"/>
          </ac:spMkLst>
        </pc:spChg>
        <pc:spChg chg="add mod">
          <ac:chgData name="Christopher Rawlings" userId="bbdc9230530f6bb4" providerId="LiveId" clId="{ED4CA9CA-2CE6-4037-9D21-9C3E161BE5E6}" dt="2025-06-25T21:19:24.917" v="2404" actId="164"/>
          <ac:spMkLst>
            <pc:docMk/>
            <pc:sldMk cId="4141641766" sldId="491"/>
            <ac:spMk id="9" creationId="{D9F540D8-3A93-71B5-D141-43961098D40A}"/>
          </ac:spMkLst>
        </pc:spChg>
        <pc:spChg chg="mod">
          <ac:chgData name="Christopher Rawlings" userId="bbdc9230530f6bb4" providerId="LiveId" clId="{ED4CA9CA-2CE6-4037-9D21-9C3E161BE5E6}" dt="2025-06-25T21:19:16.601" v="2403" actId="164"/>
          <ac:spMkLst>
            <pc:docMk/>
            <pc:sldMk cId="4141641766" sldId="491"/>
            <ac:spMk id="11" creationId="{968B6A76-295E-56A7-C61C-E1421E732AB8}"/>
          </ac:spMkLst>
        </pc:spChg>
        <pc:spChg chg="mod">
          <ac:chgData name="Christopher Rawlings" userId="bbdc9230530f6bb4" providerId="LiveId" clId="{ED4CA9CA-2CE6-4037-9D21-9C3E161BE5E6}" dt="2025-06-25T21:07:15.723" v="1994"/>
          <ac:spMkLst>
            <pc:docMk/>
            <pc:sldMk cId="4141641766" sldId="491"/>
            <ac:spMk id="13" creationId="{5AA69FD3-D9EF-C459-A79F-5CAE1A3963A3}"/>
          </ac:spMkLst>
        </pc:spChg>
        <pc:spChg chg="mod">
          <ac:chgData name="Christopher Rawlings" userId="bbdc9230530f6bb4" providerId="LiveId" clId="{ED4CA9CA-2CE6-4037-9D21-9C3E161BE5E6}" dt="2025-06-25T21:19:16.601" v="2403" actId="164"/>
          <ac:spMkLst>
            <pc:docMk/>
            <pc:sldMk cId="4141641766" sldId="491"/>
            <ac:spMk id="14" creationId="{7CDF8680-F34C-4C15-8ED9-6E727BB21912}"/>
          </ac:spMkLst>
        </pc:spChg>
        <pc:spChg chg="mod">
          <ac:chgData name="Christopher Rawlings" userId="bbdc9230530f6bb4" providerId="LiveId" clId="{ED4CA9CA-2CE6-4037-9D21-9C3E161BE5E6}" dt="2025-06-25T21:07:27.653" v="1996"/>
          <ac:spMkLst>
            <pc:docMk/>
            <pc:sldMk cId="4141641766" sldId="491"/>
            <ac:spMk id="16" creationId="{06512BFA-90D1-09DE-02CB-A01CD85B1103}"/>
          </ac:spMkLst>
        </pc:spChg>
        <pc:spChg chg="mod">
          <ac:chgData name="Christopher Rawlings" userId="bbdc9230530f6bb4" providerId="LiveId" clId="{ED4CA9CA-2CE6-4037-9D21-9C3E161BE5E6}" dt="2025-06-25T21:07:27.653" v="1996"/>
          <ac:spMkLst>
            <pc:docMk/>
            <pc:sldMk cId="4141641766" sldId="491"/>
            <ac:spMk id="18" creationId="{95CAD642-8A0E-36DD-4851-B59020F07B6A}"/>
          </ac:spMkLst>
        </pc:spChg>
        <pc:spChg chg="mod">
          <ac:chgData name="Christopher Rawlings" userId="bbdc9230530f6bb4" providerId="LiveId" clId="{ED4CA9CA-2CE6-4037-9D21-9C3E161BE5E6}" dt="2025-06-25T21:19:16.601" v="2403" actId="164"/>
          <ac:spMkLst>
            <pc:docMk/>
            <pc:sldMk cId="4141641766" sldId="491"/>
            <ac:spMk id="19" creationId="{0BB3349C-6696-AFA1-DD19-A2AA588900B3}"/>
          </ac:spMkLst>
        </pc:spChg>
        <pc:spChg chg="mod">
          <ac:chgData name="Christopher Rawlings" userId="bbdc9230530f6bb4" providerId="LiveId" clId="{ED4CA9CA-2CE6-4037-9D21-9C3E161BE5E6}" dt="2025-06-25T21:07:32.861" v="1998"/>
          <ac:spMkLst>
            <pc:docMk/>
            <pc:sldMk cId="4141641766" sldId="491"/>
            <ac:spMk id="21" creationId="{8DC2FBED-6789-6A93-DC1E-D7073DCA724D}"/>
          </ac:spMkLst>
        </pc:spChg>
        <pc:spChg chg="mod">
          <ac:chgData name="Christopher Rawlings" userId="bbdc9230530f6bb4" providerId="LiveId" clId="{ED4CA9CA-2CE6-4037-9D21-9C3E161BE5E6}" dt="2025-06-25T21:07:32.861" v="1998"/>
          <ac:spMkLst>
            <pc:docMk/>
            <pc:sldMk cId="4141641766" sldId="491"/>
            <ac:spMk id="23" creationId="{BF3B992A-2CF0-1B21-2CB5-01D1BA846AB2}"/>
          </ac:spMkLst>
        </pc:spChg>
        <pc:spChg chg="mod">
          <ac:chgData name="Christopher Rawlings" userId="bbdc9230530f6bb4" providerId="LiveId" clId="{ED4CA9CA-2CE6-4037-9D21-9C3E161BE5E6}" dt="2025-06-25T21:19:16.601" v="2403" actId="164"/>
          <ac:spMkLst>
            <pc:docMk/>
            <pc:sldMk cId="4141641766" sldId="491"/>
            <ac:spMk id="24" creationId="{5CD566C8-7853-0953-F297-65343599DA76}"/>
          </ac:spMkLst>
        </pc:spChg>
        <pc:spChg chg="mod">
          <ac:chgData name="Christopher Rawlings" userId="bbdc9230530f6bb4" providerId="LiveId" clId="{ED4CA9CA-2CE6-4037-9D21-9C3E161BE5E6}" dt="2025-06-25T21:07:37.674" v="2000"/>
          <ac:spMkLst>
            <pc:docMk/>
            <pc:sldMk cId="4141641766" sldId="491"/>
            <ac:spMk id="26" creationId="{D38BBD46-C874-1F6B-C389-CF7FA403323C}"/>
          </ac:spMkLst>
        </pc:spChg>
        <pc:spChg chg="mod">
          <ac:chgData name="Christopher Rawlings" userId="bbdc9230530f6bb4" providerId="LiveId" clId="{ED4CA9CA-2CE6-4037-9D21-9C3E161BE5E6}" dt="2025-06-25T21:07:37.674" v="2000"/>
          <ac:spMkLst>
            <pc:docMk/>
            <pc:sldMk cId="4141641766" sldId="491"/>
            <ac:spMk id="28" creationId="{B491B424-06E7-9B7E-32D4-140A1402F6CC}"/>
          </ac:spMkLst>
        </pc:spChg>
        <pc:spChg chg="mod">
          <ac:chgData name="Christopher Rawlings" userId="bbdc9230530f6bb4" providerId="LiveId" clId="{ED4CA9CA-2CE6-4037-9D21-9C3E161BE5E6}" dt="2025-06-25T21:07:37.674" v="2000"/>
          <ac:spMkLst>
            <pc:docMk/>
            <pc:sldMk cId="4141641766" sldId="491"/>
            <ac:spMk id="29" creationId="{FABF08A7-5CA4-B64F-EEF7-96DCDF8FF6AB}"/>
          </ac:spMkLst>
        </pc:spChg>
        <pc:spChg chg="mod">
          <ac:chgData name="Christopher Rawlings" userId="bbdc9230530f6bb4" providerId="LiveId" clId="{ED4CA9CA-2CE6-4037-9D21-9C3E161BE5E6}" dt="2025-06-25T21:07:42.781" v="2002"/>
          <ac:spMkLst>
            <pc:docMk/>
            <pc:sldMk cId="4141641766" sldId="491"/>
            <ac:spMk id="31" creationId="{07CF01DD-B0DF-1CC8-B8CB-E993F5AA5DED}"/>
          </ac:spMkLst>
        </pc:spChg>
        <pc:spChg chg="mod">
          <ac:chgData name="Christopher Rawlings" userId="bbdc9230530f6bb4" providerId="LiveId" clId="{ED4CA9CA-2CE6-4037-9D21-9C3E161BE5E6}" dt="2025-06-25T21:07:42.781" v="2002"/>
          <ac:spMkLst>
            <pc:docMk/>
            <pc:sldMk cId="4141641766" sldId="491"/>
            <ac:spMk id="33" creationId="{12A044CD-36DC-76A3-0DF6-7126938C3B61}"/>
          </ac:spMkLst>
        </pc:spChg>
        <pc:spChg chg="mod">
          <ac:chgData name="Christopher Rawlings" userId="bbdc9230530f6bb4" providerId="LiveId" clId="{ED4CA9CA-2CE6-4037-9D21-9C3E161BE5E6}" dt="2025-06-25T21:07:42.781" v="2002"/>
          <ac:spMkLst>
            <pc:docMk/>
            <pc:sldMk cId="4141641766" sldId="491"/>
            <ac:spMk id="34" creationId="{5A2CCC5C-9D26-22F0-C294-8C7DF87A7D14}"/>
          </ac:spMkLst>
        </pc:spChg>
        <pc:spChg chg="add mod">
          <ac:chgData name="Christopher Rawlings" userId="bbdc9230530f6bb4" providerId="LiveId" clId="{ED4CA9CA-2CE6-4037-9D21-9C3E161BE5E6}" dt="2025-06-25T21:19:24.917" v="2404" actId="164"/>
          <ac:spMkLst>
            <pc:docMk/>
            <pc:sldMk cId="4141641766" sldId="491"/>
            <ac:spMk id="35" creationId="{7BF37A49-93BE-0C99-2424-775430D6D780}"/>
          </ac:spMkLst>
        </pc:spChg>
        <pc:spChg chg="add mod">
          <ac:chgData name="Christopher Rawlings" userId="bbdc9230530f6bb4" providerId="LiveId" clId="{ED4CA9CA-2CE6-4037-9D21-9C3E161BE5E6}" dt="2025-06-25T21:19:24.917" v="2404" actId="164"/>
          <ac:spMkLst>
            <pc:docMk/>
            <pc:sldMk cId="4141641766" sldId="491"/>
            <ac:spMk id="36" creationId="{389AB2BC-23CA-8DFB-4237-2D164B4A78A4}"/>
          </ac:spMkLst>
        </pc:spChg>
        <pc:spChg chg="add mod">
          <ac:chgData name="Christopher Rawlings" userId="bbdc9230530f6bb4" providerId="LiveId" clId="{ED4CA9CA-2CE6-4037-9D21-9C3E161BE5E6}" dt="2025-06-25T21:19:24.917" v="2404" actId="164"/>
          <ac:spMkLst>
            <pc:docMk/>
            <pc:sldMk cId="4141641766" sldId="491"/>
            <ac:spMk id="37" creationId="{2C7D30F5-8377-D8CF-953B-28033B8C35A8}"/>
          </ac:spMkLst>
        </pc:spChg>
        <pc:spChg chg="add mod">
          <ac:chgData name="Christopher Rawlings" userId="bbdc9230530f6bb4" providerId="LiveId" clId="{ED4CA9CA-2CE6-4037-9D21-9C3E161BE5E6}" dt="2025-07-07T21:11:11.927" v="20724" actId="1076"/>
          <ac:spMkLst>
            <pc:docMk/>
            <pc:sldMk cId="4141641766" sldId="491"/>
            <ac:spMk id="38" creationId="{88C9622C-61AE-14B0-6C8E-E69ACBF7F44A}"/>
          </ac:spMkLst>
        </pc:spChg>
        <pc:spChg chg="add mod">
          <ac:chgData name="Christopher Rawlings" userId="bbdc9230530f6bb4" providerId="LiveId" clId="{ED4CA9CA-2CE6-4037-9D21-9C3E161BE5E6}" dt="2025-07-07T21:11:38.549" v="20746" actId="1076"/>
          <ac:spMkLst>
            <pc:docMk/>
            <pc:sldMk cId="4141641766" sldId="491"/>
            <ac:spMk id="41" creationId="{4AE3BDDD-7DEF-841C-072C-C2115D9C4BF9}"/>
          </ac:spMkLst>
        </pc:spChg>
        <pc:spChg chg="add mod">
          <ac:chgData name="Christopher Rawlings" userId="bbdc9230530f6bb4" providerId="LiveId" clId="{ED4CA9CA-2CE6-4037-9D21-9C3E161BE5E6}" dt="2025-07-07T21:11:47.176" v="20749" actId="1076"/>
          <ac:spMkLst>
            <pc:docMk/>
            <pc:sldMk cId="4141641766" sldId="491"/>
            <ac:spMk id="43" creationId="{6354E921-5CD6-BCA4-649F-C505FF64256D}"/>
          </ac:spMkLst>
        </pc:spChg>
        <pc:spChg chg="add mod">
          <ac:chgData name="Christopher Rawlings" userId="bbdc9230530f6bb4" providerId="LiveId" clId="{ED4CA9CA-2CE6-4037-9D21-9C3E161BE5E6}" dt="2025-07-07T21:12:21.962" v="20779" actId="1076"/>
          <ac:spMkLst>
            <pc:docMk/>
            <pc:sldMk cId="4141641766" sldId="491"/>
            <ac:spMk id="45" creationId="{0FFCD1A5-9AA6-6712-6667-CFE4BED49FA4}"/>
          </ac:spMkLst>
        </pc:spChg>
        <pc:spChg chg="add mod">
          <ac:chgData name="Christopher Rawlings" userId="bbdc9230530f6bb4" providerId="LiveId" clId="{ED4CA9CA-2CE6-4037-9D21-9C3E161BE5E6}" dt="2025-06-25T21:19:24.917" v="2404" actId="164"/>
          <ac:spMkLst>
            <pc:docMk/>
            <pc:sldMk cId="4141641766" sldId="491"/>
            <ac:spMk id="79" creationId="{C4A52C9D-7B8F-DB25-6C51-F379A5043829}"/>
          </ac:spMkLst>
        </pc:spChg>
        <pc:spChg chg="add mod">
          <ac:chgData name="Christopher Rawlings" userId="bbdc9230530f6bb4" providerId="LiveId" clId="{ED4CA9CA-2CE6-4037-9D21-9C3E161BE5E6}" dt="2025-06-25T21:19:24.917" v="2404" actId="164"/>
          <ac:spMkLst>
            <pc:docMk/>
            <pc:sldMk cId="4141641766" sldId="491"/>
            <ac:spMk id="82" creationId="{61264CDE-F3BD-2C56-5E21-C307A8E7136E}"/>
          </ac:spMkLst>
        </pc:spChg>
        <pc:spChg chg="add mod">
          <ac:chgData name="Christopher Rawlings" userId="bbdc9230530f6bb4" providerId="LiveId" clId="{ED4CA9CA-2CE6-4037-9D21-9C3E161BE5E6}" dt="2025-06-25T21:19:24.917" v="2404" actId="164"/>
          <ac:spMkLst>
            <pc:docMk/>
            <pc:sldMk cId="4141641766" sldId="491"/>
            <ac:spMk id="83" creationId="{AA3BE7A5-E078-2565-EED3-3B39A3EEC42B}"/>
          </ac:spMkLst>
        </pc:spChg>
        <pc:spChg chg="add mod">
          <ac:chgData name="Christopher Rawlings" userId="bbdc9230530f6bb4" providerId="LiveId" clId="{ED4CA9CA-2CE6-4037-9D21-9C3E161BE5E6}" dt="2025-06-25T21:19:24.917" v="2404" actId="164"/>
          <ac:spMkLst>
            <pc:docMk/>
            <pc:sldMk cId="4141641766" sldId="491"/>
            <ac:spMk id="84" creationId="{B9C2D853-039F-25A6-C9A0-FD18D51CF34F}"/>
          </ac:spMkLst>
        </pc:spChg>
        <pc:spChg chg="add mod">
          <ac:chgData name="Christopher Rawlings" userId="bbdc9230530f6bb4" providerId="LiveId" clId="{ED4CA9CA-2CE6-4037-9D21-9C3E161BE5E6}" dt="2025-06-25T21:19:24.917" v="2404" actId="164"/>
          <ac:spMkLst>
            <pc:docMk/>
            <pc:sldMk cId="4141641766" sldId="491"/>
            <ac:spMk id="85" creationId="{30D27CCD-DD98-3D27-59CA-ED5252EF2C37}"/>
          </ac:spMkLst>
        </pc:spChg>
        <pc:spChg chg="add mod">
          <ac:chgData name="Christopher Rawlings" userId="bbdc9230530f6bb4" providerId="LiveId" clId="{ED4CA9CA-2CE6-4037-9D21-9C3E161BE5E6}" dt="2025-06-25T21:19:24.917" v="2404" actId="164"/>
          <ac:spMkLst>
            <pc:docMk/>
            <pc:sldMk cId="4141641766" sldId="491"/>
            <ac:spMk id="86" creationId="{E04DA88C-6401-8CCA-8362-75A9FB768FB4}"/>
          </ac:spMkLst>
        </pc:spChg>
        <pc:grpChg chg="add mod">
          <ac:chgData name="Christopher Rawlings" userId="bbdc9230530f6bb4" providerId="LiveId" clId="{ED4CA9CA-2CE6-4037-9D21-9C3E161BE5E6}" dt="2025-06-25T21:09:32.023" v="2226" actId="1076"/>
          <ac:grpSpMkLst>
            <pc:docMk/>
            <pc:sldMk cId="4141641766" sldId="491"/>
            <ac:grpSpMk id="4" creationId="{938A42CA-1A81-E11F-F2CC-D381C049EE2A}"/>
          </ac:grpSpMkLst>
        </pc:grpChg>
        <pc:grpChg chg="add mod">
          <ac:chgData name="Christopher Rawlings" userId="bbdc9230530f6bb4" providerId="LiveId" clId="{ED4CA9CA-2CE6-4037-9D21-9C3E161BE5E6}" dt="2025-06-25T21:19:10.797" v="2399" actId="164"/>
          <ac:grpSpMkLst>
            <pc:docMk/>
            <pc:sldMk cId="4141641766" sldId="491"/>
            <ac:grpSpMk id="10" creationId="{BFC4BAF8-C510-2811-7613-D1A7CF1D3790}"/>
          </ac:grpSpMkLst>
        </pc:grpChg>
        <pc:grpChg chg="add mod">
          <ac:chgData name="Christopher Rawlings" userId="bbdc9230530f6bb4" providerId="LiveId" clId="{ED4CA9CA-2CE6-4037-9D21-9C3E161BE5E6}" dt="2025-06-25T21:09:35.738" v="2227" actId="1076"/>
          <ac:grpSpMkLst>
            <pc:docMk/>
            <pc:sldMk cId="4141641766" sldId="491"/>
            <ac:grpSpMk id="15" creationId="{D470F734-EF37-998D-5D53-FA434316938F}"/>
          </ac:grpSpMkLst>
        </pc:grpChg>
        <pc:grpChg chg="add mod">
          <ac:chgData name="Christopher Rawlings" userId="bbdc9230530f6bb4" providerId="LiveId" clId="{ED4CA9CA-2CE6-4037-9D21-9C3E161BE5E6}" dt="2025-06-25T21:09:35.738" v="2227" actId="1076"/>
          <ac:grpSpMkLst>
            <pc:docMk/>
            <pc:sldMk cId="4141641766" sldId="491"/>
            <ac:grpSpMk id="20" creationId="{28DBF9A9-7468-C144-8A8E-9850000E6B06}"/>
          </ac:grpSpMkLst>
        </pc:grpChg>
        <pc:grpChg chg="add mod">
          <ac:chgData name="Christopher Rawlings" userId="bbdc9230530f6bb4" providerId="LiveId" clId="{ED4CA9CA-2CE6-4037-9D21-9C3E161BE5E6}" dt="2025-06-25T21:09:40.325" v="2228" actId="1076"/>
          <ac:grpSpMkLst>
            <pc:docMk/>
            <pc:sldMk cId="4141641766" sldId="491"/>
            <ac:grpSpMk id="25" creationId="{3A8155DD-F959-C641-F51E-ABCCCD513A0A}"/>
          </ac:grpSpMkLst>
        </pc:grpChg>
        <pc:grpChg chg="add mod">
          <ac:chgData name="Christopher Rawlings" userId="bbdc9230530f6bb4" providerId="LiveId" clId="{ED4CA9CA-2CE6-4037-9D21-9C3E161BE5E6}" dt="2025-06-25T21:09:40.325" v="2228" actId="1076"/>
          <ac:grpSpMkLst>
            <pc:docMk/>
            <pc:sldMk cId="4141641766" sldId="491"/>
            <ac:grpSpMk id="30" creationId="{90620DD2-2437-7BD8-69A4-CFBFD3C2E1DC}"/>
          </ac:grpSpMkLst>
        </pc:grpChg>
        <pc:grpChg chg="mod">
          <ac:chgData name="Christopher Rawlings" userId="bbdc9230530f6bb4" providerId="LiveId" clId="{ED4CA9CA-2CE6-4037-9D21-9C3E161BE5E6}" dt="2025-06-25T21:19:40.136" v="2405" actId="1076"/>
          <ac:grpSpMkLst>
            <pc:docMk/>
            <pc:sldMk cId="4141641766" sldId="491"/>
            <ac:grpSpMk id="102" creationId="{07E5C1DE-F849-167F-3586-B1E17836F50C}"/>
          </ac:grpSpMkLst>
        </pc:grpChg>
        <pc:cxnChg chg="mod">
          <ac:chgData name="Christopher Rawlings" userId="bbdc9230530f6bb4" providerId="LiveId" clId="{ED4CA9CA-2CE6-4037-9D21-9C3E161BE5E6}" dt="2025-06-25T15:28:29.416" v="758"/>
          <ac:cxnSpMkLst>
            <pc:docMk/>
            <pc:sldMk cId="4141641766" sldId="491"/>
            <ac:cxnSpMk id="6" creationId="{181E4ADC-F466-EF60-35EF-247AF480BE4E}"/>
          </ac:cxnSpMkLst>
        </pc:cxnChg>
        <pc:cxnChg chg="mod">
          <ac:chgData name="Christopher Rawlings" userId="bbdc9230530f6bb4" providerId="LiveId" clId="{ED4CA9CA-2CE6-4037-9D21-9C3E161BE5E6}" dt="2025-06-25T21:07:15.723" v="1994"/>
          <ac:cxnSpMkLst>
            <pc:docMk/>
            <pc:sldMk cId="4141641766" sldId="491"/>
            <ac:cxnSpMk id="12" creationId="{2AE95B33-2367-403B-4FE3-9C017151A486}"/>
          </ac:cxnSpMkLst>
        </pc:cxnChg>
        <pc:cxnChg chg="mod">
          <ac:chgData name="Christopher Rawlings" userId="bbdc9230530f6bb4" providerId="LiveId" clId="{ED4CA9CA-2CE6-4037-9D21-9C3E161BE5E6}" dt="2025-06-25T21:07:27.653" v="1996"/>
          <ac:cxnSpMkLst>
            <pc:docMk/>
            <pc:sldMk cId="4141641766" sldId="491"/>
            <ac:cxnSpMk id="17" creationId="{4843E861-2DD8-C883-3A53-2A8F8EB6D3A7}"/>
          </ac:cxnSpMkLst>
        </pc:cxnChg>
        <pc:cxnChg chg="mod">
          <ac:chgData name="Christopher Rawlings" userId="bbdc9230530f6bb4" providerId="LiveId" clId="{ED4CA9CA-2CE6-4037-9D21-9C3E161BE5E6}" dt="2025-06-25T21:07:32.861" v="1998"/>
          <ac:cxnSpMkLst>
            <pc:docMk/>
            <pc:sldMk cId="4141641766" sldId="491"/>
            <ac:cxnSpMk id="22" creationId="{15958595-C27D-5F66-D99B-7BAA4C08F72C}"/>
          </ac:cxnSpMkLst>
        </pc:cxnChg>
        <pc:cxnChg chg="mod">
          <ac:chgData name="Christopher Rawlings" userId="bbdc9230530f6bb4" providerId="LiveId" clId="{ED4CA9CA-2CE6-4037-9D21-9C3E161BE5E6}" dt="2025-06-25T21:07:37.674" v="2000"/>
          <ac:cxnSpMkLst>
            <pc:docMk/>
            <pc:sldMk cId="4141641766" sldId="491"/>
            <ac:cxnSpMk id="27" creationId="{FF5F77C9-20B4-39B8-6E47-2B45A110052B}"/>
          </ac:cxnSpMkLst>
        </pc:cxnChg>
        <pc:cxnChg chg="mod">
          <ac:chgData name="Christopher Rawlings" userId="bbdc9230530f6bb4" providerId="LiveId" clId="{ED4CA9CA-2CE6-4037-9D21-9C3E161BE5E6}" dt="2025-06-25T21:07:42.781" v="2002"/>
          <ac:cxnSpMkLst>
            <pc:docMk/>
            <pc:sldMk cId="4141641766" sldId="491"/>
            <ac:cxnSpMk id="32" creationId="{CCC4FF58-0017-6839-BBD4-A180C4E31C89}"/>
          </ac:cxnSpMkLst>
        </pc:cxnChg>
        <pc:cxnChg chg="add mod">
          <ac:chgData name="Christopher Rawlings" userId="bbdc9230530f6bb4" providerId="LiveId" clId="{ED4CA9CA-2CE6-4037-9D21-9C3E161BE5E6}" dt="2025-06-25T21:10:25.898" v="2231" actId="1582"/>
          <ac:cxnSpMkLst>
            <pc:docMk/>
            <pc:sldMk cId="4141641766" sldId="491"/>
            <ac:cxnSpMk id="39" creationId="{091538FB-880E-286C-151F-359558D3927A}"/>
          </ac:cxnSpMkLst>
        </pc:cxnChg>
        <pc:cxnChg chg="add mod">
          <ac:chgData name="Christopher Rawlings" userId="bbdc9230530f6bb4" providerId="LiveId" clId="{ED4CA9CA-2CE6-4037-9D21-9C3E161BE5E6}" dt="2025-06-25T21:10:37.191" v="2234" actId="14100"/>
          <ac:cxnSpMkLst>
            <pc:docMk/>
            <pc:sldMk cId="4141641766" sldId="491"/>
            <ac:cxnSpMk id="40" creationId="{DFECFAB0-AACB-44F3-6A5E-F761D21478EF}"/>
          </ac:cxnSpMkLst>
        </pc:cxnChg>
        <pc:cxnChg chg="add mod">
          <ac:chgData name="Christopher Rawlings" userId="bbdc9230530f6bb4" providerId="LiveId" clId="{ED4CA9CA-2CE6-4037-9D21-9C3E161BE5E6}" dt="2025-06-25T21:10:44.786" v="2237" actId="14100"/>
          <ac:cxnSpMkLst>
            <pc:docMk/>
            <pc:sldMk cId="4141641766" sldId="491"/>
            <ac:cxnSpMk id="42" creationId="{C961625A-176C-0A22-02DD-ED4A4F923392}"/>
          </ac:cxnSpMkLst>
        </pc:cxnChg>
        <pc:cxnChg chg="add mod">
          <ac:chgData name="Christopher Rawlings" userId="bbdc9230530f6bb4" providerId="LiveId" clId="{ED4CA9CA-2CE6-4037-9D21-9C3E161BE5E6}" dt="2025-06-25T21:11:37.135" v="2253" actId="14100"/>
          <ac:cxnSpMkLst>
            <pc:docMk/>
            <pc:sldMk cId="4141641766" sldId="491"/>
            <ac:cxnSpMk id="44" creationId="{775C9227-4364-8698-C55E-7F79494FCF80}"/>
          </ac:cxnSpMkLst>
        </pc:cxnChg>
        <pc:cxnChg chg="add mod">
          <ac:chgData name="Christopher Rawlings" userId="bbdc9230530f6bb4" providerId="LiveId" clId="{ED4CA9CA-2CE6-4037-9D21-9C3E161BE5E6}" dt="2025-06-25T21:11:06.156" v="2243" actId="14100"/>
          <ac:cxnSpMkLst>
            <pc:docMk/>
            <pc:sldMk cId="4141641766" sldId="491"/>
            <ac:cxnSpMk id="46" creationId="{1F30B868-75F6-53CF-36F6-B860B8C471CA}"/>
          </ac:cxnSpMkLst>
        </pc:cxnChg>
        <pc:cxnChg chg="add mod">
          <ac:chgData name="Christopher Rawlings" userId="bbdc9230530f6bb4" providerId="LiveId" clId="{ED4CA9CA-2CE6-4037-9D21-9C3E161BE5E6}" dt="2025-06-25T21:11:17.115" v="2246" actId="14100"/>
          <ac:cxnSpMkLst>
            <pc:docMk/>
            <pc:sldMk cId="4141641766" sldId="491"/>
            <ac:cxnSpMk id="48" creationId="{818BB7DA-0B57-B651-DE5C-C09BAB352BA3}"/>
          </ac:cxnSpMkLst>
        </pc:cxnChg>
        <pc:cxnChg chg="add mod">
          <ac:chgData name="Christopher Rawlings" userId="bbdc9230530f6bb4" providerId="LiveId" clId="{ED4CA9CA-2CE6-4037-9D21-9C3E161BE5E6}" dt="2025-06-25T21:11:25.067" v="2249" actId="14100"/>
          <ac:cxnSpMkLst>
            <pc:docMk/>
            <pc:sldMk cId="4141641766" sldId="491"/>
            <ac:cxnSpMk id="50" creationId="{4154C09F-8137-091A-DFD2-C435221D6F0A}"/>
          </ac:cxnSpMkLst>
        </pc:cxnChg>
        <pc:cxnChg chg="add mod">
          <ac:chgData name="Christopher Rawlings" userId="bbdc9230530f6bb4" providerId="LiveId" clId="{ED4CA9CA-2CE6-4037-9D21-9C3E161BE5E6}" dt="2025-06-25T21:11:33.364" v="2252" actId="14100"/>
          <ac:cxnSpMkLst>
            <pc:docMk/>
            <pc:sldMk cId="4141641766" sldId="491"/>
            <ac:cxnSpMk id="52" creationId="{0634772A-A961-97E3-64DC-74BCD50ADF53}"/>
          </ac:cxnSpMkLst>
        </pc:cxnChg>
        <pc:cxnChg chg="add mod">
          <ac:chgData name="Christopher Rawlings" userId="bbdc9230530f6bb4" providerId="LiveId" clId="{ED4CA9CA-2CE6-4037-9D21-9C3E161BE5E6}" dt="2025-06-25T21:11:50.569" v="2257" actId="14100"/>
          <ac:cxnSpMkLst>
            <pc:docMk/>
            <pc:sldMk cId="4141641766" sldId="491"/>
            <ac:cxnSpMk id="55" creationId="{AAE6406A-A33D-A4A5-9B21-5FEC1D91AA78}"/>
          </ac:cxnSpMkLst>
        </pc:cxnChg>
        <pc:cxnChg chg="add mod">
          <ac:chgData name="Christopher Rawlings" userId="bbdc9230530f6bb4" providerId="LiveId" clId="{ED4CA9CA-2CE6-4037-9D21-9C3E161BE5E6}" dt="2025-06-25T21:11:57.998" v="2260" actId="14100"/>
          <ac:cxnSpMkLst>
            <pc:docMk/>
            <pc:sldMk cId="4141641766" sldId="491"/>
            <ac:cxnSpMk id="58" creationId="{44403C44-E6CF-FFE2-A8D9-EBFAA29E0763}"/>
          </ac:cxnSpMkLst>
        </pc:cxnChg>
        <pc:cxnChg chg="add mod">
          <ac:chgData name="Christopher Rawlings" userId="bbdc9230530f6bb4" providerId="LiveId" clId="{ED4CA9CA-2CE6-4037-9D21-9C3E161BE5E6}" dt="2025-06-25T21:12:05.289" v="2264" actId="14100"/>
          <ac:cxnSpMkLst>
            <pc:docMk/>
            <pc:sldMk cId="4141641766" sldId="491"/>
            <ac:cxnSpMk id="60" creationId="{658ACFF0-7B38-AC1F-7A99-112FBBC7FB11}"/>
          </ac:cxnSpMkLst>
        </pc:cxnChg>
        <pc:cxnChg chg="add mod">
          <ac:chgData name="Christopher Rawlings" userId="bbdc9230530f6bb4" providerId="LiveId" clId="{ED4CA9CA-2CE6-4037-9D21-9C3E161BE5E6}" dt="2025-06-25T21:12:11.668" v="2268" actId="14100"/>
          <ac:cxnSpMkLst>
            <pc:docMk/>
            <pc:sldMk cId="4141641766" sldId="491"/>
            <ac:cxnSpMk id="63" creationId="{5A4646B2-946A-ADCD-C0E9-B2091BFD57BD}"/>
          </ac:cxnSpMkLst>
        </pc:cxnChg>
        <pc:cxnChg chg="add mod">
          <ac:chgData name="Christopher Rawlings" userId="bbdc9230530f6bb4" providerId="LiveId" clId="{ED4CA9CA-2CE6-4037-9D21-9C3E161BE5E6}" dt="2025-06-25T21:12:33.607" v="2277" actId="14100"/>
          <ac:cxnSpMkLst>
            <pc:docMk/>
            <pc:sldMk cId="4141641766" sldId="491"/>
            <ac:cxnSpMk id="66" creationId="{F93D7C25-8247-822B-989D-E9DCB9A40289}"/>
          </ac:cxnSpMkLst>
        </pc:cxnChg>
        <pc:cxnChg chg="add mod">
          <ac:chgData name="Christopher Rawlings" userId="bbdc9230530f6bb4" providerId="LiveId" clId="{ED4CA9CA-2CE6-4037-9D21-9C3E161BE5E6}" dt="2025-06-25T21:12:31.832" v="2276" actId="14100"/>
          <ac:cxnSpMkLst>
            <pc:docMk/>
            <pc:sldMk cId="4141641766" sldId="491"/>
            <ac:cxnSpMk id="69" creationId="{174CF33E-6238-E37A-DB90-00C0265A42A6}"/>
          </ac:cxnSpMkLst>
        </pc:cxnChg>
        <pc:cxnChg chg="add mod">
          <ac:chgData name="Christopher Rawlings" userId="bbdc9230530f6bb4" providerId="LiveId" clId="{ED4CA9CA-2CE6-4037-9D21-9C3E161BE5E6}" dt="2025-06-25T21:12:41.005" v="2281" actId="14100"/>
          <ac:cxnSpMkLst>
            <pc:docMk/>
            <pc:sldMk cId="4141641766" sldId="491"/>
            <ac:cxnSpMk id="73" creationId="{B820F6F7-08B9-A40D-31FF-813F07345818}"/>
          </ac:cxnSpMkLst>
        </pc:cxnChg>
        <pc:cxnChg chg="add mod">
          <ac:chgData name="Christopher Rawlings" userId="bbdc9230530f6bb4" providerId="LiveId" clId="{ED4CA9CA-2CE6-4037-9D21-9C3E161BE5E6}" dt="2025-06-25T21:12:47.651" v="2285" actId="14100"/>
          <ac:cxnSpMkLst>
            <pc:docMk/>
            <pc:sldMk cId="4141641766" sldId="491"/>
            <ac:cxnSpMk id="76" creationId="{F7FFA741-0F1A-D031-06EF-9AAE5738A10F}"/>
          </ac:cxnSpMkLst>
        </pc:cxnChg>
        <pc:cxnChg chg="add mod">
          <ac:chgData name="Christopher Rawlings" userId="bbdc9230530f6bb4" providerId="LiveId" clId="{ED4CA9CA-2CE6-4037-9D21-9C3E161BE5E6}" dt="2025-06-25T21:16:27.609" v="2375" actId="14100"/>
          <ac:cxnSpMkLst>
            <pc:docMk/>
            <pc:sldMk cId="4141641766" sldId="491"/>
            <ac:cxnSpMk id="87" creationId="{49462DBE-98E2-D982-AE11-0C89D53B0EE5}"/>
          </ac:cxnSpMkLst>
        </pc:cxnChg>
        <pc:cxnChg chg="add mod">
          <ac:chgData name="Christopher Rawlings" userId="bbdc9230530f6bb4" providerId="LiveId" clId="{ED4CA9CA-2CE6-4037-9D21-9C3E161BE5E6}" dt="2025-06-25T21:16:43.670" v="2379" actId="14100"/>
          <ac:cxnSpMkLst>
            <pc:docMk/>
            <pc:sldMk cId="4141641766" sldId="491"/>
            <ac:cxnSpMk id="91" creationId="{0082FD21-CCBE-7073-A63F-1EB2262DCC3C}"/>
          </ac:cxnSpMkLst>
        </pc:cxnChg>
        <pc:cxnChg chg="add mod">
          <ac:chgData name="Christopher Rawlings" userId="bbdc9230530f6bb4" providerId="LiveId" clId="{ED4CA9CA-2CE6-4037-9D21-9C3E161BE5E6}" dt="2025-06-25T21:18:17.347" v="2388" actId="14100"/>
          <ac:cxnSpMkLst>
            <pc:docMk/>
            <pc:sldMk cId="4141641766" sldId="491"/>
            <ac:cxnSpMk id="94" creationId="{C4A5D490-8D44-4177-AFCC-F1EB5AFED79A}"/>
          </ac:cxnSpMkLst>
        </pc:cxnChg>
        <pc:cxnChg chg="add mod">
          <ac:chgData name="Christopher Rawlings" userId="bbdc9230530f6bb4" providerId="LiveId" clId="{ED4CA9CA-2CE6-4037-9D21-9C3E161BE5E6}" dt="2025-06-25T21:18:10.311" v="2387" actId="14100"/>
          <ac:cxnSpMkLst>
            <pc:docMk/>
            <pc:sldMk cId="4141641766" sldId="491"/>
            <ac:cxnSpMk id="97" creationId="{5DCBFF78-384F-35BD-5800-46D06A8A71E1}"/>
          </ac:cxnSpMkLst>
        </pc:cxnChg>
      </pc:sldChg>
      <pc:sldChg chg="new del">
        <pc:chgData name="Christopher Rawlings" userId="bbdc9230530f6bb4" providerId="LiveId" clId="{ED4CA9CA-2CE6-4037-9D21-9C3E161BE5E6}" dt="2025-07-03T21:18:48.756" v="20470" actId="47"/>
        <pc:sldMkLst>
          <pc:docMk/>
          <pc:sldMk cId="501561116" sldId="492"/>
        </pc:sldMkLst>
      </pc:sldChg>
      <pc:sldChg chg="addSp delSp modSp new mod delAnim modAnim modNotesTx">
        <pc:chgData name="Christopher Rawlings" userId="bbdc9230530f6bb4" providerId="LiveId" clId="{ED4CA9CA-2CE6-4037-9D21-9C3E161BE5E6}" dt="2025-07-07T21:12:25.620" v="20780"/>
        <pc:sldMkLst>
          <pc:docMk/>
          <pc:sldMk cId="80037839" sldId="493"/>
        </pc:sldMkLst>
        <pc:spChg chg="mod">
          <ac:chgData name="Christopher Rawlings" userId="bbdc9230530f6bb4" providerId="LiveId" clId="{ED4CA9CA-2CE6-4037-9D21-9C3E161BE5E6}" dt="2025-06-25T21:26:03.929" v="2498" actId="403"/>
          <ac:spMkLst>
            <pc:docMk/>
            <pc:sldMk cId="80037839" sldId="493"/>
            <ac:spMk id="2" creationId="{1EB04973-8890-814C-1FCC-1D36186C6862}"/>
          </ac:spMkLst>
        </pc:spChg>
        <pc:spChg chg="add mod">
          <ac:chgData name="Christopher Rawlings" userId="bbdc9230530f6bb4" providerId="LiveId" clId="{ED4CA9CA-2CE6-4037-9D21-9C3E161BE5E6}" dt="2025-07-07T21:11:15.922" v="20725"/>
          <ac:spMkLst>
            <pc:docMk/>
            <pc:sldMk cId="80037839" sldId="493"/>
            <ac:spMk id="4" creationId="{10B8A114-95B0-1857-7D78-A5A5D0B43A40}"/>
          </ac:spMkLst>
        </pc:spChg>
        <pc:spChg chg="mod topLvl">
          <ac:chgData name="Christopher Rawlings" userId="bbdc9230530f6bb4" providerId="LiveId" clId="{ED4CA9CA-2CE6-4037-9D21-9C3E161BE5E6}" dt="2025-06-25T21:29:01.381" v="2533" actId="165"/>
          <ac:spMkLst>
            <pc:docMk/>
            <pc:sldMk cId="80037839" sldId="493"/>
            <ac:spMk id="6" creationId="{F9EFF4C3-58BE-E321-8DD3-8E0865C9601F}"/>
          </ac:spMkLst>
        </pc:spChg>
        <pc:spChg chg="mod topLvl">
          <ac:chgData name="Christopher Rawlings" userId="bbdc9230530f6bb4" providerId="LiveId" clId="{ED4CA9CA-2CE6-4037-9D21-9C3E161BE5E6}" dt="2025-06-25T21:29:01.381" v="2533" actId="165"/>
          <ac:spMkLst>
            <pc:docMk/>
            <pc:sldMk cId="80037839" sldId="493"/>
            <ac:spMk id="33" creationId="{BA93218E-483B-79A4-07F0-419B1323F01C}"/>
          </ac:spMkLst>
        </pc:spChg>
        <pc:spChg chg="mod topLvl">
          <ac:chgData name="Christopher Rawlings" userId="bbdc9230530f6bb4" providerId="LiveId" clId="{ED4CA9CA-2CE6-4037-9D21-9C3E161BE5E6}" dt="2025-06-25T21:29:01.381" v="2533" actId="165"/>
          <ac:spMkLst>
            <pc:docMk/>
            <pc:sldMk cId="80037839" sldId="493"/>
            <ac:spMk id="34" creationId="{3CA930EC-3184-8295-D1CA-3560C141B9CD}"/>
          </ac:spMkLst>
        </pc:spChg>
        <pc:spChg chg="mod topLvl">
          <ac:chgData name="Christopher Rawlings" userId="bbdc9230530f6bb4" providerId="LiveId" clId="{ED4CA9CA-2CE6-4037-9D21-9C3E161BE5E6}" dt="2025-06-25T21:29:01.381" v="2533" actId="165"/>
          <ac:spMkLst>
            <pc:docMk/>
            <pc:sldMk cId="80037839" sldId="493"/>
            <ac:spMk id="36" creationId="{5D52AA43-7EE3-7EB8-EAF0-FF54ACD4B21C}"/>
          </ac:spMkLst>
        </pc:spChg>
        <pc:spChg chg="mod">
          <ac:chgData name="Christopher Rawlings" userId="bbdc9230530f6bb4" providerId="LiveId" clId="{ED4CA9CA-2CE6-4037-9D21-9C3E161BE5E6}" dt="2025-06-25T21:29:01.381" v="2533" actId="165"/>
          <ac:spMkLst>
            <pc:docMk/>
            <pc:sldMk cId="80037839" sldId="493"/>
            <ac:spMk id="48" creationId="{5E3F4595-F4F3-BC53-D15B-182D93310227}"/>
          </ac:spMkLst>
        </pc:spChg>
        <pc:spChg chg="mod">
          <ac:chgData name="Christopher Rawlings" userId="bbdc9230530f6bb4" providerId="LiveId" clId="{ED4CA9CA-2CE6-4037-9D21-9C3E161BE5E6}" dt="2025-06-25T21:29:01.381" v="2533" actId="165"/>
          <ac:spMkLst>
            <pc:docMk/>
            <pc:sldMk cId="80037839" sldId="493"/>
            <ac:spMk id="49" creationId="{5B291328-E376-AEF2-A45A-B8A7A0C582AF}"/>
          </ac:spMkLst>
        </pc:spChg>
        <pc:spChg chg="mod">
          <ac:chgData name="Christopher Rawlings" userId="bbdc9230530f6bb4" providerId="LiveId" clId="{ED4CA9CA-2CE6-4037-9D21-9C3E161BE5E6}" dt="2025-06-25T21:29:01.381" v="2533" actId="165"/>
          <ac:spMkLst>
            <pc:docMk/>
            <pc:sldMk cId="80037839" sldId="493"/>
            <ac:spMk id="51" creationId="{09BA1BAB-0914-4A0A-41FC-AC0824235D6C}"/>
          </ac:spMkLst>
        </pc:spChg>
        <pc:spChg chg="mod">
          <ac:chgData name="Christopher Rawlings" userId="bbdc9230530f6bb4" providerId="LiveId" clId="{ED4CA9CA-2CE6-4037-9D21-9C3E161BE5E6}" dt="2025-06-25T21:29:01.381" v="2533" actId="165"/>
          <ac:spMkLst>
            <pc:docMk/>
            <pc:sldMk cId="80037839" sldId="493"/>
            <ac:spMk id="59" creationId="{B2A379AB-7BFF-251E-76D8-4A9CB83C5A9D}"/>
          </ac:spMkLst>
        </pc:spChg>
        <pc:spChg chg="mod">
          <ac:chgData name="Christopher Rawlings" userId="bbdc9230530f6bb4" providerId="LiveId" clId="{ED4CA9CA-2CE6-4037-9D21-9C3E161BE5E6}" dt="2025-06-25T21:29:01.381" v="2533" actId="165"/>
          <ac:spMkLst>
            <pc:docMk/>
            <pc:sldMk cId="80037839" sldId="493"/>
            <ac:spMk id="61" creationId="{A0C4D3E0-1C23-28E2-61F6-8A2F88FE0540}"/>
          </ac:spMkLst>
        </pc:spChg>
        <pc:spChg chg="mod">
          <ac:chgData name="Christopher Rawlings" userId="bbdc9230530f6bb4" providerId="LiveId" clId="{ED4CA9CA-2CE6-4037-9D21-9C3E161BE5E6}" dt="2025-06-25T21:29:01.381" v="2533" actId="165"/>
          <ac:spMkLst>
            <pc:docMk/>
            <pc:sldMk cId="80037839" sldId="493"/>
            <ac:spMk id="64" creationId="{DE1C95F1-5D47-D704-1204-AFCB777E3AA7}"/>
          </ac:spMkLst>
        </pc:spChg>
        <pc:spChg chg="add mod">
          <ac:chgData name="Christopher Rawlings" userId="bbdc9230530f6bb4" providerId="LiveId" clId="{ED4CA9CA-2CE6-4037-9D21-9C3E161BE5E6}" dt="2025-07-07T21:11:42.048" v="20747"/>
          <ac:spMkLst>
            <pc:docMk/>
            <pc:sldMk cId="80037839" sldId="493"/>
            <ac:spMk id="65" creationId="{26A4B803-14BD-32EA-FA54-AD32DFAEDA0A}"/>
          </ac:spMkLst>
        </pc:spChg>
        <pc:spChg chg="add mod">
          <ac:chgData name="Christopher Rawlings" userId="bbdc9230530f6bb4" providerId="LiveId" clId="{ED4CA9CA-2CE6-4037-9D21-9C3E161BE5E6}" dt="2025-07-07T21:11:52.992" v="20750"/>
          <ac:spMkLst>
            <pc:docMk/>
            <pc:sldMk cId="80037839" sldId="493"/>
            <ac:spMk id="66" creationId="{59A63E62-179F-B59C-6F56-B4EE968218A7}"/>
          </ac:spMkLst>
        </pc:spChg>
        <pc:spChg chg="add mod">
          <ac:chgData name="Christopher Rawlings" userId="bbdc9230530f6bb4" providerId="LiveId" clId="{ED4CA9CA-2CE6-4037-9D21-9C3E161BE5E6}" dt="2025-07-07T21:12:25.620" v="20780"/>
          <ac:spMkLst>
            <pc:docMk/>
            <pc:sldMk cId="80037839" sldId="493"/>
            <ac:spMk id="67" creationId="{A92147E7-0C54-C769-D465-DDA1AD0B8F5A}"/>
          </ac:spMkLst>
        </pc:spChg>
        <pc:cxnChg chg="add mod">
          <ac:chgData name="Christopher Rawlings" userId="bbdc9230530f6bb4" providerId="LiveId" clId="{ED4CA9CA-2CE6-4037-9D21-9C3E161BE5E6}" dt="2025-06-25T21:30:25.109" v="2555" actId="1038"/>
          <ac:cxnSpMkLst>
            <pc:docMk/>
            <pc:sldMk cId="80037839" sldId="493"/>
            <ac:cxnSpMk id="83" creationId="{A74D8469-E854-FE66-E8E8-82AFBB0D985C}"/>
          </ac:cxnSpMkLst>
        </pc:cxnChg>
        <pc:cxnChg chg="add mod">
          <ac:chgData name="Christopher Rawlings" userId="bbdc9230530f6bb4" providerId="LiveId" clId="{ED4CA9CA-2CE6-4037-9D21-9C3E161BE5E6}" dt="2025-06-25T21:30:25.109" v="2555" actId="1038"/>
          <ac:cxnSpMkLst>
            <pc:docMk/>
            <pc:sldMk cId="80037839" sldId="493"/>
            <ac:cxnSpMk id="84" creationId="{575D4772-6D91-C852-1672-FD5A177827E7}"/>
          </ac:cxnSpMkLst>
        </pc:cxnChg>
        <pc:cxnChg chg="add mod">
          <ac:chgData name="Christopher Rawlings" userId="bbdc9230530f6bb4" providerId="LiveId" clId="{ED4CA9CA-2CE6-4037-9D21-9C3E161BE5E6}" dt="2025-06-25T21:30:25.109" v="2555" actId="1038"/>
          <ac:cxnSpMkLst>
            <pc:docMk/>
            <pc:sldMk cId="80037839" sldId="493"/>
            <ac:cxnSpMk id="87" creationId="{6426B5F9-EDBA-1FAC-9BA5-57298BE5FB45}"/>
          </ac:cxnSpMkLst>
        </pc:cxnChg>
        <pc:cxnChg chg="add mod">
          <ac:chgData name="Christopher Rawlings" userId="bbdc9230530f6bb4" providerId="LiveId" clId="{ED4CA9CA-2CE6-4037-9D21-9C3E161BE5E6}" dt="2025-06-25T21:30:25.109" v="2555" actId="1038"/>
          <ac:cxnSpMkLst>
            <pc:docMk/>
            <pc:sldMk cId="80037839" sldId="493"/>
            <ac:cxnSpMk id="90" creationId="{A5145AA6-E9B6-D030-9487-B2E303944372}"/>
          </ac:cxnSpMkLst>
        </pc:cxnChg>
        <pc:cxnChg chg="add mod">
          <ac:chgData name="Christopher Rawlings" userId="bbdc9230530f6bb4" providerId="LiveId" clId="{ED4CA9CA-2CE6-4037-9D21-9C3E161BE5E6}" dt="2025-06-25T21:30:25.109" v="2555" actId="1038"/>
          <ac:cxnSpMkLst>
            <pc:docMk/>
            <pc:sldMk cId="80037839" sldId="493"/>
            <ac:cxnSpMk id="92" creationId="{4F83668E-7865-0734-BFE9-CDE0C953D882}"/>
          </ac:cxnSpMkLst>
        </pc:cxnChg>
        <pc:cxnChg chg="add mod">
          <ac:chgData name="Christopher Rawlings" userId="bbdc9230530f6bb4" providerId="LiveId" clId="{ED4CA9CA-2CE6-4037-9D21-9C3E161BE5E6}" dt="2025-06-25T21:30:25.109" v="2555" actId="1038"/>
          <ac:cxnSpMkLst>
            <pc:docMk/>
            <pc:sldMk cId="80037839" sldId="493"/>
            <ac:cxnSpMk id="93" creationId="{A9321E61-C6A0-3F48-639D-4E024BFEBB48}"/>
          </ac:cxnSpMkLst>
        </pc:cxnChg>
        <pc:cxnChg chg="add mod">
          <ac:chgData name="Christopher Rawlings" userId="bbdc9230530f6bb4" providerId="LiveId" clId="{ED4CA9CA-2CE6-4037-9D21-9C3E161BE5E6}" dt="2025-06-25T21:30:25.109" v="2555" actId="1038"/>
          <ac:cxnSpMkLst>
            <pc:docMk/>
            <pc:sldMk cId="80037839" sldId="493"/>
            <ac:cxnSpMk id="94" creationId="{45DF91AA-2BF6-51C0-5CF1-75EBE8334A29}"/>
          </ac:cxnSpMkLst>
        </pc:cxnChg>
        <pc:cxnChg chg="add mod">
          <ac:chgData name="Christopher Rawlings" userId="bbdc9230530f6bb4" providerId="LiveId" clId="{ED4CA9CA-2CE6-4037-9D21-9C3E161BE5E6}" dt="2025-06-25T21:30:25.109" v="2555" actId="1038"/>
          <ac:cxnSpMkLst>
            <pc:docMk/>
            <pc:sldMk cId="80037839" sldId="493"/>
            <ac:cxnSpMk id="95" creationId="{4538EB0E-2E00-7586-945B-77ADBB1FB624}"/>
          </ac:cxnSpMkLst>
        </pc:cxnChg>
        <pc:cxnChg chg="add mod">
          <ac:chgData name="Christopher Rawlings" userId="bbdc9230530f6bb4" providerId="LiveId" clId="{ED4CA9CA-2CE6-4037-9D21-9C3E161BE5E6}" dt="2025-06-25T21:30:25.109" v="2555" actId="1038"/>
          <ac:cxnSpMkLst>
            <pc:docMk/>
            <pc:sldMk cId="80037839" sldId="493"/>
            <ac:cxnSpMk id="97" creationId="{C50DC027-133C-1829-F763-D1C71038D18E}"/>
          </ac:cxnSpMkLst>
        </pc:cxnChg>
      </pc:sldChg>
      <pc:sldChg chg="addSp modSp new mod modAnim modNotesTx">
        <pc:chgData name="Christopher Rawlings" userId="bbdc9230530f6bb4" providerId="LiveId" clId="{ED4CA9CA-2CE6-4037-9D21-9C3E161BE5E6}" dt="2025-06-27T09:38:02.264" v="11132" actId="1076"/>
        <pc:sldMkLst>
          <pc:docMk/>
          <pc:sldMk cId="4127678894" sldId="494"/>
        </pc:sldMkLst>
        <pc:spChg chg="mod">
          <ac:chgData name="Christopher Rawlings" userId="bbdc9230530f6bb4" providerId="LiveId" clId="{ED4CA9CA-2CE6-4037-9D21-9C3E161BE5E6}" dt="2025-06-25T21:35:34.605" v="2607" actId="403"/>
          <ac:spMkLst>
            <pc:docMk/>
            <pc:sldMk cId="4127678894" sldId="494"/>
            <ac:spMk id="2" creationId="{71BFCE38-A762-2EC1-5175-7FD33C498BB1}"/>
          </ac:spMkLst>
        </pc:spChg>
        <pc:picChg chg="add mod">
          <ac:chgData name="Christopher Rawlings" userId="bbdc9230530f6bb4" providerId="LiveId" clId="{ED4CA9CA-2CE6-4037-9D21-9C3E161BE5E6}" dt="2025-06-27T09:38:02.264" v="11132" actId="1076"/>
          <ac:picMkLst>
            <pc:docMk/>
            <pc:sldMk cId="4127678894" sldId="494"/>
            <ac:picMk id="4" creationId="{04037311-BE41-2772-53D0-4F7397EB3DC7}"/>
          </ac:picMkLst>
        </pc:picChg>
      </pc:sldChg>
      <pc:sldChg chg="addSp modSp new del mod">
        <pc:chgData name="Christopher Rawlings" userId="bbdc9230530f6bb4" providerId="LiveId" clId="{ED4CA9CA-2CE6-4037-9D21-9C3E161BE5E6}" dt="2025-06-26T20:39:52.458" v="3655" actId="47"/>
        <pc:sldMkLst>
          <pc:docMk/>
          <pc:sldMk cId="4080303628" sldId="495"/>
        </pc:sldMkLst>
      </pc:sldChg>
      <pc:sldChg chg="addSp delSp modSp new mod modAnim modNotesTx">
        <pc:chgData name="Christopher Rawlings" userId="bbdc9230530f6bb4" providerId="LiveId" clId="{ED4CA9CA-2CE6-4037-9D21-9C3E161BE5E6}" dt="2025-07-02T19:49:24.483" v="19835"/>
        <pc:sldMkLst>
          <pc:docMk/>
          <pc:sldMk cId="295610371" sldId="496"/>
        </pc:sldMkLst>
        <pc:spChg chg="mod">
          <ac:chgData name="Christopher Rawlings" userId="bbdc9230530f6bb4" providerId="LiveId" clId="{ED4CA9CA-2CE6-4037-9D21-9C3E161BE5E6}" dt="2025-06-25T21:52:25.828" v="2816" actId="20577"/>
          <ac:spMkLst>
            <pc:docMk/>
            <pc:sldMk cId="295610371" sldId="496"/>
            <ac:spMk id="2" creationId="{C9EEC182-5568-0753-37AA-00CDC3CA30AD}"/>
          </ac:spMkLst>
        </pc:spChg>
        <pc:spChg chg="add mod">
          <ac:chgData name="Christopher Rawlings" userId="bbdc9230530f6bb4" providerId="LiveId" clId="{ED4CA9CA-2CE6-4037-9D21-9C3E161BE5E6}" dt="2025-07-02T12:51:49.616" v="18887" actId="1076"/>
          <ac:spMkLst>
            <pc:docMk/>
            <pc:sldMk cId="295610371" sldId="496"/>
            <ac:spMk id="4" creationId="{CDDC83F0-3F5F-5966-C011-24396E369945}"/>
          </ac:spMkLst>
        </pc:spChg>
        <pc:spChg chg="add mod">
          <ac:chgData name="Christopher Rawlings" userId="bbdc9230530f6bb4" providerId="LiveId" clId="{ED4CA9CA-2CE6-4037-9D21-9C3E161BE5E6}" dt="2025-07-02T12:52:21.757" v="18894" actId="1076"/>
          <ac:spMkLst>
            <pc:docMk/>
            <pc:sldMk cId="295610371" sldId="496"/>
            <ac:spMk id="5" creationId="{368A34EB-9C61-B57D-65F8-BDFB390DC453}"/>
          </ac:spMkLst>
        </pc:spChg>
        <pc:spChg chg="add mod">
          <ac:chgData name="Christopher Rawlings" userId="bbdc9230530f6bb4" providerId="LiveId" clId="{ED4CA9CA-2CE6-4037-9D21-9C3E161BE5E6}" dt="2025-07-02T19:48:24.683" v="19814" actId="1076"/>
          <ac:spMkLst>
            <pc:docMk/>
            <pc:sldMk cId="295610371" sldId="496"/>
            <ac:spMk id="6" creationId="{20E47357-5EFD-2650-3D9F-3B0B84CC3AE7}"/>
          </ac:spMkLst>
        </pc:spChg>
        <pc:spChg chg="add mod">
          <ac:chgData name="Christopher Rawlings" userId="bbdc9230530f6bb4" providerId="LiveId" clId="{ED4CA9CA-2CE6-4037-9D21-9C3E161BE5E6}" dt="2025-07-02T19:49:15.313" v="19833" actId="20577"/>
          <ac:spMkLst>
            <pc:docMk/>
            <pc:sldMk cId="295610371" sldId="496"/>
            <ac:spMk id="7" creationId="{14FB9D94-97CA-2CDD-5A20-99E0FC006888}"/>
          </ac:spMkLst>
        </pc:spChg>
        <pc:picChg chg="mod">
          <ac:chgData name="Christopher Rawlings" userId="bbdc9230530f6bb4" providerId="LiveId" clId="{ED4CA9CA-2CE6-4037-9D21-9C3E161BE5E6}" dt="2025-07-02T12:52:02.793" v="18891" actId="1076"/>
          <ac:picMkLst>
            <pc:docMk/>
            <pc:sldMk cId="295610371" sldId="496"/>
            <ac:picMk id="9" creationId="{38AC88C2-247F-B394-4DD1-327D5BD80889}"/>
          </ac:picMkLst>
        </pc:picChg>
        <pc:picChg chg="add mod modCrop">
          <ac:chgData name="Christopher Rawlings" userId="bbdc9230530f6bb4" providerId="LiveId" clId="{ED4CA9CA-2CE6-4037-9D21-9C3E161BE5E6}" dt="2025-07-02T13:07:14.450" v="18915" actId="1076"/>
          <ac:picMkLst>
            <pc:docMk/>
            <pc:sldMk cId="295610371" sldId="496"/>
            <ac:picMk id="10" creationId="{0297C07D-40C2-48F6-F5E4-E147ECA29F95}"/>
          </ac:picMkLst>
        </pc:picChg>
        <pc:picChg chg="add mod modCrop">
          <ac:chgData name="Christopher Rawlings" userId="bbdc9230530f6bb4" providerId="LiveId" clId="{ED4CA9CA-2CE6-4037-9D21-9C3E161BE5E6}" dt="2025-07-02T13:13:32.961" v="18982" actId="1037"/>
          <ac:picMkLst>
            <pc:docMk/>
            <pc:sldMk cId="295610371" sldId="496"/>
            <ac:picMk id="12" creationId="{B351684B-3314-10A9-57D3-263900EF9857}"/>
          </ac:picMkLst>
        </pc:picChg>
        <pc:picChg chg="add mod modCrop">
          <ac:chgData name="Christopher Rawlings" userId="bbdc9230530f6bb4" providerId="LiveId" clId="{ED4CA9CA-2CE6-4037-9D21-9C3E161BE5E6}" dt="2025-07-02T13:40:16.696" v="19370" actId="1035"/>
          <ac:picMkLst>
            <pc:docMk/>
            <pc:sldMk cId="295610371" sldId="496"/>
            <ac:picMk id="14" creationId="{DFDA58F7-1F67-86FF-D2AA-74508B2930BA}"/>
          </ac:picMkLst>
        </pc:picChg>
        <pc:picChg chg="add mod ord modCrop">
          <ac:chgData name="Christopher Rawlings" userId="bbdc9230530f6bb4" providerId="LiveId" clId="{ED4CA9CA-2CE6-4037-9D21-9C3E161BE5E6}" dt="2025-07-02T13:36:58.324" v="19255" actId="1038"/>
          <ac:picMkLst>
            <pc:docMk/>
            <pc:sldMk cId="295610371" sldId="496"/>
            <ac:picMk id="24" creationId="{76D05E2C-F349-6990-7893-1EDE8FA78A87}"/>
          </ac:picMkLst>
        </pc:picChg>
        <pc:picChg chg="add mod modCrop">
          <ac:chgData name="Christopher Rawlings" userId="bbdc9230530f6bb4" providerId="LiveId" clId="{ED4CA9CA-2CE6-4037-9D21-9C3E161BE5E6}" dt="2025-07-02T13:18:38.216" v="19058" actId="1037"/>
          <ac:picMkLst>
            <pc:docMk/>
            <pc:sldMk cId="295610371" sldId="496"/>
            <ac:picMk id="26" creationId="{CCAE531F-BB8A-FD47-2487-0CF71725EC49}"/>
          </ac:picMkLst>
        </pc:picChg>
        <pc:cxnChg chg="add mod">
          <ac:chgData name="Christopher Rawlings" userId="bbdc9230530f6bb4" providerId="LiveId" clId="{ED4CA9CA-2CE6-4037-9D21-9C3E161BE5E6}" dt="2025-07-02T13:41:15.796" v="19412" actId="1035"/>
          <ac:cxnSpMkLst>
            <pc:docMk/>
            <pc:sldMk cId="295610371" sldId="496"/>
            <ac:cxnSpMk id="28" creationId="{48244BB8-7230-96A0-8550-9268E06EDE3F}"/>
          </ac:cxnSpMkLst>
        </pc:cxnChg>
        <pc:cxnChg chg="add mod">
          <ac:chgData name="Christopher Rawlings" userId="bbdc9230530f6bb4" providerId="LiveId" clId="{ED4CA9CA-2CE6-4037-9D21-9C3E161BE5E6}" dt="2025-07-02T13:22:14.029" v="19124" actId="14100"/>
          <ac:cxnSpMkLst>
            <pc:docMk/>
            <pc:sldMk cId="295610371" sldId="496"/>
            <ac:cxnSpMk id="29" creationId="{69D115B6-67AE-D4AB-F2CD-7895FFDD30A0}"/>
          </ac:cxnSpMkLst>
        </pc:cxnChg>
        <pc:cxnChg chg="add mod">
          <ac:chgData name="Christopher Rawlings" userId="bbdc9230530f6bb4" providerId="LiveId" clId="{ED4CA9CA-2CE6-4037-9D21-9C3E161BE5E6}" dt="2025-07-02T13:36:04.121" v="19243" actId="1076"/>
          <ac:cxnSpMkLst>
            <pc:docMk/>
            <pc:sldMk cId="295610371" sldId="496"/>
            <ac:cxnSpMk id="54" creationId="{A1CA800E-3621-8C3C-6DD0-8817CE0EA45C}"/>
          </ac:cxnSpMkLst>
        </pc:cxnChg>
        <pc:cxnChg chg="add mod">
          <ac:chgData name="Christopher Rawlings" userId="bbdc9230530f6bb4" providerId="LiveId" clId="{ED4CA9CA-2CE6-4037-9D21-9C3E161BE5E6}" dt="2025-07-02T13:36:10.068" v="19246" actId="14100"/>
          <ac:cxnSpMkLst>
            <pc:docMk/>
            <pc:sldMk cId="295610371" sldId="496"/>
            <ac:cxnSpMk id="56" creationId="{A9C84202-2144-C603-DF80-FB52AE95377C}"/>
          </ac:cxnSpMkLst>
        </pc:cxnChg>
        <pc:cxnChg chg="add mod">
          <ac:chgData name="Christopher Rawlings" userId="bbdc9230530f6bb4" providerId="LiveId" clId="{ED4CA9CA-2CE6-4037-9D21-9C3E161BE5E6}" dt="2025-07-02T13:44:45.437" v="19478" actId="1035"/>
          <ac:cxnSpMkLst>
            <pc:docMk/>
            <pc:sldMk cId="295610371" sldId="496"/>
            <ac:cxnSpMk id="59" creationId="{F6DB3DC7-C36E-190E-7036-4D98F7827827}"/>
          </ac:cxnSpMkLst>
        </pc:cxnChg>
        <pc:cxnChg chg="add mod">
          <ac:chgData name="Christopher Rawlings" userId="bbdc9230530f6bb4" providerId="LiveId" clId="{ED4CA9CA-2CE6-4037-9D21-9C3E161BE5E6}" dt="2025-07-02T13:35:40.198" v="19236" actId="1076"/>
          <ac:cxnSpMkLst>
            <pc:docMk/>
            <pc:sldMk cId="295610371" sldId="496"/>
            <ac:cxnSpMk id="60" creationId="{78ED3DB7-05CA-21D4-071E-72C42A884CB2}"/>
          </ac:cxnSpMkLst>
        </pc:cxnChg>
        <pc:cxnChg chg="add mod">
          <ac:chgData name="Christopher Rawlings" userId="bbdc9230530f6bb4" providerId="LiveId" clId="{ED4CA9CA-2CE6-4037-9D21-9C3E161BE5E6}" dt="2025-07-02T13:36:22.487" v="19250" actId="1076"/>
          <ac:cxnSpMkLst>
            <pc:docMk/>
            <pc:sldMk cId="295610371" sldId="496"/>
            <ac:cxnSpMk id="63" creationId="{EDAAEAB5-4F72-11EF-682B-3754ED86D7E7}"/>
          </ac:cxnSpMkLst>
        </pc:cxnChg>
        <pc:cxnChg chg="add mod">
          <ac:chgData name="Christopher Rawlings" userId="bbdc9230530f6bb4" providerId="LiveId" clId="{ED4CA9CA-2CE6-4037-9D21-9C3E161BE5E6}" dt="2025-07-02T13:54:09.080" v="19518" actId="208"/>
          <ac:cxnSpMkLst>
            <pc:docMk/>
            <pc:sldMk cId="295610371" sldId="496"/>
            <ac:cxnSpMk id="71" creationId="{2EB7D09C-7888-4BB2-2808-FA0E7E4C40F6}"/>
          </ac:cxnSpMkLst>
        </pc:cxnChg>
        <pc:cxnChg chg="add mod">
          <ac:chgData name="Christopher Rawlings" userId="bbdc9230530f6bb4" providerId="LiveId" clId="{ED4CA9CA-2CE6-4037-9D21-9C3E161BE5E6}" dt="2025-07-02T13:54:37.721" v="19542" actId="208"/>
          <ac:cxnSpMkLst>
            <pc:docMk/>
            <pc:sldMk cId="295610371" sldId="496"/>
            <ac:cxnSpMk id="72" creationId="{AA169900-9A9B-62E1-0198-2F750D964AD2}"/>
          </ac:cxnSpMkLst>
        </pc:cxnChg>
        <pc:cxnChg chg="add mod">
          <ac:chgData name="Christopher Rawlings" userId="bbdc9230530f6bb4" providerId="LiveId" clId="{ED4CA9CA-2CE6-4037-9D21-9C3E161BE5E6}" dt="2025-07-02T13:55:04.647" v="19567" actId="1037"/>
          <ac:cxnSpMkLst>
            <pc:docMk/>
            <pc:sldMk cId="295610371" sldId="496"/>
            <ac:cxnSpMk id="73" creationId="{835DE10B-C1C8-4DCB-B3BC-182CE7E9FA27}"/>
          </ac:cxnSpMkLst>
        </pc:cxnChg>
      </pc:sldChg>
      <pc:sldChg chg="addSp delSp modSp add mod delAnim modAnim modNotesTx">
        <pc:chgData name="Christopher Rawlings" userId="bbdc9230530f6bb4" providerId="LiveId" clId="{ED4CA9CA-2CE6-4037-9D21-9C3E161BE5E6}" dt="2025-07-03T21:53:57.253" v="20600" actId="14100"/>
        <pc:sldMkLst>
          <pc:docMk/>
          <pc:sldMk cId="3908737479" sldId="497"/>
        </pc:sldMkLst>
        <pc:spChg chg="mod">
          <ac:chgData name="Christopher Rawlings" userId="bbdc9230530f6bb4" providerId="LiveId" clId="{ED4CA9CA-2CE6-4037-9D21-9C3E161BE5E6}" dt="2025-07-03T17:17:35" v="20007" actId="20577"/>
          <ac:spMkLst>
            <pc:docMk/>
            <pc:sldMk cId="3908737479" sldId="497"/>
            <ac:spMk id="2" creationId="{22B4046D-E178-E91B-BF3C-4F207F0252D6}"/>
          </ac:spMkLst>
        </pc:spChg>
        <pc:spChg chg="add mod">
          <ac:chgData name="Christopher Rawlings" userId="bbdc9230530f6bb4" providerId="LiveId" clId="{ED4CA9CA-2CE6-4037-9D21-9C3E161BE5E6}" dt="2025-07-03T21:51:41.092" v="20503" actId="1036"/>
          <ac:spMkLst>
            <pc:docMk/>
            <pc:sldMk cId="3908737479" sldId="497"/>
            <ac:spMk id="5" creationId="{99EE6D24-BAD9-4B91-6A6A-A1BBC0A66440}"/>
          </ac:spMkLst>
        </pc:spChg>
        <pc:spChg chg="add mod">
          <ac:chgData name="Christopher Rawlings" userId="bbdc9230530f6bb4" providerId="LiveId" clId="{ED4CA9CA-2CE6-4037-9D21-9C3E161BE5E6}" dt="2025-07-03T21:51:56.190" v="20522" actId="1035"/>
          <ac:spMkLst>
            <pc:docMk/>
            <pc:sldMk cId="3908737479" sldId="497"/>
            <ac:spMk id="6" creationId="{8C99E36A-3788-E7E0-9F4C-9CEB9A1FD415}"/>
          </ac:spMkLst>
        </pc:spChg>
        <pc:spChg chg="add del mod">
          <ac:chgData name="Christopher Rawlings" userId="bbdc9230530f6bb4" providerId="LiveId" clId="{ED4CA9CA-2CE6-4037-9D21-9C3E161BE5E6}" dt="2025-07-03T21:51:41.092" v="20503" actId="1036"/>
          <ac:spMkLst>
            <pc:docMk/>
            <pc:sldMk cId="3908737479" sldId="497"/>
            <ac:spMk id="7" creationId="{86E5A38F-3D64-C420-B0EC-2ECAE03A2CC1}"/>
          </ac:spMkLst>
        </pc:spChg>
        <pc:spChg chg="add mod">
          <ac:chgData name="Christopher Rawlings" userId="bbdc9230530f6bb4" providerId="LiveId" clId="{ED4CA9CA-2CE6-4037-9D21-9C3E161BE5E6}" dt="2025-07-03T21:51:41.092" v="20503" actId="1036"/>
          <ac:spMkLst>
            <pc:docMk/>
            <pc:sldMk cId="3908737479" sldId="497"/>
            <ac:spMk id="8" creationId="{32641453-138A-AE25-CC79-C061BD685163}"/>
          </ac:spMkLst>
        </pc:spChg>
        <pc:spChg chg="add mod">
          <ac:chgData name="Christopher Rawlings" userId="bbdc9230530f6bb4" providerId="LiveId" clId="{ED4CA9CA-2CE6-4037-9D21-9C3E161BE5E6}" dt="2025-07-03T21:51:59.572" v="20523" actId="1036"/>
          <ac:spMkLst>
            <pc:docMk/>
            <pc:sldMk cId="3908737479" sldId="497"/>
            <ac:spMk id="9" creationId="{1B141A30-4C5E-58C8-4D88-AEA13DADE3CC}"/>
          </ac:spMkLst>
        </pc:spChg>
        <pc:spChg chg="add mod">
          <ac:chgData name="Christopher Rawlings" userId="bbdc9230530f6bb4" providerId="LiveId" clId="{ED4CA9CA-2CE6-4037-9D21-9C3E161BE5E6}" dt="2025-07-03T21:51:56.190" v="20522" actId="1035"/>
          <ac:spMkLst>
            <pc:docMk/>
            <pc:sldMk cId="3908737479" sldId="497"/>
            <ac:spMk id="10" creationId="{05A5C5A1-8F8D-4F3D-E99E-F6E548F90124}"/>
          </ac:spMkLst>
        </pc:spChg>
        <pc:spChg chg="add mod">
          <ac:chgData name="Christopher Rawlings" userId="bbdc9230530f6bb4" providerId="LiveId" clId="{ED4CA9CA-2CE6-4037-9D21-9C3E161BE5E6}" dt="2025-07-03T21:51:56.190" v="20522" actId="1035"/>
          <ac:spMkLst>
            <pc:docMk/>
            <pc:sldMk cId="3908737479" sldId="497"/>
            <ac:spMk id="12" creationId="{0E9B5C4C-2B40-F885-9A66-3280E4954617}"/>
          </ac:spMkLst>
        </pc:spChg>
        <pc:spChg chg="add mod">
          <ac:chgData name="Christopher Rawlings" userId="bbdc9230530f6bb4" providerId="LiveId" clId="{ED4CA9CA-2CE6-4037-9D21-9C3E161BE5E6}" dt="2025-07-03T21:51:56.190" v="20522" actId="1035"/>
          <ac:spMkLst>
            <pc:docMk/>
            <pc:sldMk cId="3908737479" sldId="497"/>
            <ac:spMk id="13" creationId="{9FAA1517-607F-3393-52C3-4515AFADE14D}"/>
          </ac:spMkLst>
        </pc:spChg>
        <pc:spChg chg="add mod">
          <ac:chgData name="Christopher Rawlings" userId="bbdc9230530f6bb4" providerId="LiveId" clId="{ED4CA9CA-2CE6-4037-9D21-9C3E161BE5E6}" dt="2025-07-03T21:51:41.092" v="20503" actId="1036"/>
          <ac:spMkLst>
            <pc:docMk/>
            <pc:sldMk cId="3908737479" sldId="497"/>
            <ac:spMk id="14" creationId="{5266C9A1-3AD6-4291-0D85-E5C9A0C035F3}"/>
          </ac:spMkLst>
        </pc:spChg>
        <pc:spChg chg="add mod">
          <ac:chgData name="Christopher Rawlings" userId="bbdc9230530f6bb4" providerId="LiveId" clId="{ED4CA9CA-2CE6-4037-9D21-9C3E161BE5E6}" dt="2025-07-03T21:51:41.092" v="20503" actId="1036"/>
          <ac:spMkLst>
            <pc:docMk/>
            <pc:sldMk cId="3908737479" sldId="497"/>
            <ac:spMk id="15" creationId="{4040B633-995F-A0F1-DB43-C0A8BA1BC0FB}"/>
          </ac:spMkLst>
        </pc:spChg>
        <pc:spChg chg="add mod">
          <ac:chgData name="Christopher Rawlings" userId="bbdc9230530f6bb4" providerId="LiveId" clId="{ED4CA9CA-2CE6-4037-9D21-9C3E161BE5E6}" dt="2025-07-03T21:51:41.092" v="20503" actId="1036"/>
          <ac:spMkLst>
            <pc:docMk/>
            <pc:sldMk cId="3908737479" sldId="497"/>
            <ac:spMk id="16" creationId="{FC928363-F9DA-110B-D63A-CC850CF4D27B}"/>
          </ac:spMkLst>
        </pc:spChg>
        <pc:spChg chg="add mod">
          <ac:chgData name="Christopher Rawlings" userId="bbdc9230530f6bb4" providerId="LiveId" clId="{ED4CA9CA-2CE6-4037-9D21-9C3E161BE5E6}" dt="2025-07-03T21:52:07.473" v="20533" actId="1036"/>
          <ac:spMkLst>
            <pc:docMk/>
            <pc:sldMk cId="3908737479" sldId="497"/>
            <ac:spMk id="17" creationId="{4BD2B107-98F7-17C6-D1C4-D8B5DA4274FC}"/>
          </ac:spMkLst>
        </pc:spChg>
        <pc:spChg chg="add mod">
          <ac:chgData name="Christopher Rawlings" userId="bbdc9230530f6bb4" providerId="LiveId" clId="{ED4CA9CA-2CE6-4037-9D21-9C3E161BE5E6}" dt="2025-07-03T21:52:02.371" v="20528" actId="1036"/>
          <ac:spMkLst>
            <pc:docMk/>
            <pc:sldMk cId="3908737479" sldId="497"/>
            <ac:spMk id="18" creationId="{D2AFD9A7-D660-3B0E-FABF-4DBB7B57F930}"/>
          </ac:spMkLst>
        </pc:spChg>
        <pc:graphicFrameChg chg="add mod modGraphic">
          <ac:chgData name="Christopher Rawlings" userId="bbdc9230530f6bb4" providerId="LiveId" clId="{ED4CA9CA-2CE6-4037-9D21-9C3E161BE5E6}" dt="2025-07-03T21:53:22.007" v="20592" actId="113"/>
          <ac:graphicFrameMkLst>
            <pc:docMk/>
            <pc:sldMk cId="3908737479" sldId="497"/>
            <ac:graphicFrameMk id="4" creationId="{3E6E5383-F820-6BFF-6F34-06E887A1A3E3}"/>
          </ac:graphicFrameMkLst>
        </pc:graphicFrameChg>
        <pc:picChg chg="add mod">
          <ac:chgData name="Christopher Rawlings" userId="bbdc9230530f6bb4" providerId="LiveId" clId="{ED4CA9CA-2CE6-4037-9D21-9C3E161BE5E6}" dt="2025-07-03T21:53:57.253" v="20600" actId="14100"/>
          <ac:picMkLst>
            <pc:docMk/>
            <pc:sldMk cId="3908737479" sldId="497"/>
            <ac:picMk id="21" creationId="{AE9A03C8-2FE4-F31D-7927-0806FA231164}"/>
          </ac:picMkLst>
        </pc:picChg>
      </pc:sldChg>
      <pc:sldChg chg="addSp delSp modSp add mod modNotesTx">
        <pc:chgData name="Christopher Rawlings" userId="bbdc9230530f6bb4" providerId="LiveId" clId="{ED4CA9CA-2CE6-4037-9D21-9C3E161BE5E6}" dt="2025-06-27T10:13:48.194" v="13949" actId="20577"/>
        <pc:sldMkLst>
          <pc:docMk/>
          <pc:sldMk cId="2639103924" sldId="498"/>
        </pc:sldMkLst>
        <pc:spChg chg="mod">
          <ac:chgData name="Christopher Rawlings" userId="bbdc9230530f6bb4" providerId="LiveId" clId="{ED4CA9CA-2CE6-4037-9D21-9C3E161BE5E6}" dt="2025-06-25T21:54:38.131" v="2995" actId="20577"/>
          <ac:spMkLst>
            <pc:docMk/>
            <pc:sldMk cId="2639103924" sldId="498"/>
            <ac:spMk id="2" creationId="{1AE8CF63-1A42-6AEC-DFCD-7D29F3E2149C}"/>
          </ac:spMkLst>
        </pc:spChg>
        <pc:spChg chg="add mod">
          <ac:chgData name="Christopher Rawlings" userId="bbdc9230530f6bb4" providerId="LiveId" clId="{ED4CA9CA-2CE6-4037-9D21-9C3E161BE5E6}" dt="2025-06-26T17:49:23.636" v="3527" actId="1076"/>
          <ac:spMkLst>
            <pc:docMk/>
            <pc:sldMk cId="2639103924" sldId="498"/>
            <ac:spMk id="32" creationId="{BC6D1C7E-AE53-0E34-5555-E1576F54EFA3}"/>
          </ac:spMkLst>
        </pc:spChg>
        <pc:spChg chg="add mod">
          <ac:chgData name="Christopher Rawlings" userId="bbdc9230530f6bb4" providerId="LiveId" clId="{ED4CA9CA-2CE6-4037-9D21-9C3E161BE5E6}" dt="2025-06-26T17:49:19.476" v="3526" actId="1076"/>
          <ac:spMkLst>
            <pc:docMk/>
            <pc:sldMk cId="2639103924" sldId="498"/>
            <ac:spMk id="33" creationId="{EBD80BE4-2307-038D-E259-E83F825314C6}"/>
          </ac:spMkLst>
        </pc:spChg>
      </pc:sldChg>
      <pc:sldChg chg="delSp new del mod">
        <pc:chgData name="Christopher Rawlings" userId="bbdc9230530f6bb4" providerId="LiveId" clId="{ED4CA9CA-2CE6-4037-9D21-9C3E161BE5E6}" dt="2025-06-26T17:08:58.117" v="3195" actId="47"/>
        <pc:sldMkLst>
          <pc:docMk/>
          <pc:sldMk cId="632500871" sldId="499"/>
        </pc:sldMkLst>
      </pc:sldChg>
      <pc:sldChg chg="addSp delSp modSp new mod modAnim modNotesTx">
        <pc:chgData name="Christopher Rawlings" userId="bbdc9230530f6bb4" providerId="LiveId" clId="{ED4CA9CA-2CE6-4037-9D21-9C3E161BE5E6}" dt="2025-07-07T21:24:04.991" v="20781" actId="14826"/>
        <pc:sldMkLst>
          <pc:docMk/>
          <pc:sldMk cId="4083124240" sldId="499"/>
        </pc:sldMkLst>
        <pc:spChg chg="mod">
          <ac:chgData name="Christopher Rawlings" userId="bbdc9230530f6bb4" providerId="LiveId" clId="{ED4CA9CA-2CE6-4037-9D21-9C3E161BE5E6}" dt="2025-07-02T12:46:27.443" v="18828" actId="6549"/>
          <ac:spMkLst>
            <pc:docMk/>
            <pc:sldMk cId="4083124240" sldId="499"/>
            <ac:spMk id="2" creationId="{51286DCB-9E9E-EDBF-0F6E-C80A4B0891BF}"/>
          </ac:spMkLst>
        </pc:spChg>
        <pc:picChg chg="add mod">
          <ac:chgData name="Christopher Rawlings" userId="bbdc9230530f6bb4" providerId="LiveId" clId="{ED4CA9CA-2CE6-4037-9D21-9C3E161BE5E6}" dt="2025-07-07T21:24:04.991" v="20781" actId="14826"/>
          <ac:picMkLst>
            <pc:docMk/>
            <pc:sldMk cId="4083124240" sldId="499"/>
            <ac:picMk id="8" creationId="{DB54E369-3AB9-E1EE-FCAA-7714F3ED8C1E}"/>
          </ac:picMkLst>
        </pc:picChg>
      </pc:sldChg>
      <pc:sldChg chg="addSp delSp modSp new mod ord delAnim modAnim modNotesTx">
        <pc:chgData name="Christopher Rawlings" userId="bbdc9230530f6bb4" providerId="LiveId" clId="{ED4CA9CA-2CE6-4037-9D21-9C3E161BE5E6}" dt="2025-06-27T11:09:42.013" v="18733" actId="20577"/>
        <pc:sldMkLst>
          <pc:docMk/>
          <pc:sldMk cId="289965890" sldId="500"/>
        </pc:sldMkLst>
      </pc:sldChg>
      <pc:sldChg chg="addSp modSp new mod modAnim modNotesTx">
        <pc:chgData name="Christopher Rawlings" userId="bbdc9230530f6bb4" providerId="LiveId" clId="{ED4CA9CA-2CE6-4037-9D21-9C3E161BE5E6}" dt="2025-06-27T08:41:59.172" v="6811" actId="20577"/>
        <pc:sldMkLst>
          <pc:docMk/>
          <pc:sldMk cId="1811976593" sldId="501"/>
        </pc:sldMkLst>
      </pc:sldChg>
      <pc:sldChg chg="addSp modSp new mod modAnim">
        <pc:chgData name="Christopher Rawlings" userId="bbdc9230530f6bb4" providerId="LiveId" clId="{ED4CA9CA-2CE6-4037-9D21-9C3E161BE5E6}" dt="2025-07-03T21:24:28.704" v="20471"/>
        <pc:sldMkLst>
          <pc:docMk/>
          <pc:sldMk cId="4087452874" sldId="502"/>
        </pc:sldMkLst>
        <pc:spChg chg="mod">
          <ac:chgData name="Christopher Rawlings" userId="bbdc9230530f6bb4" providerId="LiveId" clId="{ED4CA9CA-2CE6-4037-9D21-9C3E161BE5E6}" dt="2025-06-27T10:39:01.900" v="16277" actId="20577"/>
          <ac:spMkLst>
            <pc:docMk/>
            <pc:sldMk cId="4087452874" sldId="502"/>
            <ac:spMk id="2" creationId="{4A378809-4AB0-271B-D088-87FA676F07DC}"/>
          </ac:spMkLst>
        </pc:spChg>
      </pc:sldChg>
      <pc:sldChg chg="addSp delSp modSp mod">
        <pc:chgData name="Christopher Rawlings" userId="bbdc9230530f6bb4" providerId="LiveId" clId="{ED4CA9CA-2CE6-4037-9D21-9C3E161BE5E6}" dt="2025-07-02T20:15:58.441" v="19981" actId="1036"/>
        <pc:sldMkLst>
          <pc:docMk/>
          <pc:sldMk cId="4184069924" sldId="503"/>
        </pc:sldMkLst>
        <pc:spChg chg="mod">
          <ac:chgData name="Christopher Rawlings" userId="bbdc9230530f6bb4" providerId="LiveId" clId="{ED4CA9CA-2CE6-4037-9D21-9C3E161BE5E6}" dt="2025-07-02T20:15:33.815" v="19970" actId="1076"/>
          <ac:spMkLst>
            <pc:docMk/>
            <pc:sldMk cId="4184069924" sldId="503"/>
            <ac:spMk id="2" creationId="{642DC028-11FE-999E-3456-15B6AA0701D9}"/>
          </ac:spMkLst>
        </pc:spChg>
      </pc:sldChg>
      <pc:sldChg chg="addSp delSp modSp mod modAnim">
        <pc:chgData name="Christopher Rawlings" userId="bbdc9230530f6bb4" providerId="LiveId" clId="{ED4CA9CA-2CE6-4037-9D21-9C3E161BE5E6}" dt="2025-07-03T21:24:41.593" v="20472"/>
        <pc:sldMkLst>
          <pc:docMk/>
          <pc:sldMk cId="847015412" sldId="504"/>
        </pc:sldMkLst>
      </pc:sldChg>
      <pc:sldChg chg="addSp delSp modSp add mod delAnim modAnim">
        <pc:chgData name="Christopher Rawlings" userId="bbdc9230530f6bb4" providerId="LiveId" clId="{ED4CA9CA-2CE6-4037-9D21-9C3E161BE5E6}" dt="2025-07-02T19:49:34.930" v="19837"/>
        <pc:sldMkLst>
          <pc:docMk/>
          <pc:sldMk cId="546991622" sldId="505"/>
        </pc:sldMkLst>
        <pc:spChg chg="mod">
          <ac:chgData name="Christopher Rawlings" userId="bbdc9230530f6bb4" providerId="LiveId" clId="{ED4CA9CA-2CE6-4037-9D21-9C3E161BE5E6}" dt="2025-07-02T13:59:12.160" v="19602" actId="1076"/>
          <ac:spMkLst>
            <pc:docMk/>
            <pc:sldMk cId="546991622" sldId="505"/>
            <ac:spMk id="5" creationId="{368A34EB-9C61-B57D-65F8-BDFB390DC453}"/>
          </ac:spMkLst>
        </pc:spChg>
        <pc:spChg chg="add mod">
          <ac:chgData name="Christopher Rawlings" userId="bbdc9230530f6bb4" providerId="LiveId" clId="{ED4CA9CA-2CE6-4037-9D21-9C3E161BE5E6}" dt="2025-07-02T19:48:44.960" v="19817"/>
          <ac:spMkLst>
            <pc:docMk/>
            <pc:sldMk cId="546991622" sldId="505"/>
            <ac:spMk id="14" creationId="{FF6BF1A7-EEB9-086C-0A28-D98D2355B3F2}"/>
          </ac:spMkLst>
        </pc:spChg>
        <pc:spChg chg="add mod">
          <ac:chgData name="Christopher Rawlings" userId="bbdc9230530f6bb4" providerId="LiveId" clId="{ED4CA9CA-2CE6-4037-9D21-9C3E161BE5E6}" dt="2025-07-02T19:49:32.823" v="19836"/>
          <ac:spMkLst>
            <pc:docMk/>
            <pc:sldMk cId="546991622" sldId="505"/>
            <ac:spMk id="17" creationId="{AF0BDED3-0B2F-B926-594A-8C17FA875FDB}"/>
          </ac:spMkLst>
        </pc:spChg>
        <pc:picChg chg="mod">
          <ac:chgData name="Christopher Rawlings" userId="bbdc9230530f6bb4" providerId="LiveId" clId="{ED4CA9CA-2CE6-4037-9D21-9C3E161BE5E6}" dt="2025-07-02T13:59:50.977" v="19651" actId="1076"/>
          <ac:picMkLst>
            <pc:docMk/>
            <pc:sldMk cId="546991622" sldId="505"/>
            <ac:picMk id="10" creationId="{0297C07D-40C2-48F6-F5E4-E147ECA29F95}"/>
          </ac:picMkLst>
        </pc:picChg>
        <pc:picChg chg="mod">
          <ac:chgData name="Christopher Rawlings" userId="bbdc9230530f6bb4" providerId="LiveId" clId="{ED4CA9CA-2CE6-4037-9D21-9C3E161BE5E6}" dt="2025-07-02T14:00:31.939" v="19662" actId="1037"/>
          <ac:picMkLst>
            <pc:docMk/>
            <pc:sldMk cId="546991622" sldId="505"/>
            <ac:picMk id="16" creationId="{9793100C-F775-A4BD-39F0-2CB70B8015AC}"/>
          </ac:picMkLst>
        </pc:picChg>
        <pc:picChg chg="mod ord">
          <ac:chgData name="Christopher Rawlings" userId="bbdc9230530f6bb4" providerId="LiveId" clId="{ED4CA9CA-2CE6-4037-9D21-9C3E161BE5E6}" dt="2025-07-02T15:34:14.245" v="19754" actId="170"/>
          <ac:picMkLst>
            <pc:docMk/>
            <pc:sldMk cId="546991622" sldId="505"/>
            <ac:picMk id="18" creationId="{89E6385A-5704-0C09-CCEC-6EC2AAB1885B}"/>
          </ac:picMkLst>
        </pc:picChg>
        <pc:picChg chg="mod ord">
          <ac:chgData name="Christopher Rawlings" userId="bbdc9230530f6bb4" providerId="LiveId" clId="{ED4CA9CA-2CE6-4037-9D21-9C3E161BE5E6}" dt="2025-07-02T15:34:17.870" v="19756" actId="170"/>
          <ac:picMkLst>
            <pc:docMk/>
            <pc:sldMk cId="546991622" sldId="505"/>
            <ac:picMk id="20" creationId="{798C6862-FCC2-C9DB-4D61-DB85B270729A}"/>
          </ac:picMkLst>
        </pc:picChg>
        <pc:picChg chg="mod">
          <ac:chgData name="Christopher Rawlings" userId="bbdc9230530f6bb4" providerId="LiveId" clId="{ED4CA9CA-2CE6-4037-9D21-9C3E161BE5E6}" dt="2025-07-02T14:00:40.567" v="19666" actId="1038"/>
          <ac:picMkLst>
            <pc:docMk/>
            <pc:sldMk cId="546991622" sldId="505"/>
            <ac:picMk id="22" creationId="{C5692327-54A4-FE3E-794B-6ACFF8D64021}"/>
          </ac:picMkLst>
        </pc:picChg>
        <pc:cxnChg chg="add mod">
          <ac:chgData name="Christopher Rawlings" userId="bbdc9230530f6bb4" providerId="LiveId" clId="{ED4CA9CA-2CE6-4037-9D21-9C3E161BE5E6}" dt="2025-07-02T19:43:28.368" v="19767" actId="208"/>
          <ac:cxnSpMkLst>
            <pc:docMk/>
            <pc:sldMk cId="546991622" sldId="505"/>
            <ac:cxnSpMk id="4" creationId="{8F83E9BC-289B-2696-7117-7056B3AC9D8E}"/>
          </ac:cxnSpMkLst>
        </pc:cxnChg>
        <pc:cxnChg chg="add mod">
          <ac:chgData name="Christopher Rawlings" userId="bbdc9230530f6bb4" providerId="LiveId" clId="{ED4CA9CA-2CE6-4037-9D21-9C3E161BE5E6}" dt="2025-07-02T15:31:22.410" v="19713" actId="1035"/>
          <ac:cxnSpMkLst>
            <pc:docMk/>
            <pc:sldMk cId="546991622" sldId="505"/>
            <ac:cxnSpMk id="6" creationId="{C4B12844-BB49-6120-3E42-7956A1ECB414}"/>
          </ac:cxnSpMkLst>
        </pc:cxnChg>
        <pc:cxnChg chg="add mod">
          <ac:chgData name="Christopher Rawlings" userId="bbdc9230530f6bb4" providerId="LiveId" clId="{ED4CA9CA-2CE6-4037-9D21-9C3E161BE5E6}" dt="2025-07-02T19:43:44.325" v="19771" actId="208"/>
          <ac:cxnSpMkLst>
            <pc:docMk/>
            <pc:sldMk cId="546991622" sldId="505"/>
            <ac:cxnSpMk id="7" creationId="{DF0525A3-BF21-49DF-F4F9-9B501208B1F2}"/>
          </ac:cxnSpMkLst>
        </pc:cxnChg>
        <pc:cxnChg chg="add mod">
          <ac:chgData name="Christopher Rawlings" userId="bbdc9230530f6bb4" providerId="LiveId" clId="{ED4CA9CA-2CE6-4037-9D21-9C3E161BE5E6}" dt="2025-07-02T19:44:02.218" v="19776" actId="208"/>
          <ac:cxnSpMkLst>
            <pc:docMk/>
            <pc:sldMk cId="546991622" sldId="505"/>
            <ac:cxnSpMk id="8" creationId="{0E92046B-52B5-72E2-39D3-F570A443D215}"/>
          </ac:cxnSpMkLst>
        </pc:cxnChg>
        <pc:cxnChg chg="add mod">
          <ac:chgData name="Christopher Rawlings" userId="bbdc9230530f6bb4" providerId="LiveId" clId="{ED4CA9CA-2CE6-4037-9D21-9C3E161BE5E6}" dt="2025-07-02T19:44:16.493" v="19780" actId="208"/>
          <ac:cxnSpMkLst>
            <pc:docMk/>
            <pc:sldMk cId="546991622" sldId="505"/>
            <ac:cxnSpMk id="9" creationId="{AF06EBF8-D64F-3850-75C6-5D6D7ACBA95F}"/>
          </ac:cxnSpMkLst>
        </pc:cxnChg>
        <pc:cxnChg chg="add mod">
          <ac:chgData name="Christopher Rawlings" userId="bbdc9230530f6bb4" providerId="LiveId" clId="{ED4CA9CA-2CE6-4037-9D21-9C3E161BE5E6}" dt="2025-07-02T19:44:39.867" v="19784" actId="208"/>
          <ac:cxnSpMkLst>
            <pc:docMk/>
            <pc:sldMk cId="546991622" sldId="505"/>
            <ac:cxnSpMk id="11" creationId="{624D4350-C1CD-5FDB-9D5B-D6947EBABB5D}"/>
          </ac:cxnSpMkLst>
        </pc:cxnChg>
        <pc:cxnChg chg="add mod">
          <ac:chgData name="Christopher Rawlings" userId="bbdc9230530f6bb4" providerId="LiveId" clId="{ED4CA9CA-2CE6-4037-9D21-9C3E161BE5E6}" dt="2025-07-02T19:44:57.153" v="19788" actId="1076"/>
          <ac:cxnSpMkLst>
            <pc:docMk/>
            <pc:sldMk cId="546991622" sldId="505"/>
            <ac:cxnSpMk id="12" creationId="{CAB51B85-34B9-FABE-D3A8-276A50025A79}"/>
          </ac:cxnSpMkLst>
        </pc:cxnChg>
        <pc:cxnChg chg="add mod">
          <ac:chgData name="Christopher Rawlings" userId="bbdc9230530f6bb4" providerId="LiveId" clId="{ED4CA9CA-2CE6-4037-9D21-9C3E161BE5E6}" dt="2025-07-02T15:31:19.502" v="19712" actId="1035"/>
          <ac:cxnSpMkLst>
            <pc:docMk/>
            <pc:sldMk cId="546991622" sldId="505"/>
            <ac:cxnSpMk id="13" creationId="{A7FE4F8F-D8D9-B937-9A9A-976DBA296FEC}"/>
          </ac:cxnSpMkLst>
        </pc:cxnChg>
        <pc:cxnChg chg="add mod">
          <ac:chgData name="Christopher Rawlings" userId="bbdc9230530f6bb4" providerId="LiveId" clId="{ED4CA9CA-2CE6-4037-9D21-9C3E161BE5E6}" dt="2025-07-02T15:29:40.434" v="19684" actId="1076"/>
          <ac:cxnSpMkLst>
            <pc:docMk/>
            <pc:sldMk cId="546991622" sldId="505"/>
            <ac:cxnSpMk id="15" creationId="{B945D840-FB30-1A0C-C898-E1EF1AC06EF1}"/>
          </ac:cxnSpMkLst>
        </pc:cxnChg>
        <pc:cxnChg chg="add mod">
          <ac:chgData name="Christopher Rawlings" userId="bbdc9230530f6bb4" providerId="LiveId" clId="{ED4CA9CA-2CE6-4037-9D21-9C3E161BE5E6}" dt="2025-07-02T15:30:01.360" v="19690" actId="14100"/>
          <ac:cxnSpMkLst>
            <pc:docMk/>
            <pc:sldMk cId="546991622" sldId="505"/>
            <ac:cxnSpMk id="21" creationId="{BC219A8D-D4B8-91AE-3A79-41484CC06B6F}"/>
          </ac:cxnSpMkLst>
        </pc:cxnChg>
        <pc:cxnChg chg="add mod">
          <ac:chgData name="Christopher Rawlings" userId="bbdc9230530f6bb4" providerId="LiveId" clId="{ED4CA9CA-2CE6-4037-9D21-9C3E161BE5E6}" dt="2025-07-02T15:31:33.075" v="19722" actId="1037"/>
          <ac:cxnSpMkLst>
            <pc:docMk/>
            <pc:sldMk cId="546991622" sldId="505"/>
            <ac:cxnSpMk id="30" creationId="{8E2C9898-EB19-3574-603E-F430EE348ACC}"/>
          </ac:cxnSpMkLst>
        </pc:cxnChg>
        <pc:cxnChg chg="add mod">
          <ac:chgData name="Christopher Rawlings" userId="bbdc9230530f6bb4" providerId="LiveId" clId="{ED4CA9CA-2CE6-4037-9D21-9C3E161BE5E6}" dt="2025-07-02T15:31:37.698" v="19731" actId="1036"/>
          <ac:cxnSpMkLst>
            <pc:docMk/>
            <pc:sldMk cId="546991622" sldId="505"/>
            <ac:cxnSpMk id="36" creationId="{9410AD56-1837-8C18-D5A9-E520D65A0F81}"/>
          </ac:cxnSpMkLst>
        </pc:cxnChg>
      </pc:sldChg>
      <pc:sldChg chg="addSp delSp modSp add mod ord delAnim modAnim">
        <pc:chgData name="Christopher Rawlings" userId="bbdc9230530f6bb4" providerId="LiveId" clId="{ED4CA9CA-2CE6-4037-9D21-9C3E161BE5E6}" dt="2025-07-07T20:35:10.776" v="20709" actId="1076"/>
        <pc:sldMkLst>
          <pc:docMk/>
          <pc:sldMk cId="2694588800" sldId="510"/>
        </pc:sldMkLst>
        <pc:spChg chg="mod">
          <ac:chgData name="Christopher Rawlings" userId="bbdc9230530f6bb4" providerId="LiveId" clId="{ED4CA9CA-2CE6-4037-9D21-9C3E161BE5E6}" dt="2025-07-07T20:30:56.460" v="20655" actId="20577"/>
          <ac:spMkLst>
            <pc:docMk/>
            <pc:sldMk cId="2694588800" sldId="510"/>
            <ac:spMk id="2" creationId="{4A378809-4AB0-271B-D088-87FA676F07DC}"/>
          </ac:spMkLst>
        </pc:spChg>
        <pc:picChg chg="add mod">
          <ac:chgData name="Christopher Rawlings" userId="bbdc9230530f6bb4" providerId="LiveId" clId="{ED4CA9CA-2CE6-4037-9D21-9C3E161BE5E6}" dt="2025-07-07T20:31:43.172" v="20665" actId="1076"/>
          <ac:picMkLst>
            <pc:docMk/>
            <pc:sldMk cId="2694588800" sldId="510"/>
            <ac:picMk id="4" creationId="{79CDB78B-A70E-0F86-3B69-577FB95682AA}"/>
          </ac:picMkLst>
        </pc:picChg>
        <pc:picChg chg="del">
          <ac:chgData name="Christopher Rawlings" userId="bbdc9230530f6bb4" providerId="LiveId" clId="{ED4CA9CA-2CE6-4037-9D21-9C3E161BE5E6}" dt="2025-07-07T20:30:50.073" v="20603" actId="478"/>
          <ac:picMkLst>
            <pc:docMk/>
            <pc:sldMk cId="2694588800" sldId="510"/>
            <ac:picMk id="5" creationId="{F1BCDBC9-3CA9-F313-4720-15B3CAFF59F5}"/>
          </ac:picMkLst>
        </pc:picChg>
        <pc:picChg chg="add mod">
          <ac:chgData name="Christopher Rawlings" userId="bbdc9230530f6bb4" providerId="LiveId" clId="{ED4CA9CA-2CE6-4037-9D21-9C3E161BE5E6}" dt="2025-07-07T20:32:01.754" v="20670" actId="1076"/>
          <ac:picMkLst>
            <pc:docMk/>
            <pc:sldMk cId="2694588800" sldId="510"/>
            <ac:picMk id="6" creationId="{A9494195-3E26-BBEF-AADB-9976CCAAE4D1}"/>
          </ac:picMkLst>
        </pc:picChg>
        <pc:picChg chg="add mod modCrop">
          <ac:chgData name="Christopher Rawlings" userId="bbdc9230530f6bb4" providerId="LiveId" clId="{ED4CA9CA-2CE6-4037-9D21-9C3E161BE5E6}" dt="2025-07-07T20:33:14.275" v="20704" actId="1038"/>
          <ac:picMkLst>
            <pc:docMk/>
            <pc:sldMk cId="2694588800" sldId="510"/>
            <ac:picMk id="8" creationId="{2A1552F1-237F-9303-CA28-530F48F8C74A}"/>
          </ac:picMkLst>
        </pc:picChg>
        <pc:picChg chg="add mod">
          <ac:chgData name="Christopher Rawlings" userId="bbdc9230530f6bb4" providerId="LiveId" clId="{ED4CA9CA-2CE6-4037-9D21-9C3E161BE5E6}" dt="2025-07-07T20:35:10.776" v="20709" actId="1076"/>
          <ac:picMkLst>
            <pc:docMk/>
            <pc:sldMk cId="2694588800" sldId="510"/>
            <ac:picMk id="10" creationId="{ECA5855B-F6A4-9D00-C9B3-E236B801C762}"/>
          </ac:picMkLst>
        </pc:picChg>
      </pc:sldChg>
    </pc:docChg>
  </pc:docChgLst>
  <pc:docChgLst>
    <pc:chgData name="Christopher Rawlings" userId="bbdc9230530f6bb4" providerId="LiveId" clId="{32908700-61C1-4CDD-A711-0A2B6DC8649A}"/>
    <pc:docChg chg="undo custSel addSld delSld modSld sldOrd addSection delSection modSection">
      <pc:chgData name="Christopher Rawlings" userId="bbdc9230530f6bb4" providerId="LiveId" clId="{32908700-61C1-4CDD-A711-0A2B6DC8649A}" dt="2025-07-07T14:45:43.281" v="4945" actId="1076"/>
      <pc:docMkLst>
        <pc:docMk/>
      </pc:docMkLst>
      <pc:sldChg chg="addSp delSp modSp mod modAnim">
        <pc:chgData name="Christopher Rawlings" userId="bbdc9230530f6bb4" providerId="LiveId" clId="{32908700-61C1-4CDD-A711-0A2B6DC8649A}" dt="2025-07-07T08:52:03.143" v="2062" actId="1037"/>
        <pc:sldMkLst>
          <pc:docMk/>
          <pc:sldMk cId="0" sldId="256"/>
        </pc:sldMkLst>
        <pc:spChg chg="mod">
          <ac:chgData name="Christopher Rawlings" userId="bbdc9230530f6bb4" providerId="LiveId" clId="{32908700-61C1-4CDD-A711-0A2B6DC8649A}" dt="2025-06-23T12:44:58.831" v="214" actId="20577"/>
          <ac:spMkLst>
            <pc:docMk/>
            <pc:sldMk cId="0" sldId="256"/>
            <ac:spMk id="46" creationId="{00000000-0000-0000-0000-000000000000}"/>
          </ac:spMkLst>
        </pc:spChg>
        <pc:picChg chg="add del">
          <ac:chgData name="Christopher Rawlings" userId="bbdc9230530f6bb4" providerId="LiveId" clId="{32908700-61C1-4CDD-A711-0A2B6DC8649A}" dt="2025-07-07T08:47:30.633" v="1904" actId="478"/>
          <ac:picMkLst>
            <pc:docMk/>
            <pc:sldMk cId="0" sldId="256"/>
            <ac:picMk id="1026" creationId="{779FD7BD-AC69-2C43-C8ED-9F94387983B1}"/>
          </ac:picMkLst>
        </pc:picChg>
        <pc:picChg chg="add mod">
          <ac:chgData name="Christopher Rawlings" userId="bbdc9230530f6bb4" providerId="LiveId" clId="{32908700-61C1-4CDD-A711-0A2B6DC8649A}" dt="2025-07-07T08:52:03.143" v="2062" actId="1037"/>
          <ac:picMkLst>
            <pc:docMk/>
            <pc:sldMk cId="0" sldId="256"/>
            <ac:picMk id="1028" creationId="{AD70B283-78F2-2C39-B470-60D55E05E634}"/>
          </ac:picMkLst>
        </pc:picChg>
      </pc:sldChg>
      <pc:sldChg chg="addSp delSp modSp del mod modAnim">
        <pc:chgData name="Christopher Rawlings" userId="bbdc9230530f6bb4" providerId="LiveId" clId="{32908700-61C1-4CDD-A711-0A2B6DC8649A}" dt="2025-07-07T09:10:35.885" v="2590" actId="47"/>
        <pc:sldMkLst>
          <pc:docMk/>
          <pc:sldMk cId="1935650001" sldId="412"/>
        </pc:sldMkLst>
        <pc:spChg chg="mod">
          <ac:chgData name="Christopher Rawlings" userId="bbdc9230530f6bb4" providerId="LiveId" clId="{32908700-61C1-4CDD-A711-0A2B6DC8649A}" dt="2025-07-07T09:00:27.177" v="2194" actId="14100"/>
          <ac:spMkLst>
            <pc:docMk/>
            <pc:sldMk cId="1935650001" sldId="412"/>
            <ac:spMk id="5" creationId="{BF660ED6-59F8-3236-73E3-EE56F6159614}"/>
          </ac:spMkLst>
        </pc:spChg>
        <pc:picChg chg="add mod">
          <ac:chgData name="Christopher Rawlings" userId="bbdc9230530f6bb4" providerId="LiveId" clId="{32908700-61C1-4CDD-A711-0A2B6DC8649A}" dt="2025-07-07T08:56:09.401" v="2170"/>
          <ac:picMkLst>
            <pc:docMk/>
            <pc:sldMk cId="1935650001" sldId="412"/>
            <ac:picMk id="2" creationId="{5307E736-556B-CF54-DA49-98A347E799F2}"/>
          </ac:picMkLst>
        </pc:picChg>
        <pc:picChg chg="add del mod">
          <ac:chgData name="Christopher Rawlings" userId="bbdc9230530f6bb4" providerId="LiveId" clId="{32908700-61C1-4CDD-A711-0A2B6DC8649A}" dt="2025-07-07T08:55:58.119" v="2169" actId="478"/>
          <ac:picMkLst>
            <pc:docMk/>
            <pc:sldMk cId="1935650001" sldId="412"/>
            <ac:picMk id="2050" creationId="{4328092F-660E-1300-B120-AE68B958C9C1}"/>
          </ac:picMkLst>
        </pc:picChg>
      </pc:sldChg>
      <pc:sldChg chg="delSp mod">
        <pc:chgData name="Christopher Rawlings" userId="bbdc9230530f6bb4" providerId="LiveId" clId="{32908700-61C1-4CDD-A711-0A2B6DC8649A}" dt="2025-06-23T12:30:09.976" v="7" actId="478"/>
        <pc:sldMkLst>
          <pc:docMk/>
          <pc:sldMk cId="1198035575" sldId="474"/>
        </pc:sldMkLst>
      </pc:sldChg>
      <pc:sldChg chg="delSp modSp del mod">
        <pc:chgData name="Christopher Rawlings" userId="bbdc9230530f6bb4" providerId="LiveId" clId="{32908700-61C1-4CDD-A711-0A2B6DC8649A}" dt="2025-07-01T07:23:03.834" v="1036" actId="47"/>
        <pc:sldMkLst>
          <pc:docMk/>
          <pc:sldMk cId="2568653588" sldId="479"/>
        </pc:sldMkLst>
      </pc:sldChg>
      <pc:sldChg chg="addSp delSp modSp mod">
        <pc:chgData name="Christopher Rawlings" userId="bbdc9230530f6bb4" providerId="LiveId" clId="{32908700-61C1-4CDD-A711-0A2B6DC8649A}" dt="2025-07-07T11:47:28.857" v="4939" actId="20577"/>
        <pc:sldMkLst>
          <pc:docMk/>
          <pc:sldMk cId="3671664316" sldId="480"/>
        </pc:sldMkLst>
        <pc:spChg chg="mod">
          <ac:chgData name="Christopher Rawlings" userId="bbdc9230530f6bb4" providerId="LiveId" clId="{32908700-61C1-4CDD-A711-0A2B6DC8649A}" dt="2025-07-07T11:47:28.857" v="4939" actId="20577"/>
          <ac:spMkLst>
            <pc:docMk/>
            <pc:sldMk cId="3671664316" sldId="480"/>
            <ac:spMk id="2" creationId="{E9528B79-D003-3941-4C18-1AFCCF6DE2F6}"/>
          </ac:spMkLst>
        </pc:spChg>
        <pc:spChg chg="add mod">
          <ac:chgData name="Christopher Rawlings" userId="bbdc9230530f6bb4" providerId="LiveId" clId="{32908700-61C1-4CDD-A711-0A2B6DC8649A}" dt="2025-07-07T11:07:34.792" v="4390" actId="1076"/>
          <ac:spMkLst>
            <pc:docMk/>
            <pc:sldMk cId="3671664316" sldId="480"/>
            <ac:spMk id="6" creationId="{FCE02F56-6350-F14E-190E-D75C323A38C3}"/>
          </ac:spMkLst>
        </pc:spChg>
      </pc:sldChg>
      <pc:sldChg chg="addSp delSp modSp mod modAnim">
        <pc:chgData name="Christopher Rawlings" userId="bbdc9230530f6bb4" providerId="LiveId" clId="{32908700-61C1-4CDD-A711-0A2B6DC8649A}" dt="2025-06-23T14:29:35.530" v="1033"/>
        <pc:sldMkLst>
          <pc:docMk/>
          <pc:sldMk cId="4201817175" sldId="487"/>
        </pc:sldMkLst>
        <pc:spChg chg="mod">
          <ac:chgData name="Christopher Rawlings" userId="bbdc9230530f6bb4" providerId="LiveId" clId="{32908700-61C1-4CDD-A711-0A2B6DC8649A}" dt="2025-06-23T13:11:34.148" v="698" actId="20577"/>
          <ac:spMkLst>
            <pc:docMk/>
            <pc:sldMk cId="4201817175" sldId="487"/>
            <ac:spMk id="2" creationId="{E8F303B9-DECA-AB66-8A9B-D7659C780A67}"/>
          </ac:spMkLst>
        </pc:spChg>
        <pc:spChg chg="add mod">
          <ac:chgData name="Christopher Rawlings" userId="bbdc9230530f6bb4" providerId="LiveId" clId="{32908700-61C1-4CDD-A711-0A2B6DC8649A}" dt="2025-06-23T13:08:19.577" v="472" actId="1035"/>
          <ac:spMkLst>
            <pc:docMk/>
            <pc:sldMk cId="4201817175" sldId="487"/>
            <ac:spMk id="9" creationId="{D98FBEB1-1F3F-7191-EE91-827632DF57E6}"/>
          </ac:spMkLst>
        </pc:spChg>
        <pc:spChg chg="add mod">
          <ac:chgData name="Christopher Rawlings" userId="bbdc9230530f6bb4" providerId="LiveId" clId="{32908700-61C1-4CDD-A711-0A2B6DC8649A}" dt="2025-06-23T13:16:50.328" v="776" actId="20577"/>
          <ac:spMkLst>
            <pc:docMk/>
            <pc:sldMk cId="4201817175" sldId="487"/>
            <ac:spMk id="10" creationId="{2C5902EA-1021-A068-C5B3-C54685732C47}"/>
          </ac:spMkLst>
        </pc:spChg>
        <pc:graphicFrameChg chg="add mod modGraphic">
          <ac:chgData name="Christopher Rawlings" userId="bbdc9230530f6bb4" providerId="LiveId" clId="{32908700-61C1-4CDD-A711-0A2B6DC8649A}" dt="2025-06-23T14:14:56.594" v="955" actId="478"/>
          <ac:graphicFrameMkLst>
            <pc:docMk/>
            <pc:sldMk cId="4201817175" sldId="487"/>
            <ac:graphicFrameMk id="4" creationId="{A5B45BAA-C591-A48C-0777-0BA3E5085561}"/>
          </ac:graphicFrameMkLst>
        </pc:graphicFrameChg>
        <pc:picChg chg="add mod">
          <ac:chgData name="Christopher Rawlings" userId="bbdc9230530f6bb4" providerId="LiveId" clId="{32908700-61C1-4CDD-A711-0A2B6DC8649A}" dt="2025-06-23T13:40:59.982" v="936" actId="14100"/>
          <ac:picMkLst>
            <pc:docMk/>
            <pc:sldMk cId="4201817175" sldId="487"/>
            <ac:picMk id="12" creationId="{9079CA5C-5582-E61B-435F-951FAE659292}"/>
          </ac:picMkLst>
        </pc:picChg>
        <pc:picChg chg="add mod">
          <ac:chgData name="Christopher Rawlings" userId="bbdc9230530f6bb4" providerId="LiveId" clId="{32908700-61C1-4CDD-A711-0A2B6DC8649A}" dt="2025-06-23T14:01:36.677" v="953" actId="1076"/>
          <ac:picMkLst>
            <pc:docMk/>
            <pc:sldMk cId="4201817175" sldId="487"/>
            <ac:picMk id="14" creationId="{CAF6922C-B366-49E9-2DDE-2AF05A73DB2B}"/>
          </ac:picMkLst>
        </pc:picChg>
      </pc:sldChg>
      <pc:sldChg chg="modSp mod">
        <pc:chgData name="Christopher Rawlings" userId="bbdc9230530f6bb4" providerId="LiveId" clId="{32908700-61C1-4CDD-A711-0A2B6DC8649A}" dt="2025-06-23T14:19:10.341" v="1028" actId="20577"/>
        <pc:sldMkLst>
          <pc:docMk/>
          <pc:sldMk cId="2793207834" sldId="488"/>
        </pc:sldMkLst>
        <pc:spChg chg="mod">
          <ac:chgData name="Christopher Rawlings" userId="bbdc9230530f6bb4" providerId="LiveId" clId="{32908700-61C1-4CDD-A711-0A2B6DC8649A}" dt="2025-06-23T14:19:10.341" v="1028" actId="20577"/>
          <ac:spMkLst>
            <pc:docMk/>
            <pc:sldMk cId="2793207834" sldId="488"/>
            <ac:spMk id="2" creationId="{5E142B33-52E9-DCF6-8DD0-BB44694A2FC7}"/>
          </ac:spMkLst>
        </pc:spChg>
      </pc:sldChg>
      <pc:sldChg chg="new">
        <pc:chgData name="Christopher Rawlings" userId="bbdc9230530f6bb4" providerId="LiveId" clId="{32908700-61C1-4CDD-A711-0A2B6DC8649A}" dt="2025-06-23T12:45:55.619" v="219" actId="680"/>
        <pc:sldMkLst>
          <pc:docMk/>
          <pc:sldMk cId="2509529262" sldId="489"/>
        </pc:sldMkLst>
      </pc:sldChg>
      <pc:sldChg chg="addSp delSp modSp mod ord delAnim modAnim">
        <pc:chgData name="Christopher Rawlings" userId="bbdc9230530f6bb4" providerId="LiveId" clId="{32908700-61C1-4CDD-A711-0A2B6DC8649A}" dt="2025-07-01T08:50:07.045" v="1065" actId="1076"/>
        <pc:sldMkLst>
          <pc:docMk/>
          <pc:sldMk cId="295610371" sldId="496"/>
        </pc:sldMkLst>
        <pc:picChg chg="add mod">
          <ac:chgData name="Christopher Rawlings" userId="bbdc9230530f6bb4" providerId="LiveId" clId="{32908700-61C1-4CDD-A711-0A2B6DC8649A}" dt="2025-07-01T08:50:07.045" v="1065" actId="1076"/>
          <ac:picMkLst>
            <pc:docMk/>
            <pc:sldMk cId="295610371" sldId="496"/>
            <ac:picMk id="9" creationId="{38AC88C2-247F-B394-4DD1-327D5BD80889}"/>
          </ac:picMkLst>
        </pc:picChg>
      </pc:sldChg>
      <pc:sldChg chg="addSp delSp modSp mod modAnim">
        <pc:chgData name="Christopher Rawlings" userId="bbdc9230530f6bb4" providerId="LiveId" clId="{32908700-61C1-4CDD-A711-0A2B6DC8649A}" dt="2025-07-07T14:45:43.281" v="4945" actId="1076"/>
        <pc:sldMkLst>
          <pc:docMk/>
          <pc:sldMk cId="3908737479" sldId="497"/>
        </pc:sldMkLst>
        <pc:spChg chg="mod">
          <ac:chgData name="Christopher Rawlings" userId="bbdc9230530f6bb4" providerId="LiveId" clId="{32908700-61C1-4CDD-A711-0A2B6DC8649A}" dt="2025-07-03T14:40:51.927" v="1693" actId="20577"/>
          <ac:spMkLst>
            <pc:docMk/>
            <pc:sldMk cId="3908737479" sldId="497"/>
            <ac:spMk id="2" creationId="{22B4046D-E178-E91B-BF3C-4F207F0252D6}"/>
          </ac:spMkLst>
        </pc:spChg>
        <pc:grpChg chg="mod">
          <ac:chgData name="Christopher Rawlings" userId="bbdc9230530f6bb4" providerId="LiveId" clId="{32908700-61C1-4CDD-A711-0A2B6DC8649A}" dt="2025-07-07T09:40:00.539" v="2690" actId="164"/>
          <ac:grpSpMkLst>
            <pc:docMk/>
            <pc:sldMk cId="3908737479" sldId="497"/>
            <ac:grpSpMk id="43" creationId="{AC70DFB7-A6A8-9E88-78A6-830C2BD91749}"/>
          </ac:grpSpMkLst>
        </pc:grpChg>
        <pc:grpChg chg="add mod ord">
          <ac:chgData name="Christopher Rawlings" userId="bbdc9230530f6bb4" providerId="LiveId" clId="{32908700-61C1-4CDD-A711-0A2B6DC8649A}" dt="2025-07-07T09:43:17.252" v="2721" actId="1076"/>
          <ac:grpSpMkLst>
            <pc:docMk/>
            <pc:sldMk cId="3908737479" sldId="497"/>
            <ac:grpSpMk id="44" creationId="{952A784D-65EE-D293-6B76-1B6C105D75D8}"/>
          </ac:grpSpMkLst>
        </pc:grpChg>
        <pc:graphicFrameChg chg="ord">
          <ac:chgData name="Christopher Rawlings" userId="bbdc9230530f6bb4" providerId="LiveId" clId="{32908700-61C1-4CDD-A711-0A2B6DC8649A}" dt="2025-07-07T09:40:58.360" v="2693" actId="166"/>
          <ac:graphicFrameMkLst>
            <pc:docMk/>
            <pc:sldMk cId="3908737479" sldId="497"/>
            <ac:graphicFrameMk id="4" creationId="{3E6E5383-F820-6BFF-6F34-06E887A1A3E3}"/>
          </ac:graphicFrameMkLst>
        </pc:graphicFrameChg>
        <pc:picChg chg="add mod ord">
          <ac:chgData name="Christopher Rawlings" userId="bbdc9230530f6bb4" providerId="LiveId" clId="{32908700-61C1-4CDD-A711-0A2B6DC8649A}" dt="2025-07-07T11:04:16.695" v="4376" actId="165"/>
          <ac:picMkLst>
            <pc:docMk/>
            <pc:sldMk cId="3908737479" sldId="497"/>
            <ac:picMk id="19" creationId="{5B9695E2-1806-9CC4-C185-6E8ACCF58B40}"/>
          </ac:picMkLst>
        </pc:picChg>
        <pc:picChg chg="mod topLvl">
          <ac:chgData name="Christopher Rawlings" userId="bbdc9230530f6bb4" providerId="LiveId" clId="{32908700-61C1-4CDD-A711-0A2B6DC8649A}" dt="2025-07-07T14:45:43.281" v="4945" actId="1076"/>
          <ac:picMkLst>
            <pc:docMk/>
            <pc:sldMk cId="3908737479" sldId="497"/>
            <ac:picMk id="21" creationId="{AE9A03C8-2FE4-F31D-7927-0806FA231164}"/>
          </ac:picMkLst>
        </pc:picChg>
        <pc:picChg chg="add mod ord modCrop">
          <ac:chgData name="Christopher Rawlings" userId="bbdc9230530f6bb4" providerId="LiveId" clId="{32908700-61C1-4CDD-A711-0A2B6DC8649A}" dt="2025-07-07T11:04:16.695" v="4376" actId="165"/>
          <ac:picMkLst>
            <pc:docMk/>
            <pc:sldMk cId="3908737479" sldId="497"/>
            <ac:picMk id="22" creationId="{51E822DA-9B82-2CDD-087E-EB897CA28607}"/>
          </ac:picMkLst>
        </pc:picChg>
        <pc:picChg chg="add mod">
          <ac:chgData name="Christopher Rawlings" userId="bbdc9230530f6bb4" providerId="LiveId" clId="{32908700-61C1-4CDD-A711-0A2B6DC8649A}" dt="2025-07-07T11:04:16.695" v="4376" actId="165"/>
          <ac:picMkLst>
            <pc:docMk/>
            <pc:sldMk cId="3908737479" sldId="497"/>
            <ac:picMk id="24" creationId="{4E5E0151-BAD1-97A9-1C15-C7F12BA0677E}"/>
          </ac:picMkLst>
        </pc:picChg>
        <pc:picChg chg="add mod">
          <ac:chgData name="Christopher Rawlings" userId="bbdc9230530f6bb4" providerId="LiveId" clId="{32908700-61C1-4CDD-A711-0A2B6DC8649A}" dt="2025-07-07T11:04:16.695" v="4376" actId="165"/>
          <ac:picMkLst>
            <pc:docMk/>
            <pc:sldMk cId="3908737479" sldId="497"/>
            <ac:picMk id="26" creationId="{C5843D59-3BA6-1DEB-071A-53A8AD152C94}"/>
          </ac:picMkLst>
        </pc:picChg>
        <pc:picChg chg="add mod">
          <ac:chgData name="Christopher Rawlings" userId="bbdc9230530f6bb4" providerId="LiveId" clId="{32908700-61C1-4CDD-A711-0A2B6DC8649A}" dt="2025-07-07T11:04:16.695" v="4376" actId="165"/>
          <ac:picMkLst>
            <pc:docMk/>
            <pc:sldMk cId="3908737479" sldId="497"/>
            <ac:picMk id="28" creationId="{0B63F97A-6A54-3177-27A1-4A2DAAABBCBB}"/>
          </ac:picMkLst>
        </pc:picChg>
        <pc:picChg chg="add mod">
          <ac:chgData name="Christopher Rawlings" userId="bbdc9230530f6bb4" providerId="LiveId" clId="{32908700-61C1-4CDD-A711-0A2B6DC8649A}" dt="2025-07-07T11:04:16.695" v="4376" actId="165"/>
          <ac:picMkLst>
            <pc:docMk/>
            <pc:sldMk cId="3908737479" sldId="497"/>
            <ac:picMk id="30" creationId="{0CB61023-0650-64BA-B28E-280315FBD331}"/>
          </ac:picMkLst>
        </pc:picChg>
        <pc:picChg chg="add mod">
          <ac:chgData name="Christopher Rawlings" userId="bbdc9230530f6bb4" providerId="LiveId" clId="{32908700-61C1-4CDD-A711-0A2B6DC8649A}" dt="2025-07-07T09:30:06.460" v="2638" actId="1076"/>
          <ac:picMkLst>
            <pc:docMk/>
            <pc:sldMk cId="3908737479" sldId="497"/>
            <ac:picMk id="32" creationId="{F7609AB2-1273-DA40-AF7D-0C00C6FC4C0A}"/>
          </ac:picMkLst>
        </pc:picChg>
        <pc:picChg chg="add mod modCrop">
          <ac:chgData name="Christopher Rawlings" userId="bbdc9230530f6bb4" providerId="LiveId" clId="{32908700-61C1-4CDD-A711-0A2B6DC8649A}" dt="2025-07-07T09:35:43.970" v="2668" actId="1076"/>
          <ac:picMkLst>
            <pc:docMk/>
            <pc:sldMk cId="3908737479" sldId="497"/>
            <ac:picMk id="34" creationId="{11F615AE-C8EE-BB4F-0A37-EF337C8C9CDC}"/>
          </ac:picMkLst>
        </pc:picChg>
        <pc:picChg chg="add mod modCrop">
          <ac:chgData name="Christopher Rawlings" userId="bbdc9230530f6bb4" providerId="LiveId" clId="{32908700-61C1-4CDD-A711-0A2B6DC8649A}" dt="2025-07-07T11:04:16.695" v="4376" actId="165"/>
          <ac:picMkLst>
            <pc:docMk/>
            <pc:sldMk cId="3908737479" sldId="497"/>
            <ac:picMk id="36" creationId="{94EDCC8B-433C-844D-988C-154FEB4005E3}"/>
          </ac:picMkLst>
        </pc:picChg>
        <pc:picChg chg="add mod modCrop">
          <ac:chgData name="Christopher Rawlings" userId="bbdc9230530f6bb4" providerId="LiveId" clId="{32908700-61C1-4CDD-A711-0A2B6DC8649A}" dt="2025-07-07T09:38:30.895" v="2688" actId="164"/>
          <ac:picMkLst>
            <pc:docMk/>
            <pc:sldMk cId="3908737479" sldId="497"/>
            <ac:picMk id="38" creationId="{BBDA6470-67F8-2637-87B1-762E17EA7D52}"/>
          </ac:picMkLst>
        </pc:picChg>
        <pc:picChg chg="add mod modCrop">
          <ac:chgData name="Christopher Rawlings" userId="bbdc9230530f6bb4" providerId="LiveId" clId="{32908700-61C1-4CDD-A711-0A2B6DC8649A}" dt="2025-07-07T11:04:16.695" v="4376" actId="165"/>
          <ac:picMkLst>
            <pc:docMk/>
            <pc:sldMk cId="3908737479" sldId="497"/>
            <ac:picMk id="40" creationId="{0CA1AA10-81C7-C69F-781F-EF71BF3C73AE}"/>
          </ac:picMkLst>
        </pc:picChg>
        <pc:picChg chg="add mod modCrop">
          <ac:chgData name="Christopher Rawlings" userId="bbdc9230530f6bb4" providerId="LiveId" clId="{32908700-61C1-4CDD-A711-0A2B6DC8649A}" dt="2025-07-07T11:04:16.695" v="4376" actId="165"/>
          <ac:picMkLst>
            <pc:docMk/>
            <pc:sldMk cId="3908737479" sldId="497"/>
            <ac:picMk id="42" creationId="{F1674BDF-C52C-C72D-438E-A181DC89A014}"/>
          </ac:picMkLst>
        </pc:picChg>
        <pc:picChg chg="add mod ord modCrop">
          <ac:chgData name="Christopher Rawlings" userId="bbdc9230530f6bb4" providerId="LiveId" clId="{32908700-61C1-4CDD-A711-0A2B6DC8649A}" dt="2025-07-07T09:43:28.126" v="2726" actId="170"/>
          <ac:picMkLst>
            <pc:docMk/>
            <pc:sldMk cId="3908737479" sldId="497"/>
            <ac:picMk id="46" creationId="{BCF68CF9-C081-71E6-4F92-846865C519C9}"/>
          </ac:picMkLst>
        </pc:picChg>
        <pc:picChg chg="add mod ord">
          <ac:chgData name="Christopher Rawlings" userId="bbdc9230530f6bb4" providerId="LiveId" clId="{32908700-61C1-4CDD-A711-0A2B6DC8649A}" dt="2025-07-07T09:43:24.376" v="2723" actId="171"/>
          <ac:picMkLst>
            <pc:docMk/>
            <pc:sldMk cId="3908737479" sldId="497"/>
            <ac:picMk id="48" creationId="{2AADBE4D-08A7-F39E-0EB3-7A32C4D4D3C4}"/>
          </ac:picMkLst>
        </pc:picChg>
      </pc:sldChg>
      <pc:sldChg chg="addSp delSp modSp mod">
        <pc:chgData name="Christopher Rawlings" userId="bbdc9230530f6bb4" providerId="LiveId" clId="{32908700-61C1-4CDD-A711-0A2B6DC8649A}" dt="2025-07-07T11:04:11.224" v="4375" actId="1076"/>
        <pc:sldMkLst>
          <pc:docMk/>
          <pc:sldMk cId="2639103924" sldId="498"/>
        </pc:sldMkLst>
        <pc:spChg chg="add mod">
          <ac:chgData name="Christopher Rawlings" userId="bbdc9230530f6bb4" providerId="LiveId" clId="{32908700-61C1-4CDD-A711-0A2B6DC8649A}" dt="2025-07-07T10:56:07.888" v="4342" actId="767"/>
          <ac:spMkLst>
            <pc:docMk/>
            <pc:sldMk cId="2639103924" sldId="498"/>
            <ac:spMk id="4" creationId="{32FF4887-363B-60B4-0C50-6BF48F90231F}"/>
          </ac:spMkLst>
        </pc:spChg>
        <pc:spChg chg="add mod">
          <ac:chgData name="Christopher Rawlings" userId="bbdc9230530f6bb4" providerId="LiveId" clId="{32908700-61C1-4CDD-A711-0A2B6DC8649A}" dt="2025-07-07T11:04:11.224" v="4375" actId="1076"/>
          <ac:spMkLst>
            <pc:docMk/>
            <pc:sldMk cId="2639103924" sldId="498"/>
            <ac:spMk id="6" creationId="{0E3F0B2E-6991-94A7-496E-64F1F736C48C}"/>
          </ac:spMkLst>
        </pc:spChg>
        <pc:spChg chg="mod ord">
          <ac:chgData name="Christopher Rawlings" userId="bbdc9230530f6bb4" providerId="LiveId" clId="{32908700-61C1-4CDD-A711-0A2B6DC8649A}" dt="2025-07-07T10:56:31.835" v="4349" actId="166"/>
          <ac:spMkLst>
            <pc:docMk/>
            <pc:sldMk cId="2639103924" sldId="498"/>
            <ac:spMk id="32" creationId="{BC6D1C7E-AE53-0E34-5555-E1576F54EFA3}"/>
          </ac:spMkLst>
        </pc:spChg>
        <pc:spChg chg="mod ord">
          <ac:chgData name="Christopher Rawlings" userId="bbdc9230530f6bb4" providerId="LiveId" clId="{32908700-61C1-4CDD-A711-0A2B6DC8649A}" dt="2025-07-07T10:56:42.602" v="4350" actId="166"/>
          <ac:spMkLst>
            <pc:docMk/>
            <pc:sldMk cId="2639103924" sldId="498"/>
            <ac:spMk id="33" creationId="{EBD80BE4-2307-038D-E259-E83F825314C6}"/>
          </ac:spMkLst>
        </pc:spChg>
        <pc:picChg chg="add mod">
          <ac:chgData name="Christopher Rawlings" userId="bbdc9230530f6bb4" providerId="LiveId" clId="{32908700-61C1-4CDD-A711-0A2B6DC8649A}" dt="2025-07-07T10:56:53.012" v="4365" actId="1076"/>
          <ac:picMkLst>
            <pc:docMk/>
            <pc:sldMk cId="2639103924" sldId="498"/>
            <ac:picMk id="5" creationId="{B92E59C1-8525-A3E0-38FF-17A6D0086D03}"/>
          </ac:picMkLst>
        </pc:picChg>
        <pc:picChg chg="add mod">
          <ac:chgData name="Christopher Rawlings" userId="bbdc9230530f6bb4" providerId="LiveId" clId="{32908700-61C1-4CDD-A711-0A2B6DC8649A}" dt="2025-07-07T10:56:49.528" v="4364" actId="1035"/>
          <ac:picMkLst>
            <pc:docMk/>
            <pc:sldMk cId="2639103924" sldId="498"/>
            <ac:picMk id="7" creationId="{9216A264-BB04-F7EB-97E9-3268A7AF7D5C}"/>
          </ac:picMkLst>
        </pc:picChg>
      </pc:sldChg>
      <pc:sldChg chg="addSp delSp modSp mod ord delAnim">
        <pc:chgData name="Christopher Rawlings" userId="bbdc9230530f6bb4" providerId="LiveId" clId="{32908700-61C1-4CDD-A711-0A2B6DC8649A}" dt="2025-07-07T11:46:51.114" v="4935" actId="20577"/>
        <pc:sldMkLst>
          <pc:docMk/>
          <pc:sldMk cId="4083124240" sldId="499"/>
        </pc:sldMkLst>
        <pc:spChg chg="mod">
          <ac:chgData name="Christopher Rawlings" userId="bbdc9230530f6bb4" providerId="LiveId" clId="{32908700-61C1-4CDD-A711-0A2B6DC8649A}" dt="2025-07-07T11:46:51.114" v="4935" actId="20577"/>
          <ac:spMkLst>
            <pc:docMk/>
            <pc:sldMk cId="4083124240" sldId="499"/>
            <ac:spMk id="2" creationId="{51286DCB-9E9E-EDBF-0F6E-C80A4B0891BF}"/>
          </ac:spMkLst>
        </pc:spChg>
        <pc:spChg chg="add mod">
          <ac:chgData name="Christopher Rawlings" userId="bbdc9230530f6bb4" providerId="LiveId" clId="{32908700-61C1-4CDD-A711-0A2B6DC8649A}" dt="2025-07-07T11:07:49.145" v="4391"/>
          <ac:spMkLst>
            <pc:docMk/>
            <pc:sldMk cId="4083124240" sldId="499"/>
            <ac:spMk id="4" creationId="{973A2C96-F2B7-6505-AB5D-EDE0C5E4AFD6}"/>
          </ac:spMkLst>
        </pc:spChg>
        <pc:picChg chg="mod">
          <ac:chgData name="Christopher Rawlings" userId="bbdc9230530f6bb4" providerId="LiveId" clId="{32908700-61C1-4CDD-A711-0A2B6DC8649A}" dt="2025-07-07T11:08:02.025" v="4395" actId="1036"/>
          <ac:picMkLst>
            <pc:docMk/>
            <pc:sldMk cId="4083124240" sldId="499"/>
            <ac:picMk id="8" creationId="{DB54E369-3AB9-E1EE-FCAA-7714F3ED8C1E}"/>
          </ac:picMkLst>
        </pc:picChg>
      </pc:sldChg>
      <pc:sldChg chg="del">
        <pc:chgData name="Christopher Rawlings" userId="bbdc9230530f6bb4" providerId="LiveId" clId="{32908700-61C1-4CDD-A711-0A2B6DC8649A}" dt="2025-07-01T07:22:43.158" v="1034" actId="47"/>
        <pc:sldMkLst>
          <pc:docMk/>
          <pc:sldMk cId="289965890" sldId="500"/>
        </pc:sldMkLst>
      </pc:sldChg>
      <pc:sldChg chg="del">
        <pc:chgData name="Christopher Rawlings" userId="bbdc9230530f6bb4" providerId="LiveId" clId="{32908700-61C1-4CDD-A711-0A2B6DC8649A}" dt="2025-07-01T07:22:52.536" v="1035" actId="47"/>
        <pc:sldMkLst>
          <pc:docMk/>
          <pc:sldMk cId="1811976593" sldId="501"/>
        </pc:sldMkLst>
      </pc:sldChg>
      <pc:sldChg chg="addSp delSp modSp mod modAnim">
        <pc:chgData name="Christopher Rawlings" userId="bbdc9230530f6bb4" providerId="LiveId" clId="{32908700-61C1-4CDD-A711-0A2B6DC8649A}" dt="2025-07-03T10:06:03.894" v="1654" actId="20577"/>
        <pc:sldMkLst>
          <pc:docMk/>
          <pc:sldMk cId="4087452874" sldId="502"/>
        </pc:sldMkLst>
        <pc:spChg chg="mod">
          <ac:chgData name="Christopher Rawlings" userId="bbdc9230530f6bb4" providerId="LiveId" clId="{32908700-61C1-4CDD-A711-0A2B6DC8649A}" dt="2025-07-03T10:06:03.894" v="1654" actId="20577"/>
          <ac:spMkLst>
            <pc:docMk/>
            <pc:sldMk cId="4087452874" sldId="502"/>
            <ac:spMk id="2" creationId="{4A378809-4AB0-271B-D088-87FA676F07DC}"/>
          </ac:spMkLst>
        </pc:spChg>
        <pc:picChg chg="add mod">
          <ac:chgData name="Christopher Rawlings" userId="bbdc9230530f6bb4" providerId="LiveId" clId="{32908700-61C1-4CDD-A711-0A2B6DC8649A}" dt="2025-07-03T09:54:45.614" v="1653" actId="1036"/>
          <ac:picMkLst>
            <pc:docMk/>
            <pc:sldMk cId="4087452874" sldId="502"/>
            <ac:picMk id="5" creationId="{F1BCDBC9-3CA9-F313-4720-15B3CAFF59F5}"/>
          </ac:picMkLst>
        </pc:picChg>
      </pc:sldChg>
      <pc:sldChg chg="addSp delSp modSp new mod modAnim">
        <pc:chgData name="Christopher Rawlings" userId="bbdc9230530f6bb4" providerId="LiveId" clId="{32908700-61C1-4CDD-A711-0A2B6DC8649A}" dt="2025-07-07T07:58:51.694" v="1809" actId="171"/>
        <pc:sldMkLst>
          <pc:docMk/>
          <pc:sldMk cId="4184069924" sldId="503"/>
        </pc:sldMkLst>
        <pc:spChg chg="mod">
          <ac:chgData name="Christopher Rawlings" userId="bbdc9230530f6bb4" providerId="LiveId" clId="{32908700-61C1-4CDD-A711-0A2B6DC8649A}" dt="2025-07-03T09:31:44.367" v="1413" actId="20577"/>
          <ac:spMkLst>
            <pc:docMk/>
            <pc:sldMk cId="4184069924" sldId="503"/>
            <ac:spMk id="2" creationId="{642DC028-11FE-999E-3456-15B6AA0701D9}"/>
          </ac:spMkLst>
        </pc:spChg>
        <pc:spChg chg="add mod ord">
          <ac:chgData name="Christopher Rawlings" userId="bbdc9230530f6bb4" providerId="LiveId" clId="{32908700-61C1-4CDD-A711-0A2B6DC8649A}" dt="2025-07-07T07:58:06.704" v="1800" actId="171"/>
          <ac:spMkLst>
            <pc:docMk/>
            <pc:sldMk cId="4184069924" sldId="503"/>
            <ac:spMk id="41" creationId="{E8EBD13A-5858-818D-94E7-AE20F36D22CB}"/>
          </ac:spMkLst>
        </pc:spChg>
        <pc:spChg chg="add mod ord">
          <ac:chgData name="Christopher Rawlings" userId="bbdc9230530f6bb4" providerId="LiveId" clId="{32908700-61C1-4CDD-A711-0A2B6DC8649A}" dt="2025-07-07T07:58:11.374" v="1801" actId="171"/>
          <ac:spMkLst>
            <pc:docMk/>
            <pc:sldMk cId="4184069924" sldId="503"/>
            <ac:spMk id="43" creationId="{098AE613-0594-2139-F82B-C0EFD951F997}"/>
          </ac:spMkLst>
        </pc:spChg>
        <pc:spChg chg="add mod ord">
          <ac:chgData name="Christopher Rawlings" userId="bbdc9230530f6bb4" providerId="LiveId" clId="{32908700-61C1-4CDD-A711-0A2B6DC8649A}" dt="2025-07-07T07:58:16.710" v="1802" actId="171"/>
          <ac:spMkLst>
            <pc:docMk/>
            <pc:sldMk cId="4184069924" sldId="503"/>
            <ac:spMk id="44" creationId="{08325ED5-DCFE-4205-7BBD-006C620ED04E}"/>
          </ac:spMkLst>
        </pc:spChg>
        <pc:spChg chg="add mod ord">
          <ac:chgData name="Christopher Rawlings" userId="bbdc9230530f6bb4" providerId="LiveId" clId="{32908700-61C1-4CDD-A711-0A2B6DC8649A}" dt="2025-07-07T07:58:20.413" v="1803" actId="171"/>
          <ac:spMkLst>
            <pc:docMk/>
            <pc:sldMk cId="4184069924" sldId="503"/>
            <ac:spMk id="45" creationId="{A76F018F-4B69-124F-6A0D-8CAF05F0B24A}"/>
          </ac:spMkLst>
        </pc:spChg>
        <pc:spChg chg="add mod ord">
          <ac:chgData name="Christopher Rawlings" userId="bbdc9230530f6bb4" providerId="LiveId" clId="{32908700-61C1-4CDD-A711-0A2B6DC8649A}" dt="2025-07-07T07:58:25.445" v="1804" actId="171"/>
          <ac:spMkLst>
            <pc:docMk/>
            <pc:sldMk cId="4184069924" sldId="503"/>
            <ac:spMk id="46" creationId="{931DF330-5DBE-6F82-76DA-AFEC63D122BA}"/>
          </ac:spMkLst>
        </pc:spChg>
        <pc:spChg chg="add mod ord">
          <ac:chgData name="Christopher Rawlings" userId="bbdc9230530f6bb4" providerId="LiveId" clId="{32908700-61C1-4CDD-A711-0A2B6DC8649A}" dt="2025-07-07T07:58:31.409" v="1805" actId="171"/>
          <ac:spMkLst>
            <pc:docMk/>
            <pc:sldMk cId="4184069924" sldId="503"/>
            <ac:spMk id="47" creationId="{B8FEF442-0086-C6A1-E984-73EF421B98F6}"/>
          </ac:spMkLst>
        </pc:spChg>
        <pc:spChg chg="add mod ord">
          <ac:chgData name="Christopher Rawlings" userId="bbdc9230530f6bb4" providerId="LiveId" clId="{32908700-61C1-4CDD-A711-0A2B6DC8649A}" dt="2025-07-07T07:58:35.465" v="1806" actId="171"/>
          <ac:spMkLst>
            <pc:docMk/>
            <pc:sldMk cId="4184069924" sldId="503"/>
            <ac:spMk id="48" creationId="{065DB63D-5008-F5EE-0FFD-3242E003BF63}"/>
          </ac:spMkLst>
        </pc:spChg>
        <pc:spChg chg="add mod ord">
          <ac:chgData name="Christopher Rawlings" userId="bbdc9230530f6bb4" providerId="LiveId" clId="{32908700-61C1-4CDD-A711-0A2B6DC8649A}" dt="2025-07-07T07:58:41.108" v="1807" actId="171"/>
          <ac:spMkLst>
            <pc:docMk/>
            <pc:sldMk cId="4184069924" sldId="503"/>
            <ac:spMk id="49" creationId="{88746AD9-D302-5E1C-F01C-F7E02D8F4F23}"/>
          </ac:spMkLst>
        </pc:spChg>
        <pc:spChg chg="add mod ord">
          <ac:chgData name="Christopher Rawlings" userId="bbdc9230530f6bb4" providerId="LiveId" clId="{32908700-61C1-4CDD-A711-0A2B6DC8649A}" dt="2025-07-07T07:58:46.700" v="1808" actId="171"/>
          <ac:spMkLst>
            <pc:docMk/>
            <pc:sldMk cId="4184069924" sldId="503"/>
            <ac:spMk id="50" creationId="{DF788985-7232-8E53-8BB4-77F6EA731425}"/>
          </ac:spMkLst>
        </pc:spChg>
        <pc:spChg chg="add mod ord">
          <ac:chgData name="Christopher Rawlings" userId="bbdc9230530f6bb4" providerId="LiveId" clId="{32908700-61C1-4CDD-A711-0A2B6DC8649A}" dt="2025-07-07T07:58:51.694" v="1809" actId="171"/>
          <ac:spMkLst>
            <pc:docMk/>
            <pc:sldMk cId="4184069924" sldId="503"/>
            <ac:spMk id="51" creationId="{285361F7-43DF-505E-B3F8-FFBF2965EDA5}"/>
          </ac:spMkLst>
        </pc:spChg>
        <pc:grpChg chg="add mod ord">
          <ac:chgData name="Christopher Rawlings" userId="bbdc9230530f6bb4" providerId="LiveId" clId="{32908700-61C1-4CDD-A711-0A2B6DC8649A}" dt="2025-07-07T07:57:40.557" v="1796" actId="167"/>
          <ac:grpSpMkLst>
            <pc:docMk/>
            <pc:sldMk cId="4184069924" sldId="503"/>
            <ac:grpSpMk id="34" creationId="{CE4DE326-4A5E-36F7-E897-BE7B72AA141C}"/>
          </ac:grpSpMkLst>
        </pc:grpChg>
        <pc:grpChg chg="add mod ord">
          <ac:chgData name="Christopher Rawlings" userId="bbdc9230530f6bb4" providerId="LiveId" clId="{32908700-61C1-4CDD-A711-0A2B6DC8649A}" dt="2025-07-07T07:57:49.161" v="1797" actId="167"/>
          <ac:grpSpMkLst>
            <pc:docMk/>
            <pc:sldMk cId="4184069924" sldId="503"/>
            <ac:grpSpMk id="40" creationId="{EA8B054A-BC86-3B69-4343-30F1EF1766DC}"/>
          </ac:grpSpMkLst>
        </pc:grpChg>
        <pc:picChg chg="add mod">
          <ac:chgData name="Christopher Rawlings" userId="bbdc9230530f6bb4" providerId="LiveId" clId="{32908700-61C1-4CDD-A711-0A2B6DC8649A}" dt="2025-07-03T09:22:41.923" v="1199" actId="14100"/>
          <ac:picMkLst>
            <pc:docMk/>
            <pc:sldMk cId="4184069924" sldId="503"/>
            <ac:picMk id="10" creationId="{A1423B37-DA8E-4277-A0BA-20D2F74ED671}"/>
          </ac:picMkLst>
        </pc:picChg>
        <pc:picChg chg="add mod">
          <ac:chgData name="Christopher Rawlings" userId="bbdc9230530f6bb4" providerId="LiveId" clId="{32908700-61C1-4CDD-A711-0A2B6DC8649A}" dt="2025-07-03T09:28:31.960" v="1293" actId="164"/>
          <ac:picMkLst>
            <pc:docMk/>
            <pc:sldMk cId="4184069924" sldId="503"/>
            <ac:picMk id="15" creationId="{48FBA8DE-92F7-EF03-DE59-500F066F55AA}"/>
          </ac:picMkLst>
        </pc:picChg>
        <pc:picChg chg="add mod">
          <ac:chgData name="Christopher Rawlings" userId="bbdc9230530f6bb4" providerId="LiveId" clId="{32908700-61C1-4CDD-A711-0A2B6DC8649A}" dt="2025-07-03T09:28:31.960" v="1293" actId="164"/>
          <ac:picMkLst>
            <pc:docMk/>
            <pc:sldMk cId="4184069924" sldId="503"/>
            <ac:picMk id="17" creationId="{6F6F7D5B-6BA3-38D2-46B3-A4F52353FEE2}"/>
          </ac:picMkLst>
        </pc:picChg>
        <pc:picChg chg="add mod">
          <ac:chgData name="Christopher Rawlings" userId="bbdc9230530f6bb4" providerId="LiveId" clId="{32908700-61C1-4CDD-A711-0A2B6DC8649A}" dt="2025-07-03T09:28:31.960" v="1293" actId="164"/>
          <ac:picMkLst>
            <pc:docMk/>
            <pc:sldMk cId="4184069924" sldId="503"/>
            <ac:picMk id="19" creationId="{D826E843-ACBC-C8FA-BF67-A5B371D56427}"/>
          </ac:picMkLst>
        </pc:picChg>
        <pc:picChg chg="add mod">
          <ac:chgData name="Christopher Rawlings" userId="bbdc9230530f6bb4" providerId="LiveId" clId="{32908700-61C1-4CDD-A711-0A2B6DC8649A}" dt="2025-07-03T09:28:31.960" v="1293" actId="164"/>
          <ac:picMkLst>
            <pc:docMk/>
            <pc:sldMk cId="4184069924" sldId="503"/>
            <ac:picMk id="21" creationId="{59E79C22-14F4-955D-DA1A-1350132EDAFB}"/>
          </ac:picMkLst>
        </pc:picChg>
        <pc:picChg chg="add mod">
          <ac:chgData name="Christopher Rawlings" userId="bbdc9230530f6bb4" providerId="LiveId" clId="{32908700-61C1-4CDD-A711-0A2B6DC8649A}" dt="2025-07-03T09:28:31.960" v="1293" actId="164"/>
          <ac:picMkLst>
            <pc:docMk/>
            <pc:sldMk cId="4184069924" sldId="503"/>
            <ac:picMk id="23" creationId="{66ABE9D1-7576-BA65-401A-8A7380C0651B}"/>
          </ac:picMkLst>
        </pc:picChg>
        <pc:picChg chg="add mod ord">
          <ac:chgData name="Christopher Rawlings" userId="bbdc9230530f6bb4" providerId="LiveId" clId="{32908700-61C1-4CDD-A711-0A2B6DC8649A}" dt="2025-07-03T09:30:54.380" v="1375" actId="1035"/>
          <ac:picMkLst>
            <pc:docMk/>
            <pc:sldMk cId="4184069924" sldId="503"/>
            <ac:picMk id="33" creationId="{55632F0A-9E5F-956E-D06D-07A18DA43400}"/>
          </ac:picMkLst>
        </pc:picChg>
        <pc:picChg chg="add mod">
          <ac:chgData name="Christopher Rawlings" userId="bbdc9230530f6bb4" providerId="LiveId" clId="{32908700-61C1-4CDD-A711-0A2B6DC8649A}" dt="2025-07-03T09:28:52.160" v="1296" actId="164"/>
          <ac:picMkLst>
            <pc:docMk/>
            <pc:sldMk cId="4184069924" sldId="503"/>
            <ac:picMk id="36" creationId="{565D9ABF-AB12-C2E3-AB54-A7D5714AD5D9}"/>
          </ac:picMkLst>
        </pc:picChg>
        <pc:picChg chg="add mod">
          <ac:chgData name="Christopher Rawlings" userId="bbdc9230530f6bb4" providerId="LiveId" clId="{32908700-61C1-4CDD-A711-0A2B6DC8649A}" dt="2025-07-03T09:28:52.160" v="1296" actId="164"/>
          <ac:picMkLst>
            <pc:docMk/>
            <pc:sldMk cId="4184069924" sldId="503"/>
            <ac:picMk id="37" creationId="{696F230A-BE95-0F3D-C1AD-4AE15320D05D}"/>
          </ac:picMkLst>
        </pc:picChg>
        <pc:picChg chg="add mod">
          <ac:chgData name="Christopher Rawlings" userId="bbdc9230530f6bb4" providerId="LiveId" clId="{32908700-61C1-4CDD-A711-0A2B6DC8649A}" dt="2025-07-03T09:30:43.407" v="1372" actId="1036"/>
          <ac:picMkLst>
            <pc:docMk/>
            <pc:sldMk cId="4184069924" sldId="503"/>
            <ac:picMk id="38" creationId="{BB37D481-6526-83B5-B435-EDDA8DB389D8}"/>
          </ac:picMkLst>
        </pc:picChg>
        <pc:picChg chg="add mod">
          <ac:chgData name="Christopher Rawlings" userId="bbdc9230530f6bb4" providerId="LiveId" clId="{32908700-61C1-4CDD-A711-0A2B6DC8649A}" dt="2025-07-03T09:30:50.615" v="1374" actId="1036"/>
          <ac:picMkLst>
            <pc:docMk/>
            <pc:sldMk cId="4184069924" sldId="503"/>
            <ac:picMk id="39" creationId="{293B7E4F-9484-57CA-AAF8-EC54A070A050}"/>
          </ac:picMkLst>
        </pc:picChg>
      </pc:sldChg>
      <pc:sldChg chg="addSp delSp modSp new mod delAnim modAnim">
        <pc:chgData name="Christopher Rawlings" userId="bbdc9230530f6bb4" providerId="LiveId" clId="{32908700-61C1-4CDD-A711-0A2B6DC8649A}" dt="2025-07-03T13:25:09.467" v="1682" actId="20577"/>
        <pc:sldMkLst>
          <pc:docMk/>
          <pc:sldMk cId="847015412" sldId="504"/>
        </pc:sldMkLst>
        <pc:spChg chg="mod">
          <ac:chgData name="Christopher Rawlings" userId="bbdc9230530f6bb4" providerId="LiveId" clId="{32908700-61C1-4CDD-A711-0A2B6DC8649A}" dt="2025-07-03T13:25:09.467" v="1682" actId="20577"/>
          <ac:spMkLst>
            <pc:docMk/>
            <pc:sldMk cId="847015412" sldId="504"/>
            <ac:spMk id="2" creationId="{5692DF53-76BB-3A1E-8480-9A190A6E5809}"/>
          </ac:spMkLst>
        </pc:spChg>
        <pc:picChg chg="add mod modCrop">
          <ac:chgData name="Christopher Rawlings" userId="bbdc9230530f6bb4" providerId="LiveId" clId="{32908700-61C1-4CDD-A711-0A2B6DC8649A}" dt="2025-07-03T13:12:42.788" v="1673" actId="732"/>
          <ac:picMkLst>
            <pc:docMk/>
            <pc:sldMk cId="847015412" sldId="504"/>
            <ac:picMk id="4" creationId="{2F95FA18-4CAB-DD9C-8CA7-D3209C862922}"/>
          </ac:picMkLst>
        </pc:picChg>
      </pc:sldChg>
      <pc:sldChg chg="addSp delSp modSp mod ord delAnim modAnim">
        <pc:chgData name="Christopher Rawlings" userId="bbdc9230530f6bb4" providerId="LiveId" clId="{32908700-61C1-4CDD-A711-0A2B6DC8649A}" dt="2025-07-07T11:45:29.160" v="4929" actId="167"/>
        <pc:sldMkLst>
          <pc:docMk/>
          <pc:sldMk cId="70752653" sldId="506"/>
        </pc:sldMkLst>
        <pc:spChg chg="del">
          <ac:chgData name="Christopher Rawlings" userId="bbdc9230530f6bb4" providerId="LiveId" clId="{32908700-61C1-4CDD-A711-0A2B6DC8649A}" dt="2025-07-07T11:25:12.393" v="4426" actId="478"/>
          <ac:spMkLst>
            <pc:docMk/>
            <pc:sldMk cId="70752653" sldId="506"/>
            <ac:spMk id="4" creationId="{FBAB0F29-0A77-7899-8766-FF8022C6C4B6}"/>
          </ac:spMkLst>
        </pc:spChg>
        <pc:spChg chg="del">
          <ac:chgData name="Christopher Rawlings" userId="bbdc9230530f6bb4" providerId="LiveId" clId="{32908700-61C1-4CDD-A711-0A2B6DC8649A}" dt="2025-07-07T11:25:11.920" v="4425" actId="478"/>
          <ac:spMkLst>
            <pc:docMk/>
            <pc:sldMk cId="70752653" sldId="506"/>
            <ac:spMk id="5" creationId="{CD71AA79-FC6F-E023-C54D-D6A254467967}"/>
          </ac:spMkLst>
        </pc:spChg>
        <pc:spChg chg="del">
          <ac:chgData name="Christopher Rawlings" userId="bbdc9230530f6bb4" providerId="LiveId" clId="{32908700-61C1-4CDD-A711-0A2B6DC8649A}" dt="2025-07-07T11:25:11.342" v="4424" actId="478"/>
          <ac:spMkLst>
            <pc:docMk/>
            <pc:sldMk cId="70752653" sldId="506"/>
            <ac:spMk id="6" creationId="{93A32F61-DCF7-A377-D11E-FC6B3508213D}"/>
          </ac:spMkLst>
        </pc:spChg>
        <pc:picChg chg="add del mod ord modCrop">
          <ac:chgData name="Christopher Rawlings" userId="bbdc9230530f6bb4" providerId="LiveId" clId="{32908700-61C1-4CDD-A711-0A2B6DC8649A}" dt="2025-07-07T11:45:25.056" v="4928" actId="171"/>
          <ac:picMkLst>
            <pc:docMk/>
            <pc:sldMk cId="70752653" sldId="506"/>
            <ac:picMk id="8" creationId="{C45AD6F3-67BC-08E8-94A4-B3D26389BBAC}"/>
          </ac:picMkLst>
        </pc:picChg>
        <pc:picChg chg="add del mod ord modCrop">
          <ac:chgData name="Christopher Rawlings" userId="bbdc9230530f6bb4" providerId="LiveId" clId="{32908700-61C1-4CDD-A711-0A2B6DC8649A}" dt="2025-07-07T11:39:12.515" v="4590" actId="478"/>
          <ac:picMkLst>
            <pc:docMk/>
            <pc:sldMk cId="70752653" sldId="506"/>
            <ac:picMk id="10" creationId="{022B05A8-26FC-2B6A-6B84-65C675976C6D}"/>
          </ac:picMkLst>
        </pc:picChg>
        <pc:picChg chg="add del mod ord modCrop">
          <ac:chgData name="Christopher Rawlings" userId="bbdc9230530f6bb4" providerId="LiveId" clId="{32908700-61C1-4CDD-A711-0A2B6DC8649A}" dt="2025-07-07T11:39:08.476" v="4586" actId="478"/>
          <ac:picMkLst>
            <pc:docMk/>
            <pc:sldMk cId="70752653" sldId="506"/>
            <ac:picMk id="12" creationId="{738377E3-272D-D1A3-A2BC-81AE6E151A1A}"/>
          </ac:picMkLst>
        </pc:picChg>
        <pc:picChg chg="add mod ord modCrop">
          <ac:chgData name="Christopher Rawlings" userId="bbdc9230530f6bb4" providerId="LiveId" clId="{32908700-61C1-4CDD-A711-0A2B6DC8649A}" dt="2025-07-07T11:45:29.160" v="4929" actId="167"/>
          <ac:picMkLst>
            <pc:docMk/>
            <pc:sldMk cId="70752653" sldId="506"/>
            <ac:picMk id="14" creationId="{FC7F8463-BF78-8423-372B-83B6CA4A395C}"/>
          </ac:picMkLst>
        </pc:picChg>
        <pc:picChg chg="add mod ord modCrop">
          <ac:chgData name="Christopher Rawlings" userId="bbdc9230530f6bb4" providerId="LiveId" clId="{32908700-61C1-4CDD-A711-0A2B6DC8649A}" dt="2025-07-07T11:44:04.467" v="4873" actId="171"/>
          <ac:picMkLst>
            <pc:docMk/>
            <pc:sldMk cId="70752653" sldId="506"/>
            <ac:picMk id="16" creationId="{06AC0507-C92A-B7E4-03B8-3007D33FA5B0}"/>
          </ac:picMkLst>
        </pc:picChg>
      </pc:sldChg>
      <pc:sldChg chg="addSp delSp modSp new mod">
        <pc:chgData name="Christopher Rawlings" userId="bbdc9230530f6bb4" providerId="LiveId" clId="{32908700-61C1-4CDD-A711-0A2B6DC8649A}" dt="2025-07-07T11:46:46.724" v="4932" actId="20577"/>
        <pc:sldMkLst>
          <pc:docMk/>
          <pc:sldMk cId="782364174" sldId="507"/>
        </pc:sldMkLst>
        <pc:spChg chg="mod">
          <ac:chgData name="Christopher Rawlings" userId="bbdc9230530f6bb4" providerId="LiveId" clId="{32908700-61C1-4CDD-A711-0A2B6DC8649A}" dt="2025-07-07T11:46:46.724" v="4932" actId="20577"/>
          <ac:spMkLst>
            <pc:docMk/>
            <pc:sldMk cId="782364174" sldId="507"/>
            <ac:spMk id="2" creationId="{985096BD-142F-DD63-266C-9CE04A4076E7}"/>
          </ac:spMkLst>
        </pc:spChg>
        <pc:spChg chg="add mod">
          <ac:chgData name="Christopher Rawlings" userId="bbdc9230530f6bb4" providerId="LiveId" clId="{32908700-61C1-4CDD-A711-0A2B6DC8649A}" dt="2025-07-07T11:09:05.967" v="4409" actId="20577"/>
          <ac:spMkLst>
            <pc:docMk/>
            <pc:sldMk cId="782364174" sldId="507"/>
            <ac:spMk id="21" creationId="{6F177CE1-429B-A8A6-1495-F9DC773FFD36}"/>
          </ac:spMkLst>
        </pc:spChg>
        <pc:picChg chg="add mod">
          <ac:chgData name="Christopher Rawlings" userId="bbdc9230530f6bb4" providerId="LiveId" clId="{32908700-61C1-4CDD-A711-0A2B6DC8649A}" dt="2025-07-07T08:24:16.160" v="1851" actId="1076"/>
          <ac:picMkLst>
            <pc:docMk/>
            <pc:sldMk cId="782364174" sldId="507"/>
            <ac:picMk id="4" creationId="{1D5C6591-C672-AED5-7371-97BAEB378176}"/>
          </ac:picMkLst>
        </pc:picChg>
        <pc:picChg chg="add mod">
          <ac:chgData name="Christopher Rawlings" userId="bbdc9230530f6bb4" providerId="LiveId" clId="{32908700-61C1-4CDD-A711-0A2B6DC8649A}" dt="2025-07-07T11:09:35.065" v="4421" actId="1035"/>
          <ac:picMkLst>
            <pc:docMk/>
            <pc:sldMk cId="782364174" sldId="507"/>
            <ac:picMk id="6" creationId="{38F3654A-36F5-2FA6-566D-9A11F39D00E5}"/>
          </ac:picMkLst>
        </pc:picChg>
        <pc:picChg chg="add del mod">
          <ac:chgData name="Christopher Rawlings" userId="bbdc9230530f6bb4" providerId="LiveId" clId="{32908700-61C1-4CDD-A711-0A2B6DC8649A}" dt="2025-07-07T08:36:28.648" v="1874" actId="478"/>
          <ac:picMkLst>
            <pc:docMk/>
            <pc:sldMk cId="782364174" sldId="507"/>
            <ac:picMk id="16" creationId="{D9F3198A-3FAD-A417-37F2-A1C00DF0E368}"/>
          </ac:picMkLst>
        </pc:picChg>
        <pc:picChg chg="add mod">
          <ac:chgData name="Christopher Rawlings" userId="bbdc9230530f6bb4" providerId="LiveId" clId="{32908700-61C1-4CDD-A711-0A2B6DC8649A}" dt="2025-07-07T11:09:33.623" v="4416" actId="1035"/>
          <ac:picMkLst>
            <pc:docMk/>
            <pc:sldMk cId="782364174" sldId="507"/>
            <ac:picMk id="17" creationId="{8B7B2BF8-9352-0FBD-AD41-416A351CAFBC}"/>
          </ac:picMkLst>
        </pc:picChg>
        <pc:cxnChg chg="add del mod">
          <ac:chgData name="Christopher Rawlings" userId="bbdc9230530f6bb4" providerId="LiveId" clId="{32908700-61C1-4CDD-A711-0A2B6DC8649A}" dt="2025-07-07T08:25:20.726" v="1863" actId="478"/>
          <ac:cxnSpMkLst>
            <pc:docMk/>
            <pc:sldMk cId="782364174" sldId="507"/>
            <ac:cxnSpMk id="8" creationId="{489BDA9C-590E-2631-407E-09CA368426E9}"/>
          </ac:cxnSpMkLst>
        </pc:cxnChg>
        <pc:cxnChg chg="add mod">
          <ac:chgData name="Christopher Rawlings" userId="bbdc9230530f6bb4" providerId="LiveId" clId="{32908700-61C1-4CDD-A711-0A2B6DC8649A}" dt="2025-07-07T11:09:40.844" v="4423" actId="14100"/>
          <ac:cxnSpMkLst>
            <pc:docMk/>
            <pc:sldMk cId="782364174" sldId="507"/>
            <ac:cxnSpMk id="14" creationId="{BD8BABD8-0E07-54E9-98DF-72146BBF9D4B}"/>
          </ac:cxnSpMkLst>
        </pc:cxnChg>
        <pc:cxnChg chg="add mod">
          <ac:chgData name="Christopher Rawlings" userId="bbdc9230530f6bb4" providerId="LiveId" clId="{32908700-61C1-4CDD-A711-0A2B6DC8649A}" dt="2025-07-07T11:09:38.639" v="4422" actId="14100"/>
          <ac:cxnSpMkLst>
            <pc:docMk/>
            <pc:sldMk cId="782364174" sldId="507"/>
            <ac:cxnSpMk id="19" creationId="{EF421056-3CA5-6689-8A65-4EA7D0FB44F1}"/>
          </ac:cxnSpMkLst>
        </pc:cxnChg>
      </pc:sldChg>
      <pc:sldChg chg="addSp modSp new del mod">
        <pc:chgData name="Christopher Rawlings" userId="bbdc9230530f6bb4" providerId="LiveId" clId="{32908700-61C1-4CDD-A711-0A2B6DC8649A}" dt="2025-07-07T11:09:20.052" v="4410" actId="47"/>
        <pc:sldMkLst>
          <pc:docMk/>
          <pc:sldMk cId="2962945951" sldId="508"/>
        </pc:sldMkLst>
        <pc:spChg chg="mod">
          <ac:chgData name="Christopher Rawlings" userId="bbdc9230530f6bb4" providerId="LiveId" clId="{32908700-61C1-4CDD-A711-0A2B6DC8649A}" dt="2025-07-07T09:00:36.861" v="2196" actId="403"/>
          <ac:spMkLst>
            <pc:docMk/>
            <pc:sldMk cId="2962945951" sldId="508"/>
            <ac:spMk id="2" creationId="{271276D7-BC29-285F-C8A2-BA09AC3485A8}"/>
          </ac:spMkLst>
        </pc:spChg>
        <pc:spChg chg="add mod">
          <ac:chgData name="Christopher Rawlings" userId="bbdc9230530f6bb4" providerId="LiveId" clId="{32908700-61C1-4CDD-A711-0A2B6DC8649A}" dt="2025-07-07T10:40:49.195" v="4122" actId="1076"/>
          <ac:spMkLst>
            <pc:docMk/>
            <pc:sldMk cId="2962945951" sldId="508"/>
            <ac:spMk id="4" creationId="{8CD73C3E-F2DD-40D2-7663-69673FA54B6E}"/>
          </ac:spMkLst>
        </pc:spChg>
      </pc:sldChg>
      <pc:sldChg chg="addSp delSp modSp new mod ord modAnim">
        <pc:chgData name="Christopher Rawlings" userId="bbdc9230530f6bb4" providerId="LiveId" clId="{32908700-61C1-4CDD-A711-0A2B6DC8649A}" dt="2025-07-07T10:39:54.062" v="4119"/>
        <pc:sldMkLst>
          <pc:docMk/>
          <pc:sldMk cId="1543293615" sldId="509"/>
        </pc:sldMkLst>
        <pc:spChg chg="mod">
          <ac:chgData name="Christopher Rawlings" userId="bbdc9230530f6bb4" providerId="LiveId" clId="{32908700-61C1-4CDD-A711-0A2B6DC8649A}" dt="2025-07-07T08:59:42.636" v="2193" actId="403"/>
          <ac:spMkLst>
            <pc:docMk/>
            <pc:sldMk cId="1543293615" sldId="509"/>
            <ac:spMk id="2" creationId="{9B1C2E95-4066-2172-04BF-2433E60EEDDC}"/>
          </ac:spMkLst>
        </pc:spChg>
        <pc:spChg chg="add mod">
          <ac:chgData name="Christopher Rawlings" userId="bbdc9230530f6bb4" providerId="LiveId" clId="{32908700-61C1-4CDD-A711-0A2B6DC8649A}" dt="2025-07-07T10:38:59.140" v="4113" actId="1076"/>
          <ac:spMkLst>
            <pc:docMk/>
            <pc:sldMk cId="1543293615" sldId="509"/>
            <ac:spMk id="4" creationId="{EECD7A98-13C3-1611-ABFD-866573984FC4}"/>
          </ac:spMkLst>
        </pc:spChg>
        <pc:spChg chg="add del">
          <ac:chgData name="Christopher Rawlings" userId="bbdc9230530f6bb4" providerId="LiveId" clId="{32908700-61C1-4CDD-A711-0A2B6DC8649A}" dt="2025-07-07T10:31:21.307" v="3230"/>
          <ac:spMkLst>
            <pc:docMk/>
            <pc:sldMk cId="1543293615" sldId="509"/>
            <ac:spMk id="6" creationId="{B73756A3-6441-A385-674F-937C4CB39C9B}"/>
          </ac:spMkLst>
        </pc:spChg>
        <pc:spChg chg="add mod">
          <ac:chgData name="Christopher Rawlings" userId="bbdc9230530f6bb4" providerId="LiveId" clId="{32908700-61C1-4CDD-A711-0A2B6DC8649A}" dt="2025-07-07T10:34:25.463" v="4032" actId="1076"/>
          <ac:spMkLst>
            <pc:docMk/>
            <pc:sldMk cId="1543293615" sldId="509"/>
            <ac:spMk id="7" creationId="{9660B5D1-76E6-3083-F1A4-F25D749B5E46}"/>
          </ac:spMkLst>
        </pc:spChg>
        <pc:spChg chg="add mod">
          <ac:chgData name="Christopher Rawlings" userId="bbdc9230530f6bb4" providerId="LiveId" clId="{32908700-61C1-4CDD-A711-0A2B6DC8649A}" dt="2025-07-07T10:33:46.302" v="3836" actId="6549"/>
          <ac:spMkLst>
            <pc:docMk/>
            <pc:sldMk cId="1543293615" sldId="509"/>
            <ac:spMk id="8" creationId="{94489EB1-C7FF-0232-C0B4-B7592C051C05}"/>
          </ac:spMkLst>
        </pc:spChg>
        <pc:spChg chg="add mod">
          <ac:chgData name="Christopher Rawlings" userId="bbdc9230530f6bb4" providerId="LiveId" clId="{32908700-61C1-4CDD-A711-0A2B6DC8649A}" dt="2025-07-07T10:33:08.547" v="3721" actId="20577"/>
          <ac:spMkLst>
            <pc:docMk/>
            <pc:sldMk cId="1543293615" sldId="509"/>
            <ac:spMk id="9" creationId="{6FE1D9D6-00C1-961B-A6E3-47CD7787FA4B}"/>
          </ac:spMkLst>
        </pc:spChg>
        <pc:spChg chg="add mod">
          <ac:chgData name="Christopher Rawlings" userId="bbdc9230530f6bb4" providerId="LiveId" clId="{32908700-61C1-4CDD-A711-0A2B6DC8649A}" dt="2025-07-07T10:38:27.069" v="4071" actId="1076"/>
          <ac:spMkLst>
            <pc:docMk/>
            <pc:sldMk cId="1543293615" sldId="509"/>
            <ac:spMk id="10" creationId="{E7B6DECA-70DD-9951-CA1A-80E36162726A}"/>
          </ac:spMkLst>
        </pc:spChg>
      </pc:sldChg>
      <pc:sldChg chg="addSp delSp modSp add del mod modAnim">
        <pc:chgData name="Christopher Rawlings" userId="bbdc9230530f6bb4" providerId="LiveId" clId="{32908700-61C1-4CDD-A711-0A2B6DC8649A}" dt="2025-07-07T11:09:21.678" v="4411" actId="47"/>
        <pc:sldMkLst>
          <pc:docMk/>
          <pc:sldMk cId="3381153818" sldId="510"/>
        </pc:sldMkLst>
        <pc:spChg chg="mod">
          <ac:chgData name="Christopher Rawlings" userId="bbdc9230530f6bb4" providerId="LiveId" clId="{32908700-61C1-4CDD-A711-0A2B6DC8649A}" dt="2025-07-07T09:01:04.937" v="2218" actId="20577"/>
          <ac:spMkLst>
            <pc:docMk/>
            <pc:sldMk cId="3381153818" sldId="510"/>
            <ac:spMk id="2" creationId="{0BF428FE-5F6F-6832-3AED-E194CA4166B2}"/>
          </ac:spMkLst>
        </pc:spChg>
        <pc:spChg chg="del">
          <ac:chgData name="Christopher Rawlings" userId="bbdc9230530f6bb4" providerId="LiveId" clId="{32908700-61C1-4CDD-A711-0A2B6DC8649A}" dt="2025-07-07T09:01:07.746" v="2219" actId="478"/>
          <ac:spMkLst>
            <pc:docMk/>
            <pc:sldMk cId="3381153818" sldId="510"/>
            <ac:spMk id="4" creationId="{C80C192F-52FF-4C9B-CC71-AC738639E830}"/>
          </ac:spMkLst>
        </pc:spChg>
        <pc:grpChg chg="add mod">
          <ac:chgData name="Christopher Rawlings" userId="bbdc9230530f6bb4" providerId="LiveId" clId="{32908700-61C1-4CDD-A711-0A2B6DC8649A}" dt="2025-07-07T09:10:11.494" v="2576" actId="1036"/>
          <ac:grpSpMkLst>
            <pc:docMk/>
            <pc:sldMk cId="3381153818" sldId="510"/>
            <ac:grpSpMk id="11" creationId="{E069FABF-90D5-A779-5464-2CB43AF2526E}"/>
          </ac:grpSpMkLst>
        </pc:grpChg>
        <pc:picChg chg="add mod">
          <ac:chgData name="Christopher Rawlings" userId="bbdc9230530f6bb4" providerId="LiveId" clId="{32908700-61C1-4CDD-A711-0A2B6DC8649A}" dt="2025-07-07T09:08:04.553" v="2410" actId="1076"/>
          <ac:picMkLst>
            <pc:docMk/>
            <pc:sldMk cId="3381153818" sldId="510"/>
            <ac:picMk id="6" creationId="{3D80F67B-CA15-22A1-EB6A-B9AB03362120}"/>
          </ac:picMkLst>
        </pc:picChg>
        <pc:picChg chg="add del mod">
          <ac:chgData name="Christopher Rawlings" userId="bbdc9230530f6bb4" providerId="LiveId" clId="{32908700-61C1-4CDD-A711-0A2B6DC8649A}" dt="2025-07-07T09:08:15.060" v="2411" actId="478"/>
          <ac:picMkLst>
            <pc:docMk/>
            <pc:sldMk cId="3381153818" sldId="510"/>
            <ac:picMk id="7" creationId="{6C78AADA-4C60-47A5-A49D-C6F2C4D74EC5}"/>
          </ac:picMkLst>
        </pc:picChg>
        <pc:picChg chg="add mod">
          <ac:chgData name="Christopher Rawlings" userId="bbdc9230530f6bb4" providerId="LiveId" clId="{32908700-61C1-4CDD-A711-0A2B6DC8649A}" dt="2025-07-07T09:10:18.461" v="2589" actId="1036"/>
          <ac:picMkLst>
            <pc:docMk/>
            <pc:sldMk cId="3381153818" sldId="510"/>
            <ac:picMk id="8" creationId="{D252FC71-8575-C8C3-1760-ED615F7919B8}"/>
          </ac:picMkLst>
        </pc:picChg>
        <pc:picChg chg="add mod">
          <ac:chgData name="Christopher Rawlings" userId="bbdc9230530f6bb4" providerId="LiveId" clId="{32908700-61C1-4CDD-A711-0A2B6DC8649A}" dt="2025-07-07T09:10:11.494" v="2576" actId="1036"/>
          <ac:picMkLst>
            <pc:docMk/>
            <pc:sldMk cId="3381153818" sldId="510"/>
            <ac:picMk id="9" creationId="{E19122F1-8EF6-6E6F-750D-EC30E13510E7}"/>
          </ac:picMkLst>
        </pc:picChg>
        <pc:picChg chg="add mod">
          <ac:chgData name="Christopher Rawlings" userId="bbdc9230530f6bb4" providerId="LiveId" clId="{32908700-61C1-4CDD-A711-0A2B6DC8649A}" dt="2025-07-07T09:10:11.494" v="2576" actId="1036"/>
          <ac:picMkLst>
            <pc:docMk/>
            <pc:sldMk cId="3381153818" sldId="510"/>
            <ac:picMk id="10" creationId="{42525839-16C8-3554-B276-35A56F3419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56D4DB-2E5B-4C64-A00E-61FAC2011EF5}" type="doc">
      <dgm:prSet loTypeId="urn:microsoft.com/office/officeart/2005/8/layout/venn2" loCatId="relationship" qsTypeId="urn:microsoft.com/office/officeart/2005/8/quickstyle/3d1" qsCatId="3D" csTypeId="urn:microsoft.com/office/officeart/2005/8/colors/accent1_3" csCatId="accent1" phldr="1"/>
      <dgm:spPr/>
      <dgm:t>
        <a:bodyPr/>
        <a:lstStyle/>
        <a:p>
          <a:endParaRPr lang="en-ZA"/>
        </a:p>
      </dgm:t>
    </dgm:pt>
    <dgm:pt modelId="{21F346F6-D718-4CE3-99FF-5901BFC91D5D}">
      <dgm:prSet phldrT="[Text]" custT="1"/>
      <dgm:spPr/>
      <dgm:t>
        <a:bodyPr/>
        <a:lstStyle/>
        <a:p>
          <a:r>
            <a:rPr lang="en-ZA" sz="1300" dirty="0">
              <a:latin typeface="Helvetica Neue Light" panose="020B0604020202020204"/>
            </a:rPr>
            <a:t>Artificial Intelligence</a:t>
          </a:r>
        </a:p>
      </dgm:t>
    </dgm:pt>
    <dgm:pt modelId="{5F71992F-F5AB-4BA8-AE40-2CC45B8D7983}" type="parTrans" cxnId="{D32B57B1-952F-4B95-B259-551F10F9BA21}">
      <dgm:prSet/>
      <dgm:spPr/>
      <dgm:t>
        <a:bodyPr/>
        <a:lstStyle/>
        <a:p>
          <a:endParaRPr lang="en-ZA"/>
        </a:p>
      </dgm:t>
    </dgm:pt>
    <dgm:pt modelId="{BECD0FA2-0827-4B6D-9F74-2F4BFD225FD3}" type="sibTrans" cxnId="{D32B57B1-952F-4B95-B259-551F10F9BA21}">
      <dgm:prSet/>
      <dgm:spPr/>
      <dgm:t>
        <a:bodyPr/>
        <a:lstStyle/>
        <a:p>
          <a:endParaRPr lang="en-ZA"/>
        </a:p>
      </dgm:t>
    </dgm:pt>
    <dgm:pt modelId="{67010DE5-47FD-4D62-ADD1-0EDB2466555E}">
      <dgm:prSet phldrT="[Text]" custT="1"/>
      <dgm:spPr/>
      <dgm:t>
        <a:bodyPr/>
        <a:lstStyle/>
        <a:p>
          <a:r>
            <a:rPr lang="en-ZA" sz="1300" dirty="0">
              <a:latin typeface="Helvetica Neue Light" panose="020B0604020202020204"/>
            </a:rPr>
            <a:t>Machine Learning</a:t>
          </a:r>
        </a:p>
      </dgm:t>
    </dgm:pt>
    <dgm:pt modelId="{CF285DC3-EDFB-4BDF-8FA1-14189D99E553}" type="parTrans" cxnId="{1B1BC96D-5D38-471E-8CF9-3CCAD3F448F9}">
      <dgm:prSet/>
      <dgm:spPr/>
      <dgm:t>
        <a:bodyPr/>
        <a:lstStyle/>
        <a:p>
          <a:endParaRPr lang="en-ZA"/>
        </a:p>
      </dgm:t>
    </dgm:pt>
    <dgm:pt modelId="{9D0A3362-6605-43BF-B37E-C616AC8D8B2F}" type="sibTrans" cxnId="{1B1BC96D-5D38-471E-8CF9-3CCAD3F448F9}">
      <dgm:prSet/>
      <dgm:spPr/>
      <dgm:t>
        <a:bodyPr/>
        <a:lstStyle/>
        <a:p>
          <a:endParaRPr lang="en-ZA"/>
        </a:p>
      </dgm:t>
    </dgm:pt>
    <dgm:pt modelId="{63423E8F-41FD-4E19-92EF-8F4B757A6F3F}">
      <dgm:prSet phldrT="[Text]" custT="1"/>
      <dgm:spPr/>
      <dgm:t>
        <a:bodyPr/>
        <a:lstStyle/>
        <a:p>
          <a:r>
            <a:rPr lang="en-ZA" sz="1300" dirty="0">
              <a:latin typeface="Helvetica Neue Light" panose="020B0604020202020204"/>
            </a:rPr>
            <a:t>Deep Learning</a:t>
          </a:r>
        </a:p>
      </dgm:t>
    </dgm:pt>
    <dgm:pt modelId="{5BB4EAC5-3FC5-4D45-84D1-3CF62C68AFCC}" type="parTrans" cxnId="{78EA8D06-F450-445A-924D-6408E7BD3A57}">
      <dgm:prSet/>
      <dgm:spPr/>
      <dgm:t>
        <a:bodyPr/>
        <a:lstStyle/>
        <a:p>
          <a:endParaRPr lang="en-ZA"/>
        </a:p>
      </dgm:t>
    </dgm:pt>
    <dgm:pt modelId="{172CB48A-8A78-4DEA-B845-F00BF0E450E8}" type="sibTrans" cxnId="{78EA8D06-F450-445A-924D-6408E7BD3A57}">
      <dgm:prSet/>
      <dgm:spPr/>
      <dgm:t>
        <a:bodyPr/>
        <a:lstStyle/>
        <a:p>
          <a:endParaRPr lang="en-ZA"/>
        </a:p>
      </dgm:t>
    </dgm:pt>
    <dgm:pt modelId="{F56D0FB0-3B6B-49D1-A60D-18F9111AA3B7}">
      <dgm:prSet phldrT="[Text]" custT="1"/>
      <dgm:spPr/>
      <dgm:t>
        <a:bodyPr/>
        <a:lstStyle/>
        <a:p>
          <a:r>
            <a:rPr lang="en-US" sz="1300" dirty="0">
              <a:latin typeface="Helvetica Neue Light" panose="020B0604020202020204"/>
            </a:rPr>
            <a:t>Neural Networks</a:t>
          </a:r>
          <a:endParaRPr lang="en-ZA" sz="1300" dirty="0">
            <a:latin typeface="Helvetica Neue Light" panose="020B0604020202020204"/>
          </a:endParaRPr>
        </a:p>
      </dgm:t>
    </dgm:pt>
    <dgm:pt modelId="{EE026B1F-1CE0-4879-949B-B3E4280E90E3}" type="parTrans" cxnId="{048C5C63-6DF4-476D-BF88-8F30C4D7A662}">
      <dgm:prSet/>
      <dgm:spPr/>
      <dgm:t>
        <a:bodyPr/>
        <a:lstStyle/>
        <a:p>
          <a:endParaRPr lang="en-ZA"/>
        </a:p>
      </dgm:t>
    </dgm:pt>
    <dgm:pt modelId="{4919BD8F-2577-4FF4-9467-E5C20ADA07F1}" type="sibTrans" cxnId="{048C5C63-6DF4-476D-BF88-8F30C4D7A662}">
      <dgm:prSet/>
      <dgm:spPr/>
      <dgm:t>
        <a:bodyPr/>
        <a:lstStyle/>
        <a:p>
          <a:endParaRPr lang="en-ZA"/>
        </a:p>
      </dgm:t>
    </dgm:pt>
    <dgm:pt modelId="{84DFD74B-1938-4D1F-BA04-830EA0F59A86}" type="pres">
      <dgm:prSet presAssocID="{C556D4DB-2E5B-4C64-A00E-61FAC2011EF5}" presName="Name0" presStyleCnt="0">
        <dgm:presLayoutVars>
          <dgm:chMax val="7"/>
          <dgm:resizeHandles val="exact"/>
        </dgm:presLayoutVars>
      </dgm:prSet>
      <dgm:spPr/>
    </dgm:pt>
    <dgm:pt modelId="{28343B41-901F-42DC-A394-7A66282A4DF0}" type="pres">
      <dgm:prSet presAssocID="{C556D4DB-2E5B-4C64-A00E-61FAC2011EF5}" presName="comp1" presStyleCnt="0"/>
      <dgm:spPr/>
    </dgm:pt>
    <dgm:pt modelId="{FEF503BF-D2F3-4A87-8DC6-1623E0005EDE}" type="pres">
      <dgm:prSet presAssocID="{C556D4DB-2E5B-4C64-A00E-61FAC2011EF5}" presName="circle1" presStyleLbl="node1" presStyleIdx="0" presStyleCnt="4"/>
      <dgm:spPr/>
    </dgm:pt>
    <dgm:pt modelId="{14896F04-B8F4-417E-BA2C-913E74248D6D}" type="pres">
      <dgm:prSet presAssocID="{C556D4DB-2E5B-4C64-A00E-61FAC2011EF5}" presName="c1text" presStyleLbl="node1" presStyleIdx="0" presStyleCnt="4">
        <dgm:presLayoutVars>
          <dgm:bulletEnabled val="1"/>
        </dgm:presLayoutVars>
      </dgm:prSet>
      <dgm:spPr/>
    </dgm:pt>
    <dgm:pt modelId="{E3896259-A653-45C1-A221-8FAD9C5E6A35}" type="pres">
      <dgm:prSet presAssocID="{C556D4DB-2E5B-4C64-A00E-61FAC2011EF5}" presName="comp2" presStyleCnt="0"/>
      <dgm:spPr/>
    </dgm:pt>
    <dgm:pt modelId="{B8B6FC12-F181-4139-A9D3-D1A31BDC0876}" type="pres">
      <dgm:prSet presAssocID="{C556D4DB-2E5B-4C64-A00E-61FAC2011EF5}" presName="circle2" presStyleLbl="node1" presStyleIdx="1" presStyleCnt="4"/>
      <dgm:spPr/>
    </dgm:pt>
    <dgm:pt modelId="{870BA3B3-0CFC-4A0B-8ED4-4C3972ACEB7A}" type="pres">
      <dgm:prSet presAssocID="{C556D4DB-2E5B-4C64-A00E-61FAC2011EF5}" presName="c2text" presStyleLbl="node1" presStyleIdx="1" presStyleCnt="4">
        <dgm:presLayoutVars>
          <dgm:bulletEnabled val="1"/>
        </dgm:presLayoutVars>
      </dgm:prSet>
      <dgm:spPr/>
    </dgm:pt>
    <dgm:pt modelId="{1E1A624B-9771-4A11-AEBD-F9975409D656}" type="pres">
      <dgm:prSet presAssocID="{C556D4DB-2E5B-4C64-A00E-61FAC2011EF5}" presName="comp3" presStyleCnt="0"/>
      <dgm:spPr/>
    </dgm:pt>
    <dgm:pt modelId="{6ED1F0C8-82F2-421F-83E6-CBB0431D9CA4}" type="pres">
      <dgm:prSet presAssocID="{C556D4DB-2E5B-4C64-A00E-61FAC2011EF5}" presName="circle3" presStyleLbl="node1" presStyleIdx="2" presStyleCnt="4" custLinFactNeighborX="-42"/>
      <dgm:spPr/>
    </dgm:pt>
    <dgm:pt modelId="{53BB079B-E504-43F3-976B-3822DF060FF4}" type="pres">
      <dgm:prSet presAssocID="{C556D4DB-2E5B-4C64-A00E-61FAC2011EF5}" presName="c3text" presStyleLbl="node1" presStyleIdx="2" presStyleCnt="4">
        <dgm:presLayoutVars>
          <dgm:bulletEnabled val="1"/>
        </dgm:presLayoutVars>
      </dgm:prSet>
      <dgm:spPr/>
    </dgm:pt>
    <dgm:pt modelId="{F4428BE3-F7A3-42B2-9EF0-8FF02E18EE98}" type="pres">
      <dgm:prSet presAssocID="{C556D4DB-2E5B-4C64-A00E-61FAC2011EF5}" presName="comp4" presStyleCnt="0"/>
      <dgm:spPr/>
    </dgm:pt>
    <dgm:pt modelId="{A2E27EBC-CD64-4019-8C98-6ED55B135D7C}" type="pres">
      <dgm:prSet presAssocID="{C556D4DB-2E5B-4C64-A00E-61FAC2011EF5}" presName="circle4" presStyleLbl="node1" presStyleIdx="3" presStyleCnt="4" custLinFactNeighborX="-63" custLinFactNeighborY="0"/>
      <dgm:spPr/>
    </dgm:pt>
    <dgm:pt modelId="{54C4B5C0-6F36-4F24-9300-6558FA0C2207}" type="pres">
      <dgm:prSet presAssocID="{C556D4DB-2E5B-4C64-A00E-61FAC2011EF5}" presName="c4text" presStyleLbl="node1" presStyleIdx="3" presStyleCnt="4">
        <dgm:presLayoutVars>
          <dgm:bulletEnabled val="1"/>
        </dgm:presLayoutVars>
      </dgm:prSet>
      <dgm:spPr/>
    </dgm:pt>
  </dgm:ptLst>
  <dgm:cxnLst>
    <dgm:cxn modelId="{B1D23F06-F1E8-45EE-B661-E7C0BA2D39DD}" type="presOf" srcId="{21F346F6-D718-4CE3-99FF-5901BFC91D5D}" destId="{FEF503BF-D2F3-4A87-8DC6-1623E0005EDE}" srcOrd="0" destOrd="0" presId="urn:microsoft.com/office/officeart/2005/8/layout/venn2"/>
    <dgm:cxn modelId="{78EA8D06-F450-445A-924D-6408E7BD3A57}" srcId="{C556D4DB-2E5B-4C64-A00E-61FAC2011EF5}" destId="{63423E8F-41FD-4E19-92EF-8F4B757A6F3F}" srcOrd="3" destOrd="0" parTransId="{5BB4EAC5-3FC5-4D45-84D1-3CF62C68AFCC}" sibTransId="{172CB48A-8A78-4DEA-B845-F00BF0E450E8}"/>
    <dgm:cxn modelId="{347AE65E-FC9E-4364-A9DC-00BA68BD3365}" type="presOf" srcId="{21F346F6-D718-4CE3-99FF-5901BFC91D5D}" destId="{14896F04-B8F4-417E-BA2C-913E74248D6D}" srcOrd="1" destOrd="0" presId="urn:microsoft.com/office/officeart/2005/8/layout/venn2"/>
    <dgm:cxn modelId="{048C5C63-6DF4-476D-BF88-8F30C4D7A662}" srcId="{C556D4DB-2E5B-4C64-A00E-61FAC2011EF5}" destId="{F56D0FB0-3B6B-49D1-A60D-18F9111AA3B7}" srcOrd="2" destOrd="0" parTransId="{EE026B1F-1CE0-4879-949B-B3E4280E90E3}" sibTransId="{4919BD8F-2577-4FF4-9467-E5C20ADA07F1}"/>
    <dgm:cxn modelId="{BF823D46-D2EF-474A-93B3-C8D10890A377}" type="presOf" srcId="{C556D4DB-2E5B-4C64-A00E-61FAC2011EF5}" destId="{84DFD74B-1938-4D1F-BA04-830EA0F59A86}" srcOrd="0" destOrd="0" presId="urn:microsoft.com/office/officeart/2005/8/layout/venn2"/>
    <dgm:cxn modelId="{1B1BC96D-5D38-471E-8CF9-3CCAD3F448F9}" srcId="{C556D4DB-2E5B-4C64-A00E-61FAC2011EF5}" destId="{67010DE5-47FD-4D62-ADD1-0EDB2466555E}" srcOrd="1" destOrd="0" parTransId="{CF285DC3-EDFB-4BDF-8FA1-14189D99E553}" sibTransId="{9D0A3362-6605-43BF-B37E-C616AC8D8B2F}"/>
    <dgm:cxn modelId="{3AD7FE4F-A088-4764-A271-D16D0246E596}" type="presOf" srcId="{63423E8F-41FD-4E19-92EF-8F4B757A6F3F}" destId="{54C4B5C0-6F36-4F24-9300-6558FA0C2207}" srcOrd="1" destOrd="0" presId="urn:microsoft.com/office/officeart/2005/8/layout/venn2"/>
    <dgm:cxn modelId="{84E1BE92-898C-44FD-9FCD-817DA8827123}" type="presOf" srcId="{67010DE5-47FD-4D62-ADD1-0EDB2466555E}" destId="{870BA3B3-0CFC-4A0B-8ED4-4C3972ACEB7A}" srcOrd="1" destOrd="0" presId="urn:microsoft.com/office/officeart/2005/8/layout/venn2"/>
    <dgm:cxn modelId="{D32B57B1-952F-4B95-B259-551F10F9BA21}" srcId="{C556D4DB-2E5B-4C64-A00E-61FAC2011EF5}" destId="{21F346F6-D718-4CE3-99FF-5901BFC91D5D}" srcOrd="0" destOrd="0" parTransId="{5F71992F-F5AB-4BA8-AE40-2CC45B8D7983}" sibTransId="{BECD0FA2-0827-4B6D-9F74-2F4BFD225FD3}"/>
    <dgm:cxn modelId="{709E97B1-73FA-462E-AFC4-68A8E95CB2EA}" type="presOf" srcId="{F56D0FB0-3B6B-49D1-A60D-18F9111AA3B7}" destId="{53BB079B-E504-43F3-976B-3822DF060FF4}" srcOrd="1" destOrd="0" presId="urn:microsoft.com/office/officeart/2005/8/layout/venn2"/>
    <dgm:cxn modelId="{1C2EE4D2-2D17-4E5A-A37F-1168667F3F17}" type="presOf" srcId="{67010DE5-47FD-4D62-ADD1-0EDB2466555E}" destId="{B8B6FC12-F181-4139-A9D3-D1A31BDC0876}" srcOrd="0" destOrd="0" presId="urn:microsoft.com/office/officeart/2005/8/layout/venn2"/>
    <dgm:cxn modelId="{9A4D46ED-A2FD-4CB3-8BBA-FFC1B774F623}" type="presOf" srcId="{63423E8F-41FD-4E19-92EF-8F4B757A6F3F}" destId="{A2E27EBC-CD64-4019-8C98-6ED55B135D7C}" srcOrd="0" destOrd="0" presId="urn:microsoft.com/office/officeart/2005/8/layout/venn2"/>
    <dgm:cxn modelId="{0C3CE8F8-1C83-4237-840D-698A4AB7FF91}" type="presOf" srcId="{F56D0FB0-3B6B-49D1-A60D-18F9111AA3B7}" destId="{6ED1F0C8-82F2-421F-83E6-CBB0431D9CA4}" srcOrd="0" destOrd="0" presId="urn:microsoft.com/office/officeart/2005/8/layout/venn2"/>
    <dgm:cxn modelId="{D8800714-689F-4002-9D4D-C28C40C9BC84}" type="presParOf" srcId="{84DFD74B-1938-4D1F-BA04-830EA0F59A86}" destId="{28343B41-901F-42DC-A394-7A66282A4DF0}" srcOrd="0" destOrd="0" presId="urn:microsoft.com/office/officeart/2005/8/layout/venn2"/>
    <dgm:cxn modelId="{A3C9AFED-297B-43A3-9840-B7F44A17A8D6}" type="presParOf" srcId="{28343B41-901F-42DC-A394-7A66282A4DF0}" destId="{FEF503BF-D2F3-4A87-8DC6-1623E0005EDE}" srcOrd="0" destOrd="0" presId="urn:microsoft.com/office/officeart/2005/8/layout/venn2"/>
    <dgm:cxn modelId="{6E094F05-2D7B-4008-AA51-041746B8C5CB}" type="presParOf" srcId="{28343B41-901F-42DC-A394-7A66282A4DF0}" destId="{14896F04-B8F4-417E-BA2C-913E74248D6D}" srcOrd="1" destOrd="0" presId="urn:microsoft.com/office/officeart/2005/8/layout/venn2"/>
    <dgm:cxn modelId="{C6E3E006-953F-4790-90B1-E226A1FA6CAA}" type="presParOf" srcId="{84DFD74B-1938-4D1F-BA04-830EA0F59A86}" destId="{E3896259-A653-45C1-A221-8FAD9C5E6A35}" srcOrd="1" destOrd="0" presId="urn:microsoft.com/office/officeart/2005/8/layout/venn2"/>
    <dgm:cxn modelId="{E903FC3E-A539-4C6E-856E-783714E565EC}" type="presParOf" srcId="{E3896259-A653-45C1-A221-8FAD9C5E6A35}" destId="{B8B6FC12-F181-4139-A9D3-D1A31BDC0876}" srcOrd="0" destOrd="0" presId="urn:microsoft.com/office/officeart/2005/8/layout/venn2"/>
    <dgm:cxn modelId="{1FDB527A-BA52-4C09-88A9-AEBB3C5114AC}" type="presParOf" srcId="{E3896259-A653-45C1-A221-8FAD9C5E6A35}" destId="{870BA3B3-0CFC-4A0B-8ED4-4C3972ACEB7A}" srcOrd="1" destOrd="0" presId="urn:microsoft.com/office/officeart/2005/8/layout/venn2"/>
    <dgm:cxn modelId="{ABEBF130-7486-4A1E-9C25-5AE25CD88FCF}" type="presParOf" srcId="{84DFD74B-1938-4D1F-BA04-830EA0F59A86}" destId="{1E1A624B-9771-4A11-AEBD-F9975409D656}" srcOrd="2" destOrd="0" presId="urn:microsoft.com/office/officeart/2005/8/layout/venn2"/>
    <dgm:cxn modelId="{BC3DC7C4-CF01-4BB5-94DD-A6C16047C8E4}" type="presParOf" srcId="{1E1A624B-9771-4A11-AEBD-F9975409D656}" destId="{6ED1F0C8-82F2-421F-83E6-CBB0431D9CA4}" srcOrd="0" destOrd="0" presId="urn:microsoft.com/office/officeart/2005/8/layout/venn2"/>
    <dgm:cxn modelId="{B59ACF62-43A1-403C-8AFA-6EDF37CE60F2}" type="presParOf" srcId="{1E1A624B-9771-4A11-AEBD-F9975409D656}" destId="{53BB079B-E504-43F3-976B-3822DF060FF4}" srcOrd="1" destOrd="0" presId="urn:microsoft.com/office/officeart/2005/8/layout/venn2"/>
    <dgm:cxn modelId="{74FE6400-65F6-46F4-B2D1-F8D15A3E8D51}" type="presParOf" srcId="{84DFD74B-1938-4D1F-BA04-830EA0F59A86}" destId="{F4428BE3-F7A3-42B2-9EF0-8FF02E18EE98}" srcOrd="3" destOrd="0" presId="urn:microsoft.com/office/officeart/2005/8/layout/venn2"/>
    <dgm:cxn modelId="{A3E8D505-B8CF-4499-8095-C42A9B593613}" type="presParOf" srcId="{F4428BE3-F7A3-42B2-9EF0-8FF02E18EE98}" destId="{A2E27EBC-CD64-4019-8C98-6ED55B135D7C}" srcOrd="0" destOrd="0" presId="urn:microsoft.com/office/officeart/2005/8/layout/venn2"/>
    <dgm:cxn modelId="{8B88FA22-B5DB-4936-A27D-B5742B83C1B6}" type="presParOf" srcId="{F4428BE3-F7A3-42B2-9EF0-8FF02E18EE98}" destId="{54C4B5C0-6F36-4F24-9300-6558FA0C220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503BF-D2F3-4A87-8DC6-1623E0005EDE}">
      <dsp:nvSpPr>
        <dsp:cNvPr id="0" name=""/>
        <dsp:cNvSpPr/>
      </dsp:nvSpPr>
      <dsp:spPr>
        <a:xfrm>
          <a:off x="1395446" y="0"/>
          <a:ext cx="4552601" cy="4552601"/>
        </a:xfrm>
        <a:prstGeom prst="ellipse">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ZA" sz="1300" kern="1200" dirty="0">
              <a:latin typeface="Helvetica Neue Light" panose="020B0604020202020204"/>
            </a:rPr>
            <a:t>Artificial Intelligence</a:t>
          </a:r>
        </a:p>
      </dsp:txBody>
      <dsp:txXfrm>
        <a:off x="3035293" y="227630"/>
        <a:ext cx="1272907" cy="682890"/>
      </dsp:txXfrm>
    </dsp:sp>
    <dsp:sp modelId="{B8B6FC12-F181-4139-A9D3-D1A31BDC0876}">
      <dsp:nvSpPr>
        <dsp:cNvPr id="0" name=""/>
        <dsp:cNvSpPr/>
      </dsp:nvSpPr>
      <dsp:spPr>
        <a:xfrm>
          <a:off x="1850706" y="910520"/>
          <a:ext cx="3642080" cy="3642080"/>
        </a:xfrm>
        <a:prstGeom prst="ellipse">
          <a:avLst/>
        </a:prstGeom>
        <a:gradFill rotWithShape="0">
          <a:gsLst>
            <a:gs pos="0">
              <a:schemeClr val="accent1">
                <a:shade val="80000"/>
                <a:hueOff val="154394"/>
                <a:satOff val="-11382"/>
                <a:lumOff val="10865"/>
                <a:alphaOff val="0"/>
                <a:tint val="100000"/>
                <a:shade val="100000"/>
                <a:satMod val="130000"/>
              </a:schemeClr>
            </a:gs>
            <a:gs pos="100000">
              <a:schemeClr val="accent1">
                <a:shade val="80000"/>
                <a:hueOff val="154394"/>
                <a:satOff val="-11382"/>
                <a:lumOff val="1086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ZA" sz="1300" kern="1200" dirty="0">
              <a:latin typeface="Helvetica Neue Light" panose="020B0604020202020204"/>
            </a:rPr>
            <a:t>Machine Learning</a:t>
          </a:r>
        </a:p>
      </dsp:txBody>
      <dsp:txXfrm>
        <a:off x="3035293" y="1129045"/>
        <a:ext cx="1272907" cy="655574"/>
      </dsp:txXfrm>
    </dsp:sp>
    <dsp:sp modelId="{6ED1F0C8-82F2-421F-83E6-CBB0431D9CA4}">
      <dsp:nvSpPr>
        <dsp:cNvPr id="0" name=""/>
        <dsp:cNvSpPr/>
      </dsp:nvSpPr>
      <dsp:spPr>
        <a:xfrm>
          <a:off x="2304819" y="1821040"/>
          <a:ext cx="2731560" cy="2731560"/>
        </a:xfrm>
        <a:prstGeom prst="ellipse">
          <a:avLst/>
        </a:prstGeom>
        <a:gradFill rotWithShape="0">
          <a:gsLst>
            <a:gs pos="0">
              <a:schemeClr val="accent1">
                <a:shade val="80000"/>
                <a:hueOff val="308787"/>
                <a:satOff val="-22763"/>
                <a:lumOff val="21729"/>
                <a:alphaOff val="0"/>
                <a:tint val="100000"/>
                <a:shade val="100000"/>
                <a:satMod val="130000"/>
              </a:schemeClr>
            </a:gs>
            <a:gs pos="100000">
              <a:schemeClr val="accent1">
                <a:shade val="80000"/>
                <a:hueOff val="308787"/>
                <a:satOff val="-22763"/>
                <a:lumOff val="2172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Helvetica Neue Light" panose="020B0604020202020204"/>
            </a:rPr>
            <a:t>Neural Networks</a:t>
          </a:r>
          <a:endParaRPr lang="en-ZA" sz="1300" kern="1200" dirty="0">
            <a:latin typeface="Helvetica Neue Light" panose="020B0604020202020204"/>
          </a:endParaRPr>
        </a:p>
      </dsp:txBody>
      <dsp:txXfrm>
        <a:off x="3034146" y="2025907"/>
        <a:ext cx="1272907" cy="614601"/>
      </dsp:txXfrm>
    </dsp:sp>
    <dsp:sp modelId="{A2E27EBC-CD64-4019-8C98-6ED55B135D7C}">
      <dsp:nvSpPr>
        <dsp:cNvPr id="0" name=""/>
        <dsp:cNvSpPr/>
      </dsp:nvSpPr>
      <dsp:spPr>
        <a:xfrm>
          <a:off x="2760079" y="2731560"/>
          <a:ext cx="1821040" cy="1821040"/>
        </a:xfrm>
        <a:prstGeom prst="ellipse">
          <a:avLst/>
        </a:prstGeom>
        <a:gradFill rotWithShape="0">
          <a:gsLst>
            <a:gs pos="0">
              <a:schemeClr val="accent1">
                <a:shade val="80000"/>
                <a:hueOff val="463181"/>
                <a:satOff val="-34145"/>
                <a:lumOff val="32594"/>
                <a:alphaOff val="0"/>
                <a:tint val="100000"/>
                <a:shade val="100000"/>
                <a:satMod val="130000"/>
              </a:schemeClr>
            </a:gs>
            <a:gs pos="100000">
              <a:schemeClr val="accent1">
                <a:shade val="80000"/>
                <a:hueOff val="463181"/>
                <a:satOff val="-34145"/>
                <a:lumOff val="3259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ZA" sz="1300" kern="1200" dirty="0">
              <a:latin typeface="Helvetica Neue Light" panose="020B0604020202020204"/>
            </a:rPr>
            <a:t>Deep Learning</a:t>
          </a:r>
        </a:p>
      </dsp:txBody>
      <dsp:txXfrm>
        <a:off x="3026764" y="3186820"/>
        <a:ext cx="1287670" cy="91052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44" name="Google Shape;4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One such way to do this is to use physical reservoirs. Physical reservoirs allow us to perform massive amounts of computation for free by exploiting the natural dynamics of the system. Once such example is implementing a fibre reservoir. The move to physical reservoirs addresses both the problems associated with the capacity and speed of our hardware becoming limited as well as the high power consumption. The computation occurs at the speed of light, and thus the only limiting factors in our system are how quickly we can input and capture data from the system. We have removed a large bottleneck, and removed the associated energy costs with a large portion of the system. Additionally we will reduce the training costs as we are only training a single output layer instead of an entire system. Above is an example on how one can implement a fibre reservoir for a classification task. (Explain the figure-Explain different ways of configuring the reservoir).</a:t>
            </a:r>
          </a:p>
          <a:p>
            <a:endParaRPr lang="en-ZA" dirty="0"/>
          </a:p>
          <a:p>
            <a:endParaRPr lang="en-ZA" dirty="0"/>
          </a:p>
          <a:p>
            <a:r>
              <a:rPr lang="en-ZA" dirty="0"/>
              <a:t>Detection allows us to add nonlinearity to the system as we have the square detection law at the camera and saturation allows to </a:t>
            </a:r>
            <a:r>
              <a:rPr lang="en-ZA" dirty="0" err="1"/>
              <a:t>to</a:t>
            </a:r>
            <a:r>
              <a:rPr lang="en-ZA" dirty="0"/>
              <a:t> add even more nonlinearity.</a:t>
            </a:r>
          </a:p>
          <a:p>
            <a:endParaRPr lang="en-ZA" dirty="0"/>
          </a:p>
          <a:p>
            <a:r>
              <a:rPr lang="en-ZA" dirty="0"/>
              <a:t> Another common implementation is using deep diffractive neural networks, which is closer in structure to traditional neural networks but is more computationally expensive to design. </a:t>
            </a:r>
            <a:br>
              <a:rPr lang="en-ZA" dirty="0"/>
            </a:br>
            <a:endParaRPr lang="en-ZA" dirty="0"/>
          </a:p>
        </p:txBody>
      </p:sp>
    </p:spTree>
    <p:extLst>
      <p:ext uri="{BB962C8B-B14F-4D97-AF65-F5344CB8AC3E}">
        <p14:creationId xmlns:p14="http://schemas.microsoft.com/office/powerpoint/2010/main" val="1204469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MNIST dataset is comprised of </a:t>
            </a:r>
            <a:r>
              <a:rPr lang="en-ZA" dirty="0" err="1"/>
              <a:t>handdrawn</a:t>
            </a:r>
            <a:r>
              <a:rPr lang="en-ZA" dirty="0"/>
              <a:t> digits and the FMNIST dataset is comprised of fashion items.  We can look at the MNIST and FMNIST datasets as two distinct types of data, MNIST as comprised mainly of edge-related features and the FMNIST dataset </a:t>
            </a:r>
            <a:r>
              <a:rPr lang="en-ZA" dirty="0" err="1"/>
              <a:t>contrained</a:t>
            </a:r>
            <a:r>
              <a:rPr lang="en-ZA" dirty="0"/>
              <a:t> textural information that was needed to make distinctions between items of clothing. </a:t>
            </a:r>
            <a:br>
              <a:rPr lang="en-ZA" dirty="0"/>
            </a:br>
            <a:br>
              <a:rPr lang="en-ZA" dirty="0"/>
            </a:br>
            <a:r>
              <a:rPr lang="en-ZA" dirty="0"/>
              <a:t>For the MNIST dataset we found that fibres with larger core diameters performed better. The effect of mode mixing (covering the fibre with weighted pellets) , fibre length and the level of saturation did not appear to have a large effect on the classification results. The biggest improvement to the system was obtained by introducing a feedback loop. </a:t>
            </a:r>
            <a:r>
              <a:rPr lang="en-US" dirty="0"/>
              <a:t>We speculate that the variable attenuator modifies the recirculating field, perhaps acting as a spatial filter that enhances reservoir complexity or separability, possibly introducing a kind of structural non-linearity. We were able to achieve a classification accuracy of 96.5%, </a:t>
            </a:r>
          </a:p>
          <a:p>
            <a:endParaRPr lang="en-US" dirty="0"/>
          </a:p>
          <a:p>
            <a:r>
              <a:rPr lang="en-US" dirty="0"/>
              <a:t>For the FMNIST dataset the larger core diameter of the </a:t>
            </a:r>
            <a:r>
              <a:rPr lang="en-US" dirty="0" err="1"/>
              <a:t>fibres</a:t>
            </a:r>
            <a:r>
              <a:rPr lang="en-US" dirty="0"/>
              <a:t> also performed very well. The length of the </a:t>
            </a:r>
            <a:r>
              <a:rPr lang="en-US" dirty="0" err="1"/>
              <a:t>fibre</a:t>
            </a:r>
            <a:r>
              <a:rPr lang="en-US" dirty="0"/>
              <a:t> did not appear to have a notable impact on the systems performance. Moderate saturation reduced configuration discrepancies and increased mode mixing </a:t>
            </a:r>
            <a:r>
              <a:rPr lang="en-US" dirty="0" err="1"/>
              <a:t>imporived</a:t>
            </a:r>
            <a:r>
              <a:rPr lang="en-US" dirty="0"/>
              <a:t> the performance of the system. Funnily enough the introduction of the feedback loop resulted in overtraining, We speculate that the light introduced back into the system caused neurons containing textural information to become saturated, resulting in a decrease in system performance. We achieved a classification accuracy of 87,1%. </a:t>
            </a:r>
          </a:p>
          <a:p>
            <a:endParaRPr lang="en-US" dirty="0"/>
          </a:p>
          <a:p>
            <a:endParaRPr lang="en-US" dirty="0"/>
          </a:p>
          <a:p>
            <a:r>
              <a:rPr lang="en-US" dirty="0"/>
              <a:t>Both of these classification accuracies are in line with the top performing </a:t>
            </a:r>
            <a:r>
              <a:rPr lang="en-US" dirty="0" err="1"/>
              <a:t>fibre</a:t>
            </a:r>
            <a:r>
              <a:rPr lang="en-US" dirty="0"/>
              <a:t> reservoir systems and very high performing optical diffractive deep neural networks.</a:t>
            </a:r>
            <a:br>
              <a:rPr lang="en-US" dirty="0"/>
            </a:br>
            <a:br>
              <a:rPr lang="en-US" dirty="0"/>
            </a:br>
            <a:r>
              <a:rPr lang="en-US" dirty="0"/>
              <a:t>  </a:t>
            </a:r>
            <a:r>
              <a:rPr lang="en-ZA" dirty="0"/>
              <a:t>   </a:t>
            </a:r>
          </a:p>
        </p:txBody>
      </p:sp>
    </p:spTree>
    <p:extLst>
      <p:ext uri="{BB962C8B-B14F-4D97-AF65-F5344CB8AC3E}">
        <p14:creationId xmlns:p14="http://schemas.microsoft.com/office/powerpoint/2010/main" val="34072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4817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 the left you can see a simulated modal decomposition to provide a baseline. On the right you can see preliminary classification results from the fibre reservoir using the same configuration as the FMNIST dataset. The modal decomposition provides better results with less turbulence, however as the turbulence increases the fibre reservoir appeared to be more robust when the SR dropped below 0.5 and may offer better classification to higher OAM modes under more turbulence. </a:t>
            </a:r>
            <a:br>
              <a:rPr lang="en-ZA" dirty="0"/>
            </a:br>
            <a:br>
              <a:rPr lang="en-ZA" dirty="0"/>
            </a:br>
            <a:r>
              <a:rPr lang="en-ZA" dirty="0"/>
              <a:t>It should be noted that the number of neurons needed to classify the OAM modes in turbulence did increase as the amount of turbulence increased. With very little turbulence the best results were found with around 300 neurons, whereas when the turbulence increased the best results typically utilised around 2000 neurons. </a:t>
            </a:r>
          </a:p>
        </p:txBody>
      </p:sp>
    </p:spTree>
    <p:extLst>
      <p:ext uri="{BB962C8B-B14F-4D97-AF65-F5344CB8AC3E}">
        <p14:creationId xmlns:p14="http://schemas.microsoft.com/office/powerpoint/2010/main" val="30812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187489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Introduce AI and neural networks.</a:t>
            </a:r>
          </a:p>
          <a:p>
            <a:endParaRPr lang="en-ZA" dirty="0"/>
          </a:p>
          <a:p>
            <a:r>
              <a:rPr lang="en-ZA" dirty="0"/>
              <a:t>AI is the broadest term, encompasses anything in which imitates human behaviour and thinking.AI ranges from incredibly complex system to look up tables with predefined rules. A Good example is the Deep Blue chess engine created by IBM.</a:t>
            </a:r>
          </a:p>
          <a:p>
            <a:r>
              <a:rPr lang="en-ZA" dirty="0"/>
              <a:t>Machine learning is a branch of AI in which data is provided, but the rules have to be learnt. An example of this is your spam filter, over time it considers what you consider spam based on email addresses, phrases etc.</a:t>
            </a:r>
          </a:p>
          <a:p>
            <a:r>
              <a:rPr lang="en-ZA" dirty="0"/>
              <a:t>Going deeper down the rabbit hole we arrive at neural networks, where we draw inspiration from nature and the human brain, and the internal structure is comprised of layers of interconnected neurons. Deep learning refers to neural networks that have more than two internal layers excluding the input and output layers. Neural networks may offer us a useful tool for dealing with challenges in optics, for example dealing with OAM modes affected by turbulence. </a:t>
            </a:r>
          </a:p>
        </p:txBody>
      </p:sp>
    </p:spTree>
    <p:extLst>
      <p:ext uri="{BB962C8B-B14F-4D97-AF65-F5344CB8AC3E}">
        <p14:creationId xmlns:p14="http://schemas.microsoft.com/office/powerpoint/2010/main" val="38447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Dendrites are modelled as input to the system. Each of the inputs is assigned a weight to deem its importance. The weighted inputs are summed together. In biological neurons the axon hillock checks to see if the sum is greater than a set threshold and if it a full action potential is sent. Our activation function performs very much in the same way. The activation function is typically a nonlinear function and different functions are useful for different things. </a:t>
            </a:r>
            <a:r>
              <a:rPr lang="en-US" dirty="0"/>
              <a:t>Primary activation functions such as Sigmoid, Tanh and ReLU can be implemented as is or can be used as a basis to form a complex activation function such as Wide Hidden Expansion, Rectified Linear Tanh, and Self-Learnable activation functions () will link to what they are used for</a:t>
            </a:r>
            <a:endParaRPr lang="en-ZA" dirty="0"/>
          </a:p>
        </p:txBody>
      </p:sp>
    </p:spTree>
    <p:extLst>
      <p:ext uri="{BB962C8B-B14F-4D97-AF65-F5344CB8AC3E}">
        <p14:creationId xmlns:p14="http://schemas.microsoft.com/office/powerpoint/2010/main" val="642765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Neural networks are made from layers of neurons. The input passes through each of these layers, where it is augmented into the desired output. In traditional neural networks we train the input weights, the weights between the hidden layers as well as the output weights. The neural networks are usually trained iteratively and use some sort of loss function. Neural networks have a wide variety of applications from classification, regression and time series prediction. </a:t>
            </a:r>
          </a:p>
          <a:p>
            <a:endParaRPr lang="en-ZA" dirty="0"/>
          </a:p>
          <a:p>
            <a:br>
              <a:rPr lang="en-ZA" dirty="0"/>
            </a:br>
            <a:endParaRPr lang="en-ZA" dirty="0"/>
          </a:p>
        </p:txBody>
      </p:sp>
    </p:spTree>
    <p:extLst>
      <p:ext uri="{BB962C8B-B14F-4D97-AF65-F5344CB8AC3E}">
        <p14:creationId xmlns:p14="http://schemas.microsoft.com/office/powerpoint/2010/main" val="368499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Reservoir computing takes an interesting approach to neural networks, instead of training the input and hidden weights, all of these weights are randomised and only train the output layer. In doing so you dramatically reduce the computational cost of the system. But how does randomising these weights help you?</a:t>
            </a:r>
          </a:p>
        </p:txBody>
      </p:sp>
    </p:spTree>
    <p:extLst>
      <p:ext uri="{BB962C8B-B14F-4D97-AF65-F5344CB8AC3E}">
        <p14:creationId xmlns:p14="http://schemas.microsoft.com/office/powerpoint/2010/main" val="403965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Reservoir computing is based on random projection and Covers Theorem. Random projection takes the input data, and through its randomised connections, nonlinearly transforms the </a:t>
            </a:r>
            <a:r>
              <a:rPr lang="en-ZA" dirty="0" err="1"/>
              <a:t>the</a:t>
            </a:r>
            <a:r>
              <a:rPr lang="en-ZA" dirty="0"/>
              <a:t> data into a higher dimensional space. According to Covers theorem if you take a classification problem that is nonlinearly </a:t>
            </a:r>
            <a:r>
              <a:rPr lang="en-ZA" dirty="0" err="1"/>
              <a:t>seperable</a:t>
            </a:r>
            <a:r>
              <a:rPr lang="en-ZA" dirty="0"/>
              <a:t> and cast it into a high enough dimensional space, it becomes linearly </a:t>
            </a:r>
            <a:r>
              <a:rPr lang="en-ZA" dirty="0" err="1"/>
              <a:t>seperable</a:t>
            </a:r>
            <a:r>
              <a:rPr lang="en-ZA" dirty="0"/>
              <a:t>. An additional advantage to this is that instead of relying on computationally expensive nonlinear algorithms to train the final layer, you can simply use linear regression. </a:t>
            </a:r>
          </a:p>
        </p:txBody>
      </p:sp>
    </p:spTree>
    <p:extLst>
      <p:ext uri="{BB962C8B-B14F-4D97-AF65-F5344CB8AC3E}">
        <p14:creationId xmlns:p14="http://schemas.microsoft.com/office/powerpoint/2010/main" val="237126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Unlike silicon based computing, where describing your neural network is simple, describing your reservoir is complicated. For example if we code a traditional neural network with 1 layers of hidden neurons, and with no feedback,  that is exactly how you would describe the system. There is no redundancy in the system because you would be wasting valuable resources. </a:t>
            </a:r>
            <a:br>
              <a:rPr lang="en-ZA" dirty="0"/>
            </a:br>
            <a:r>
              <a:rPr lang="en-ZA" dirty="0"/>
              <a:t>However in the case of physical reservoirs, you do not describe what the reservoir is capable of, rather how you interfaces with it. Meaning how you input and how you capture data from the </a:t>
            </a:r>
          </a:p>
        </p:txBody>
      </p:sp>
    </p:spTree>
    <p:extLst>
      <p:ext uri="{BB962C8B-B14F-4D97-AF65-F5344CB8AC3E}">
        <p14:creationId xmlns:p14="http://schemas.microsoft.com/office/powerpoint/2010/main" val="363744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machine learning, memory refers to a system’s ability to retain and </a:t>
            </a:r>
            <a:r>
              <a:rPr lang="en-US" dirty="0" err="1"/>
              <a:t>utilise</a:t>
            </a:r>
            <a:r>
              <a:rPr lang="en-US" dirty="0"/>
              <a:t> past inputs to inform current or future outputs. In many artificial neural networks and reservoirs, memory fades over time and the system returns to a quiescent state \cite{vanderSande2017photonic}. Physical reservoirs with purely feed-forward architectures lack intrinsic memory. However, memory can be introduced through time-multiplexing. Consider a reservoir formed by a single segment of optical </a:t>
            </a:r>
            <a:r>
              <a:rPr lang="en-US" dirty="0" err="1"/>
              <a:t>fibre</a:t>
            </a:r>
            <a:r>
              <a:rPr lang="en-US" dirty="0"/>
              <a:t>. </a:t>
            </a:r>
          </a:p>
          <a:p>
            <a:endParaRPr lang="en-US" dirty="0"/>
          </a:p>
          <a:p>
            <a:r>
              <a:rPr lang="en-US" dirty="0"/>
              <a:t>If the sampling time is less than the characteristic response time of the reservoir, each measurement allows us to see the dynamic change in the reservoir, which is affected by the reservoirs previous input, giving the system memory. These snapshots into the reservoirs behaviour can be called temporal neurons, these are not spatially distinct from each other. This allows what appears to be a feedforward reservoir to have memory and for us to increase the complexity of our reservoir without making any physical changes to it.</a:t>
            </a:r>
          </a:p>
          <a:p>
            <a:endParaRPr lang="en-US" dirty="0"/>
          </a:p>
          <a:p>
            <a:r>
              <a:rPr lang="en-US" dirty="0"/>
              <a:t>Alternatively, optical feedback can impart memory by routing the reservoir’s output back into its input. If the time taken to input and extract information out of the reservoir is much higher than the time taken for the feedback to travel around the loop, then although the system has feedback it has no memory, and the feedback loop only provides more complexity to the reservoir. If the encoding time is still slower than the time taken around the feedback loop, but our sampling time is higher, we introduce temporal neurons into the system as we can observe how our reservoir changes. If both the encoding and sampling time are after than the feedback time of the loop, then the spatial neurons that we capture are affected by previous inputs and we have a system that is closely related to how feedback works in traditional neural networks. </a:t>
            </a:r>
          </a:p>
        </p:txBody>
      </p:sp>
    </p:spTree>
    <p:extLst>
      <p:ext uri="{BB962C8B-B14F-4D97-AF65-F5344CB8AC3E}">
        <p14:creationId xmlns:p14="http://schemas.microsoft.com/office/powerpoint/2010/main" val="2589584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machine learning, memory refers to a system’s ability to retain and </a:t>
            </a:r>
            <a:r>
              <a:rPr lang="en-US" dirty="0" err="1"/>
              <a:t>utilise</a:t>
            </a:r>
            <a:r>
              <a:rPr lang="en-US" dirty="0"/>
              <a:t> past inputs to inform current or future outputs. In many artificial neural networks and reservoirs, memory fades over time and the system returns to a quiescent state \cite{vanderSande2017photonic}. Physical reservoirs with purely feed-forward architectures lack intrinsic memory. However, memory can be introduced through time-multiplexing. Consider a reservoir formed by a single segment of optical </a:t>
            </a:r>
            <a:r>
              <a:rPr lang="en-US" dirty="0" err="1"/>
              <a:t>fibre</a:t>
            </a:r>
            <a:r>
              <a:rPr lang="en-US" dirty="0"/>
              <a:t>. </a:t>
            </a:r>
          </a:p>
          <a:p>
            <a:endParaRPr lang="en-US" dirty="0"/>
          </a:p>
          <a:p>
            <a:r>
              <a:rPr lang="en-US" dirty="0"/>
              <a:t>If the sampling time is less than the characteristic response time of the reservoir, each measurement allows us to see the dynamic change in the reservoir, which is affected by the reservoirs previous input, giving the system memory. These snapshots into the reservoirs behaviour can be called temporal neurons, these are not spatially distinct from each other. This allows what appears to be a feedforward reservoir to have memory and for us to increase the complexity of our reservoir without making any physical changes to it.</a:t>
            </a:r>
          </a:p>
          <a:p>
            <a:endParaRPr lang="en-US" dirty="0"/>
          </a:p>
          <a:p>
            <a:r>
              <a:rPr lang="en-US" dirty="0"/>
              <a:t>Alternatively, optical feedback can impart memory by routing the reservoir’s output back into its input. If the time taken to input and extract information out of the reservoir is much higher than the time taken for the feedback to travel around the loop, then although the system has feedback it has no memory, and the feedback loop only provides more complexity to the reservoir. If the encoding time is still slower than the time taken around the feedback loop, but our sampling time is higher, we introduce temporal neurons into the system as we can observe how our reservoir changes. If both the encoding and sampling time are after than the feedback time of the loop, then the spatial neurons that we capture are affected by previous inputs and we have a system that is closely related to how feedback works in traditional neural networks. </a:t>
            </a:r>
          </a:p>
        </p:txBody>
      </p:sp>
    </p:spTree>
    <p:extLst>
      <p:ext uri="{BB962C8B-B14F-4D97-AF65-F5344CB8AC3E}">
        <p14:creationId xmlns:p14="http://schemas.microsoft.com/office/powerpoint/2010/main" val="651563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its.ac.za/"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wits.ac.za/ei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mp; Subtitle Wits OCL"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571500" y="5016500"/>
            <a:ext cx="11861800" cy="102997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lt2"/>
              </a:buClr>
              <a:buSzPts val="2400"/>
              <a:buFont typeface="Helvetica Neue Light"/>
              <a:buNone/>
              <a:defRPr sz="2400" i="0" u="none" strike="noStrike" cap="none">
                <a:solidFill>
                  <a:schemeClr val="lt2"/>
                </a:solidFill>
                <a:latin typeface="Helvetica Neue Light" panose="020B0604020202020204" charset="0"/>
                <a:ea typeface="Helvetica Neue Light" panose="020B0604020202020204" charset="0"/>
                <a:cs typeface="Helvetica Neue Light" panose="020B0604020202020204" charset="0"/>
                <a:sym typeface="Helvetica Neue Light"/>
              </a:defRPr>
            </a:lvl1pPr>
            <a:lvl2pPr marL="914400" marR="0" lvl="1" indent="-228600" algn="l" rtl="0">
              <a:spcBef>
                <a:spcPts val="0"/>
              </a:spcBef>
              <a:spcAft>
                <a:spcPts val="0"/>
              </a:spcAft>
              <a:buClr>
                <a:schemeClr val="lt2"/>
              </a:buClr>
              <a:buSzPts val="2400"/>
              <a:buFont typeface="Helvetica Neue Light"/>
              <a:buNone/>
              <a:defRPr sz="2400" i="0" u="none" strike="noStrike" cap="none">
                <a:solidFill>
                  <a:schemeClr val="lt2"/>
                </a:solidFill>
                <a:latin typeface="Helvetica Neue Light"/>
                <a:ea typeface="Helvetica Neue Light"/>
                <a:cs typeface="Helvetica Neue Light"/>
                <a:sym typeface="Helvetica Neue Light"/>
              </a:defRPr>
            </a:lvl2pPr>
            <a:lvl3pPr marL="1371600" marR="0" lvl="2" indent="-228600" algn="l" rtl="0">
              <a:spcBef>
                <a:spcPts val="0"/>
              </a:spcBef>
              <a:spcAft>
                <a:spcPts val="0"/>
              </a:spcAft>
              <a:buClr>
                <a:schemeClr val="lt2"/>
              </a:buClr>
              <a:buSzPts val="2400"/>
              <a:buFont typeface="Helvetica Neue Light"/>
              <a:buNone/>
              <a:defRPr sz="2400" i="0" u="none" strike="noStrike" cap="none">
                <a:solidFill>
                  <a:schemeClr val="lt2"/>
                </a:solidFill>
                <a:latin typeface="Helvetica Neue Light"/>
                <a:ea typeface="Helvetica Neue Light"/>
                <a:cs typeface="Helvetica Neue Light"/>
                <a:sym typeface="Helvetica Neue Light"/>
              </a:defRPr>
            </a:lvl3pPr>
            <a:lvl4pPr marL="1828800" marR="0" lvl="3" indent="-228600" algn="l" rtl="0">
              <a:spcBef>
                <a:spcPts val="0"/>
              </a:spcBef>
              <a:spcAft>
                <a:spcPts val="0"/>
              </a:spcAft>
              <a:buClr>
                <a:schemeClr val="lt2"/>
              </a:buClr>
              <a:buSzPts val="2400"/>
              <a:buFont typeface="Helvetica Neue Light"/>
              <a:buNone/>
              <a:defRPr sz="2400" i="0" u="none" strike="noStrike" cap="none">
                <a:solidFill>
                  <a:schemeClr val="lt2"/>
                </a:solidFill>
                <a:latin typeface="Helvetica Neue Light"/>
                <a:ea typeface="Helvetica Neue Light"/>
                <a:cs typeface="Helvetica Neue Light"/>
                <a:sym typeface="Helvetica Neue Light"/>
              </a:defRPr>
            </a:lvl4pPr>
            <a:lvl5pPr marL="2286000" marR="0" lvl="4" indent="-228600" algn="l" rtl="0">
              <a:spcBef>
                <a:spcPts val="0"/>
              </a:spcBef>
              <a:spcAft>
                <a:spcPts val="0"/>
              </a:spcAft>
              <a:buClr>
                <a:schemeClr val="lt2"/>
              </a:buClr>
              <a:buSzPts val="2400"/>
              <a:buFont typeface="Helvetica Neue Light"/>
              <a:buNone/>
              <a:defRPr sz="2400" i="0" u="none" strike="noStrike" cap="none">
                <a:solidFill>
                  <a:schemeClr val="lt2"/>
                </a:solidFill>
                <a:latin typeface="Helvetica Neue Light"/>
                <a:ea typeface="Helvetica Neue Light"/>
                <a:cs typeface="Helvetica Neue Light"/>
                <a:sym typeface="Helvetica Neue Light"/>
              </a:defRPr>
            </a:lvl5pPr>
            <a:lvl6pPr marL="2743200" marR="0" lvl="5" indent="-381000" algn="l" rtl="0">
              <a:spcBef>
                <a:spcPts val="4200"/>
              </a:spcBef>
              <a:spcAft>
                <a:spcPts val="0"/>
              </a:spcAft>
              <a:buClr>
                <a:schemeClr val="lt2"/>
              </a:buClr>
              <a:buSzPts val="2400"/>
              <a:buFont typeface="Helvetica Neue Light"/>
              <a:buChar char="•"/>
              <a:defRPr sz="2400" i="0" u="none" strike="noStrike" cap="none">
                <a:solidFill>
                  <a:schemeClr val="lt2"/>
                </a:solidFill>
                <a:latin typeface="Helvetica Neue Light"/>
                <a:ea typeface="Helvetica Neue Light"/>
                <a:cs typeface="Helvetica Neue Light"/>
                <a:sym typeface="Helvetica Neue Light"/>
              </a:defRPr>
            </a:lvl6pPr>
            <a:lvl7pPr marL="3200400" marR="0" lvl="6" indent="-381000" algn="l" rtl="0">
              <a:spcBef>
                <a:spcPts val="4200"/>
              </a:spcBef>
              <a:spcAft>
                <a:spcPts val="0"/>
              </a:spcAft>
              <a:buClr>
                <a:schemeClr val="lt2"/>
              </a:buClr>
              <a:buSzPts val="2400"/>
              <a:buFont typeface="Helvetica Neue Light"/>
              <a:buChar char="•"/>
              <a:defRPr sz="2400" i="0" u="none" strike="noStrike" cap="none">
                <a:solidFill>
                  <a:schemeClr val="lt2"/>
                </a:solidFill>
                <a:latin typeface="Helvetica Neue Light"/>
                <a:ea typeface="Helvetica Neue Light"/>
                <a:cs typeface="Helvetica Neue Light"/>
                <a:sym typeface="Helvetica Neue Light"/>
              </a:defRPr>
            </a:lvl7pPr>
            <a:lvl8pPr marL="3657600" marR="0" lvl="7" indent="-381000" algn="l" rtl="0">
              <a:spcBef>
                <a:spcPts val="4200"/>
              </a:spcBef>
              <a:spcAft>
                <a:spcPts val="0"/>
              </a:spcAft>
              <a:buClr>
                <a:schemeClr val="lt2"/>
              </a:buClr>
              <a:buSzPts val="2400"/>
              <a:buFont typeface="Helvetica Neue Light"/>
              <a:buChar char="•"/>
              <a:defRPr sz="2400" i="0" u="none" strike="noStrike" cap="none">
                <a:solidFill>
                  <a:schemeClr val="lt2"/>
                </a:solidFill>
                <a:latin typeface="Helvetica Neue Light"/>
                <a:ea typeface="Helvetica Neue Light"/>
                <a:cs typeface="Helvetica Neue Light"/>
                <a:sym typeface="Helvetica Neue Light"/>
              </a:defRPr>
            </a:lvl8pPr>
            <a:lvl9pPr marL="4114800" marR="0" lvl="8" indent="-381000" algn="l" rtl="0">
              <a:spcBef>
                <a:spcPts val="4200"/>
              </a:spcBef>
              <a:spcAft>
                <a:spcPts val="0"/>
              </a:spcAft>
              <a:buClr>
                <a:schemeClr val="lt2"/>
              </a:buClr>
              <a:buSzPts val="2400"/>
              <a:buFont typeface="Helvetica Neue Light"/>
              <a:buChar char="•"/>
              <a:defRPr sz="2400" i="0" u="none" strike="noStrike" cap="none">
                <a:solidFill>
                  <a:schemeClr val="lt2"/>
                </a:solidFill>
                <a:latin typeface="Helvetica Neue Light"/>
                <a:ea typeface="Helvetica Neue Light"/>
                <a:cs typeface="Helvetica Neue Light"/>
                <a:sym typeface="Helvetica Neue Light"/>
              </a:defRPr>
            </a:lvl9pPr>
          </a:lstStyle>
          <a:p>
            <a:endParaRPr/>
          </a:p>
        </p:txBody>
      </p:sp>
      <p:pic>
        <p:nvPicPr>
          <p:cNvPr id="11" name="Google Shape;11;p2">
            <a:hlinkClick r:id="rId2"/>
          </p:cNvPr>
          <p:cNvPicPr preferRelativeResize="0"/>
          <p:nvPr/>
        </p:nvPicPr>
        <p:blipFill rotWithShape="1">
          <a:blip r:embed="rId3">
            <a:alphaModFix/>
          </a:blip>
          <a:srcRect/>
          <a:stretch/>
        </p:blipFill>
        <p:spPr>
          <a:xfrm>
            <a:off x="10648950" y="7315200"/>
            <a:ext cx="2222500" cy="2222500"/>
          </a:xfrm>
          <a:prstGeom prst="rect">
            <a:avLst/>
          </a:prstGeom>
          <a:noFill/>
          <a:ln>
            <a:noFill/>
          </a:ln>
        </p:spPr>
      </p:pic>
      <p:sp>
        <p:nvSpPr>
          <p:cNvPr id="12" name="Google Shape;12;p2"/>
          <p:cNvSpPr txBox="1">
            <a:spLocks noGrp="1"/>
          </p:cNvSpPr>
          <p:nvPr>
            <p:ph type="title"/>
          </p:nvPr>
        </p:nvSpPr>
        <p:spPr>
          <a:xfrm>
            <a:off x="571500" y="1320800"/>
            <a:ext cx="11861700" cy="31749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3000"/>
              <a:buFont typeface="Helvetica Neue"/>
              <a:buNone/>
              <a:defRPr b="1" i="0" u="none" strike="noStrike" cap="none">
                <a:solidFill>
                  <a:schemeClr val="dk2"/>
                </a:solidFill>
                <a:latin typeface="Helvetica Neue Light" panose="020B0604020202020204" charset="0"/>
                <a:ea typeface="Helvetica Neue Light" panose="020B0604020202020204" charset="0"/>
                <a:cs typeface="Helvetica Neue Light" panose="020B0604020202020204" charset="0"/>
                <a:sym typeface="Helvetica Neue"/>
              </a:defRPr>
            </a:lvl1pPr>
            <a:lvl2pPr marR="0" lvl="1"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2pPr>
            <a:lvl3pPr marR="0" lvl="2"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3pPr>
            <a:lvl4pPr marR="0" lvl="3"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4pPr>
            <a:lvl5pPr marR="0" lvl="4"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5pPr>
            <a:lvl6pPr marR="0" lvl="5"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6pPr>
            <a:lvl7pPr marR="0" lvl="6"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7pPr>
            <a:lvl8pPr marR="0" lvl="7"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8pPr>
            <a:lvl9pPr marR="0" lvl="8" algn="l" rtl="0">
              <a:spcBef>
                <a:spcPts val="0"/>
              </a:spcBef>
              <a:spcAft>
                <a:spcPts val="0"/>
              </a:spcAft>
              <a:buClr>
                <a:schemeClr val="dk2"/>
              </a:buClr>
              <a:buSzPts val="3000"/>
              <a:buFont typeface="Helvetica Neue"/>
              <a:buNone/>
              <a:defRPr b="1" i="0" u="none" strike="noStrike" cap="none">
                <a:solidFill>
                  <a:schemeClr val="dk2"/>
                </a:solidFill>
                <a:latin typeface="Helvetica Neue"/>
                <a:ea typeface="Helvetica Neue"/>
                <a:cs typeface="Helvetica Neue"/>
                <a:sym typeface="Helvetica Neue"/>
              </a:defRPr>
            </a:lvl9pPr>
          </a:lstStyle>
          <a:p>
            <a:endParaRPr/>
          </a:p>
        </p:txBody>
      </p:sp>
      <p:cxnSp>
        <p:nvCxnSpPr>
          <p:cNvPr id="13" name="Google Shape;13;p2"/>
          <p:cNvCxnSpPr/>
          <p:nvPr/>
        </p:nvCxnSpPr>
        <p:spPr>
          <a:xfrm>
            <a:off x="-7900" y="4749875"/>
            <a:ext cx="13020600" cy="0"/>
          </a:xfrm>
          <a:prstGeom prst="straightConnector1">
            <a:avLst/>
          </a:prstGeom>
          <a:noFill/>
          <a:ln w="76200" cap="flat" cmpd="sng">
            <a:solidFill>
              <a:schemeClr val="dk2"/>
            </a:solidFill>
            <a:prstDash val="solid"/>
            <a:round/>
            <a:headEnd type="none" w="med" len="med"/>
            <a:tailEnd type="none" w="med" len="med"/>
          </a:ln>
        </p:spPr>
      </p:cxnSp>
      <p:pic>
        <p:nvPicPr>
          <p:cNvPr id="14" name="Google Shape;14;p2">
            <a:hlinkClick r:id="rId4"/>
          </p:cNvPr>
          <p:cNvPicPr preferRelativeResize="0"/>
          <p:nvPr/>
        </p:nvPicPr>
        <p:blipFill>
          <a:blip r:embed="rId5">
            <a:alphaModFix/>
          </a:blip>
          <a:stretch>
            <a:fillRect/>
          </a:stretch>
        </p:blipFill>
        <p:spPr>
          <a:xfrm>
            <a:off x="571500" y="8421223"/>
            <a:ext cx="3161368" cy="1029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Page Number">
  <p:cSld name="Title + Page Number">
    <p:spTree>
      <p:nvGrpSpPr>
        <p:cNvPr id="1" name="Shape 25"/>
        <p:cNvGrpSpPr/>
        <p:nvPr/>
      </p:nvGrpSpPr>
      <p:grpSpPr>
        <a:xfrm>
          <a:off x="0" y="0"/>
          <a:ext cx="0" cy="0"/>
          <a:chOff x="0" y="0"/>
          <a:chExt cx="0" cy="0"/>
        </a:xfrm>
      </p:grpSpPr>
      <p:sp>
        <p:nvSpPr>
          <p:cNvPr id="28" name="Google Shape;28;p5"/>
          <p:cNvSpPr/>
          <p:nvPr/>
        </p:nvSpPr>
        <p:spPr>
          <a:xfrm>
            <a:off x="-10411" y="9493311"/>
            <a:ext cx="13032000" cy="271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 name="Google Shape;26;p5"/>
          <p:cNvSpPr txBox="1">
            <a:spLocks noGrp="1"/>
          </p:cNvSpPr>
          <p:nvPr>
            <p:ph type="title"/>
          </p:nvPr>
        </p:nvSpPr>
        <p:spPr>
          <a:xfrm>
            <a:off x="571500" y="330200"/>
            <a:ext cx="11861700" cy="13971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3000"/>
              <a:buNone/>
              <a:defRPr sz="3000" i="0" u="none" strike="noStrike" cap="none">
                <a:solidFill>
                  <a:srgbClr val="17306B"/>
                </a:solidFill>
                <a:latin typeface="Helvetica Neue Light" panose="020B0604020202020204" charset="0"/>
              </a:defRPr>
            </a:lvl1pPr>
            <a:lvl2pPr marR="0" lvl="1" algn="l" rtl="0">
              <a:spcBef>
                <a:spcPts val="0"/>
              </a:spcBef>
              <a:spcAft>
                <a:spcPts val="0"/>
              </a:spcAft>
              <a:buSzPts val="3000"/>
              <a:buNone/>
              <a:defRPr sz="3000" i="0" u="none" strike="noStrike" cap="none"/>
            </a:lvl2pPr>
            <a:lvl3pPr marR="0" lvl="2" algn="l" rtl="0">
              <a:spcBef>
                <a:spcPts val="0"/>
              </a:spcBef>
              <a:spcAft>
                <a:spcPts val="0"/>
              </a:spcAft>
              <a:buSzPts val="3000"/>
              <a:buNone/>
              <a:defRPr sz="3000" i="0" u="none" strike="noStrike" cap="none"/>
            </a:lvl3pPr>
            <a:lvl4pPr marR="0" lvl="3" algn="l" rtl="0">
              <a:spcBef>
                <a:spcPts val="0"/>
              </a:spcBef>
              <a:spcAft>
                <a:spcPts val="0"/>
              </a:spcAft>
              <a:buSzPts val="3000"/>
              <a:buNone/>
              <a:defRPr sz="3000" i="0" u="none" strike="noStrike" cap="none"/>
            </a:lvl4pPr>
            <a:lvl5pPr marR="0" lvl="4" algn="l" rtl="0">
              <a:spcBef>
                <a:spcPts val="0"/>
              </a:spcBef>
              <a:spcAft>
                <a:spcPts val="0"/>
              </a:spcAft>
              <a:buSzPts val="3000"/>
              <a:buNone/>
              <a:defRPr sz="3000" i="0" u="none" strike="noStrike" cap="none"/>
            </a:lvl5pPr>
            <a:lvl6pPr marR="0" lvl="5" algn="l" rtl="0">
              <a:spcBef>
                <a:spcPts val="0"/>
              </a:spcBef>
              <a:spcAft>
                <a:spcPts val="0"/>
              </a:spcAft>
              <a:buSzPts val="3000"/>
              <a:buNone/>
              <a:defRPr sz="3000" i="0" u="none" strike="noStrike" cap="none"/>
            </a:lvl6pPr>
            <a:lvl7pPr marR="0" lvl="6" algn="l" rtl="0">
              <a:spcBef>
                <a:spcPts val="0"/>
              </a:spcBef>
              <a:spcAft>
                <a:spcPts val="0"/>
              </a:spcAft>
              <a:buSzPts val="3000"/>
              <a:buNone/>
              <a:defRPr sz="3000" i="0" u="none" strike="noStrike" cap="none"/>
            </a:lvl7pPr>
            <a:lvl8pPr marR="0" lvl="7" algn="l" rtl="0">
              <a:spcBef>
                <a:spcPts val="0"/>
              </a:spcBef>
              <a:spcAft>
                <a:spcPts val="0"/>
              </a:spcAft>
              <a:buSzPts val="3000"/>
              <a:buNone/>
              <a:defRPr sz="3000" i="0" u="none" strike="noStrike" cap="none"/>
            </a:lvl8pPr>
            <a:lvl9pPr marR="0" lvl="8" algn="l" rtl="0">
              <a:spcBef>
                <a:spcPts val="0"/>
              </a:spcBef>
              <a:spcAft>
                <a:spcPts val="0"/>
              </a:spcAft>
              <a:buSzPts val="3000"/>
              <a:buNone/>
              <a:defRPr sz="3000" i="0" u="none" strike="noStrike" cap="none"/>
            </a:lvl9pPr>
          </a:lstStyle>
          <a:p>
            <a:endParaRPr/>
          </a:p>
        </p:txBody>
      </p:sp>
      <p:sp>
        <p:nvSpPr>
          <p:cNvPr id="27" name="Google Shape;27;p5"/>
          <p:cNvSpPr txBox="1">
            <a:spLocks noGrp="1"/>
          </p:cNvSpPr>
          <p:nvPr>
            <p:ph type="sldNum" idx="12"/>
          </p:nvPr>
        </p:nvSpPr>
        <p:spPr>
          <a:xfrm>
            <a:off x="12175850" y="9496425"/>
            <a:ext cx="835200" cy="261900"/>
          </a:xfrm>
          <a:prstGeom prst="rect">
            <a:avLst/>
          </a:prstGeom>
          <a:noFill/>
          <a:ln>
            <a:noFill/>
          </a:ln>
        </p:spPr>
        <p:txBody>
          <a:bodyPr spcFirstLastPara="1" wrap="square" lIns="91425" tIns="91425" rIns="91425" bIns="91425" anchor="ctr" anchorCtr="0">
            <a:noAutofit/>
          </a:bodyPr>
          <a:lstStyle>
            <a:lvl1pPr lvl="0" algn="r" rtl="0">
              <a:buNone/>
              <a:defRPr>
                <a:solidFill>
                  <a:schemeClr val="lt1"/>
                </a:solidFill>
                <a:latin typeface="Helvetica Neue Light" panose="020B0604020202020204" charset="0"/>
              </a:defRPr>
            </a:lvl1pPr>
            <a:lvl2pPr lvl="1" algn="r" rtl="0">
              <a:buNone/>
              <a:defRPr>
                <a:solidFill>
                  <a:schemeClr val="lt1"/>
                </a:solidFill>
              </a:defRPr>
            </a:lvl2pPr>
            <a:lvl3pPr lvl="2" algn="r" rtl="0">
              <a:buNone/>
              <a:defRPr>
                <a:solidFill>
                  <a:schemeClr val="lt1"/>
                </a:solidFill>
              </a:defRPr>
            </a:lvl3pPr>
            <a:lvl4pPr lvl="3" algn="r" rtl="0">
              <a:buNone/>
              <a:defRPr>
                <a:solidFill>
                  <a:schemeClr val="lt1"/>
                </a:solidFill>
              </a:defRPr>
            </a:lvl4pPr>
            <a:lvl5pPr lvl="4" algn="r" rtl="0">
              <a:buNone/>
              <a:defRPr>
                <a:solidFill>
                  <a:schemeClr val="lt1"/>
                </a:solidFill>
              </a:defRPr>
            </a:lvl5pPr>
            <a:lvl6pPr lvl="5" algn="r" rtl="0">
              <a:buNone/>
              <a:defRPr>
                <a:solidFill>
                  <a:schemeClr val="lt1"/>
                </a:solidFill>
              </a:defRPr>
            </a:lvl6pPr>
            <a:lvl7pPr lvl="6" algn="r" rtl="0">
              <a:buNone/>
              <a:defRPr>
                <a:solidFill>
                  <a:schemeClr val="lt1"/>
                </a:solidFill>
              </a:defRPr>
            </a:lvl7pPr>
            <a:lvl8pPr lvl="7" algn="r" rtl="0">
              <a:buNone/>
              <a:defRPr>
                <a:solidFill>
                  <a:schemeClr val="lt1"/>
                </a:solidFill>
              </a:defRPr>
            </a:lvl8pPr>
            <a:lvl9pPr lvl="8" algn="r" rtl="0">
              <a:buNone/>
              <a:defRPr>
                <a:solidFill>
                  <a:schemeClr val="lt1"/>
                </a:solidFill>
              </a:defRPr>
            </a:lvl9pPr>
          </a:lstStyle>
          <a:p>
            <a:fld id="{00000000-1234-1234-1234-123412341234}" type="slidenum">
              <a:rPr lang="en-ZA" smtClean="0"/>
              <a:pPr/>
              <a:t>‹#›</a:t>
            </a:fld>
            <a:endParaRPr lang="en-ZA"/>
          </a:p>
        </p:txBody>
      </p:sp>
    </p:spTree>
    <p:extLst>
      <p:ext uri="{BB962C8B-B14F-4D97-AF65-F5344CB8AC3E}">
        <p14:creationId xmlns:p14="http://schemas.microsoft.com/office/powerpoint/2010/main" val="199580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1500" y="330200"/>
            <a:ext cx="11861800" cy="13970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1pPr>
            <a:lvl2pPr marR="0" lvl="1"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2pPr>
            <a:lvl3pPr marR="0" lvl="2"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3pPr>
            <a:lvl4pPr marR="0" lvl="3"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4pPr>
            <a:lvl5pPr marR="0" lvl="4"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5pPr>
            <a:lvl6pPr marR="0" lvl="5"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6pPr>
            <a:lvl7pPr marR="0" lvl="6"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7pPr>
            <a:lvl8pPr marR="0" lvl="7"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8pPr>
            <a:lvl9pPr marR="0" lvl="8" algn="l" rtl="0">
              <a:spcBef>
                <a:spcPts val="0"/>
              </a:spcBef>
              <a:spcAft>
                <a:spcPts val="0"/>
              </a:spcAft>
              <a:buClr>
                <a:schemeClr val="dk2"/>
              </a:buClr>
              <a:buSzPts val="3000"/>
              <a:buFont typeface="Helvetica Neue Light"/>
              <a:buNone/>
              <a:defRPr sz="3000" i="0" u="none" strike="noStrike" cap="none">
                <a:solidFill>
                  <a:schemeClr val="dk2"/>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571500" y="1981325"/>
            <a:ext cx="11861700" cy="6667500"/>
          </a:xfrm>
          <a:prstGeom prst="rect">
            <a:avLst/>
          </a:prstGeom>
          <a:noFill/>
          <a:ln>
            <a:noFill/>
          </a:ln>
        </p:spPr>
        <p:txBody>
          <a:bodyPr spcFirstLastPara="1" wrap="square" lIns="0" tIns="0" rIns="0" bIns="0" anchor="t" anchorCtr="0">
            <a:noAutofit/>
          </a:bodyPr>
          <a:lstStyle>
            <a:lvl1pPr marL="457200" marR="0" lvl="0"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1pPr>
            <a:lvl2pPr marL="914400" marR="0" lvl="1"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2pPr>
            <a:lvl3pPr marL="1371600" marR="0" lvl="2"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3pPr>
            <a:lvl4pPr marL="1828800" marR="0" lvl="3"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4pPr>
            <a:lvl5pPr marL="2286000" marR="0" lvl="4"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5pPr>
            <a:lvl6pPr marL="2743200" marR="0" lvl="5"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6pPr>
            <a:lvl7pPr marL="3200400" marR="0" lvl="6"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7pPr>
            <a:lvl8pPr marL="3657600" marR="0" lvl="7"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8pPr>
            <a:lvl9pPr marL="4114800" marR="0" lvl="8" indent="-419100" algn="l" rtl="0">
              <a:spcBef>
                <a:spcPts val="4200"/>
              </a:spcBef>
              <a:spcAft>
                <a:spcPts val="0"/>
              </a:spcAft>
              <a:buClr>
                <a:schemeClr val="dk1"/>
              </a:buClr>
              <a:buSzPts val="3000"/>
              <a:buFont typeface="Helvetica Neue"/>
              <a:buChar char="•"/>
              <a:defRPr sz="3000" i="0" u="none" strike="noStrike" cap="none">
                <a:solidFill>
                  <a:schemeClr val="dk1"/>
                </a:solidFill>
                <a:latin typeface="Helvetica Neue"/>
                <a:ea typeface="Helvetica Neue"/>
                <a:cs typeface="Helvetica Neue"/>
                <a:sym typeface="Helvetica Neue"/>
              </a:defRPr>
            </a:lvl9pPr>
          </a:lstStyle>
          <a:p>
            <a:endParaRPr/>
          </a:p>
        </p:txBody>
      </p:sp>
      <p:cxnSp>
        <p:nvCxnSpPr>
          <p:cNvPr id="8" name="Google Shape;8;p1"/>
          <p:cNvCxnSpPr/>
          <p:nvPr/>
        </p:nvCxnSpPr>
        <p:spPr>
          <a:xfrm>
            <a:off x="-15961" y="1981325"/>
            <a:ext cx="13020600" cy="0"/>
          </a:xfrm>
          <a:prstGeom prst="straightConnector1">
            <a:avLst/>
          </a:prstGeom>
          <a:noFill/>
          <a:ln w="76200"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57"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Neue" panose="00000400000000000000" pitchFamily="2" charset="0"/>
          <a:ea typeface="HelveticaNeue" panose="000004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video" Target="../media/media3.mp4"/><Relationship Id="rId16" Type="http://schemas.openxmlformats.org/officeDocument/2006/relationships/image" Target="../media/image45.png"/><Relationship Id="rId1" Type="http://schemas.microsoft.com/office/2007/relationships/media" Target="../media/media3.mp4"/><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notesSlide" Target="../notesSlides/notesSlide11.xml"/><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g"/><Relationship Id="rId4" Type="http://schemas.openxmlformats.org/officeDocument/2006/relationships/diagramLayout" Target="../diagrams/layout1.xml"/><Relationship Id="rId9"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571500" y="1320800"/>
            <a:ext cx="11861700" cy="3174900"/>
          </a:xfrm>
          <a:prstGeom prst="rect">
            <a:avLst/>
          </a:prstGeom>
          <a:noFill/>
          <a:ln>
            <a:noFill/>
          </a:ln>
        </p:spPr>
        <p:txBody>
          <a:bodyPr spcFirstLastPara="1" wrap="square" lIns="0" tIns="0" rIns="0" bIns="0" anchor="b" anchorCtr="0">
            <a:noAutofit/>
          </a:bodyPr>
          <a:lstStyle/>
          <a:p>
            <a:pPr marL="0" marR="0" lvl="0" indent="0" algn="l" rtl="0">
              <a:spcBef>
                <a:spcPts val="0"/>
              </a:spcBef>
              <a:spcAft>
                <a:spcPts val="0"/>
              </a:spcAft>
              <a:buNone/>
            </a:pPr>
            <a:br>
              <a:rPr lang="en-US" sz="3000" dirty="0">
                <a:latin typeface="Helvetica Neue Light" panose="020B0604020202020204" charset="0"/>
                <a:sym typeface="Helvetica Neue"/>
              </a:rPr>
            </a:br>
            <a:r>
              <a:rPr lang="en-US" dirty="0"/>
              <a:t>Crafting Optical Neural Networks Using Multimode </a:t>
            </a:r>
            <a:r>
              <a:rPr lang="en-US" dirty="0" err="1"/>
              <a:t>Fibre</a:t>
            </a:r>
            <a:br>
              <a:rPr lang="en-US" sz="3000" dirty="0">
                <a:latin typeface="Helvetica Neue Light" panose="020B0604020202020204" charset="0"/>
                <a:sym typeface="Helvetica Neue"/>
              </a:rPr>
            </a:br>
            <a:r>
              <a:rPr lang="en-US" sz="2400" b="0" dirty="0"/>
              <a:t>Neural Networks, Reservoirs, Benchmarking, OAM Classification</a:t>
            </a:r>
            <a:endParaRPr lang="en-GB" b="0" dirty="0">
              <a:latin typeface="Helvetica Neue Light" panose="020B0604020202020204" charset="0"/>
            </a:endParaRPr>
          </a:p>
        </p:txBody>
      </p:sp>
      <p:sp>
        <p:nvSpPr>
          <p:cNvPr id="47" name="Google Shape;47;p10"/>
          <p:cNvSpPr txBox="1">
            <a:spLocks noGrp="1"/>
          </p:cNvSpPr>
          <p:nvPr>
            <p:ph type="body" idx="1"/>
          </p:nvPr>
        </p:nvSpPr>
        <p:spPr>
          <a:xfrm>
            <a:off x="510540" y="5044440"/>
            <a:ext cx="11861700" cy="54864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7E7E7E"/>
              </a:buClr>
              <a:buSzPts val="2400"/>
              <a:buFont typeface="Helvetica Neue"/>
              <a:buNone/>
            </a:pPr>
            <a:r>
              <a:rPr lang="en-ZA" b="1" dirty="0">
                <a:ea typeface="Helvetica Neue"/>
                <a:cs typeface="Helvetica Neue"/>
                <a:sym typeface="Helvetica Neue"/>
              </a:rPr>
              <a:t>Christopher (Kit) Rawlings</a:t>
            </a:r>
            <a:endParaRPr sz="2400" dirty="0">
              <a:latin typeface="Helvetica Neue Light" panose="020B0604020202020204" charset="0"/>
              <a:ea typeface="Helvetica Neue"/>
              <a:cs typeface="Helvetica Neue"/>
              <a:sym typeface="Helvetica Neue"/>
            </a:endParaRPr>
          </a:p>
          <a:p>
            <a:pPr marL="0" marR="0" lvl="0" indent="0" algn="l" rtl="0">
              <a:spcBef>
                <a:spcPts val="0"/>
              </a:spcBef>
              <a:spcAft>
                <a:spcPts val="0"/>
              </a:spcAft>
              <a:buClr>
                <a:srgbClr val="000000"/>
              </a:buClr>
              <a:buSzPts val="2600"/>
              <a:buFont typeface="Helvetica Neue"/>
              <a:buNone/>
            </a:pPr>
            <a:endParaRPr sz="2400" i="0" u="none" strike="noStrike" cap="none" dirty="0">
              <a:latin typeface="Helvetica Neue Light" panose="020B0604020202020204" charset="0"/>
              <a:ea typeface="Helvetica Neue"/>
              <a:cs typeface="Helvetica Neue"/>
              <a:sym typeface="Helvetica Neue"/>
            </a:endParaRPr>
          </a:p>
          <a:p>
            <a:pPr marL="0" marR="0" lvl="0" indent="0" algn="l" rtl="0">
              <a:spcBef>
                <a:spcPts val="0"/>
              </a:spcBef>
              <a:spcAft>
                <a:spcPts val="0"/>
              </a:spcAft>
              <a:buClr>
                <a:srgbClr val="000000"/>
              </a:buClr>
              <a:buSzPts val="2600"/>
              <a:buFont typeface="Helvetica Neue"/>
              <a:buNone/>
            </a:pPr>
            <a:endParaRPr sz="2400" i="0" u="none" strike="noStrike" cap="none" dirty="0">
              <a:latin typeface="Helvetica Neue Light" panose="020B0604020202020204" charset="0"/>
              <a:ea typeface="Helvetica Neue"/>
              <a:cs typeface="Helvetica Neue"/>
              <a:sym typeface="Helvetica Neue"/>
            </a:endParaRPr>
          </a:p>
          <a:p>
            <a:pPr marL="0" marR="0" lvl="0" indent="0" algn="l" rtl="0">
              <a:spcBef>
                <a:spcPts val="0"/>
              </a:spcBef>
              <a:spcAft>
                <a:spcPts val="0"/>
              </a:spcAft>
              <a:buClr>
                <a:srgbClr val="000000"/>
              </a:buClr>
              <a:buSzPts val="2600"/>
              <a:buFont typeface="Helvetica Neue"/>
              <a:buNone/>
            </a:pPr>
            <a:endParaRPr sz="2400" i="0" u="none" strike="noStrike" cap="none" dirty="0">
              <a:latin typeface="Helvetica Neue Light" panose="020B0604020202020204" charset="0"/>
              <a:ea typeface="Helvetica Neue"/>
              <a:cs typeface="Helvetica Neue"/>
              <a:sym typeface="Helvetica Neue"/>
            </a:endParaRPr>
          </a:p>
        </p:txBody>
      </p:sp>
      <p:sp>
        <p:nvSpPr>
          <p:cNvPr id="2" name="TextBox 1">
            <a:extLst>
              <a:ext uri="{FF2B5EF4-FFF2-40B4-BE49-F238E27FC236}">
                <a16:creationId xmlns:a16="http://schemas.microsoft.com/office/drawing/2014/main" id="{7BD78DCD-1C92-5D39-0E36-02191122790B}"/>
              </a:ext>
            </a:extLst>
          </p:cNvPr>
          <p:cNvSpPr txBox="1"/>
          <p:nvPr/>
        </p:nvSpPr>
        <p:spPr>
          <a:xfrm>
            <a:off x="510540" y="5593080"/>
            <a:ext cx="9820317" cy="338554"/>
          </a:xfrm>
          <a:prstGeom prst="rect">
            <a:avLst/>
          </a:prstGeom>
          <a:noFill/>
        </p:spPr>
        <p:txBody>
          <a:bodyPr wrap="none" rtlCol="0">
            <a:spAutoFit/>
          </a:bodyPr>
          <a:lstStyle/>
          <a:p>
            <a:pPr marL="0" marR="0" lvl="0" indent="0" algn="l" rtl="0">
              <a:spcBef>
                <a:spcPts val="0"/>
              </a:spcBef>
              <a:spcAft>
                <a:spcPts val="0"/>
              </a:spcAft>
              <a:buClr>
                <a:srgbClr val="000000"/>
              </a:buClr>
              <a:buSzPts val="2600"/>
              <a:buFont typeface="Helvetica Neue"/>
              <a:buNone/>
            </a:pPr>
            <a:r>
              <a:rPr lang="en-US" sz="1600" dirty="0">
                <a:solidFill>
                  <a:schemeClr val="bg1">
                    <a:lumMod val="50000"/>
                  </a:schemeClr>
                </a:solidFill>
                <a:latin typeface="Helvetica Neue Light" panose="020B0604020202020204" charset="0"/>
                <a:ea typeface="Helvetica Neue"/>
                <a:cs typeface="Helvetica Neue"/>
                <a:sym typeface="Helvetica Neue"/>
              </a:rPr>
              <a:t>School of Electrical and Information Engineering, </a:t>
            </a:r>
            <a:r>
              <a:rPr lang="en-US" sz="1600" i="0" u="none" strike="noStrike" cap="none" dirty="0">
                <a:solidFill>
                  <a:schemeClr val="bg1">
                    <a:lumMod val="50000"/>
                  </a:schemeClr>
                </a:solidFill>
                <a:latin typeface="Helvetica Neue Light" panose="020B0604020202020204" charset="0"/>
                <a:ea typeface="Helvetica Neue"/>
                <a:cs typeface="Helvetica Neue"/>
                <a:sym typeface="Helvetica Neue"/>
              </a:rPr>
              <a:t>University of the Witwatersrand, Johannesburg</a:t>
            </a:r>
            <a:r>
              <a:rPr lang="en-US" sz="1600" dirty="0">
                <a:solidFill>
                  <a:schemeClr val="bg1">
                    <a:lumMod val="50000"/>
                  </a:schemeClr>
                </a:solidFill>
                <a:latin typeface="Helvetica Neue Light" panose="020B0604020202020204" charset="0"/>
                <a:ea typeface="Helvetica Neue"/>
                <a:cs typeface="Helvetica Neue"/>
                <a:sym typeface="Helvetica Neue"/>
              </a:rPr>
              <a:t>, South Africa</a:t>
            </a:r>
          </a:p>
        </p:txBody>
      </p:sp>
      <p:pic>
        <p:nvPicPr>
          <p:cNvPr id="1028" name="Picture 4">
            <a:extLst>
              <a:ext uri="{FF2B5EF4-FFF2-40B4-BE49-F238E27FC236}">
                <a16:creationId xmlns:a16="http://schemas.microsoft.com/office/drawing/2014/main" id="{AD70B283-78F2-2C39-B470-60D55E05E6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55" t="17502" r="24507" b="19083"/>
          <a:stretch>
            <a:fillRect/>
          </a:stretch>
        </p:blipFill>
        <p:spPr bwMode="auto">
          <a:xfrm>
            <a:off x="10925649" y="7184157"/>
            <a:ext cx="1852382" cy="2497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28B79-D003-3941-4C18-1AFCCF6DE2F6}"/>
              </a:ext>
            </a:extLst>
          </p:cNvPr>
          <p:cNvSpPr>
            <a:spLocks noGrp="1"/>
          </p:cNvSpPr>
          <p:nvPr>
            <p:ph type="title"/>
          </p:nvPr>
        </p:nvSpPr>
        <p:spPr/>
        <p:txBody>
          <a:bodyPr/>
          <a:lstStyle/>
          <a:p>
            <a:r>
              <a:rPr lang="en-US" sz="3600" dirty="0"/>
              <a:t>Our Experimental Setup</a:t>
            </a:r>
            <a:endParaRPr lang="en-ZA" sz="3600" dirty="0"/>
          </a:p>
        </p:txBody>
      </p:sp>
      <p:sp>
        <p:nvSpPr>
          <p:cNvPr id="3" name="Slide Number Placeholder 2">
            <a:extLst>
              <a:ext uri="{FF2B5EF4-FFF2-40B4-BE49-F238E27FC236}">
                <a16:creationId xmlns:a16="http://schemas.microsoft.com/office/drawing/2014/main" id="{7D58E5B5-8237-6949-E438-D2438EE8A844}"/>
              </a:ext>
            </a:extLst>
          </p:cNvPr>
          <p:cNvSpPr>
            <a:spLocks noGrp="1"/>
          </p:cNvSpPr>
          <p:nvPr>
            <p:ph type="sldNum" idx="12"/>
          </p:nvPr>
        </p:nvSpPr>
        <p:spPr/>
        <p:txBody>
          <a:bodyPr/>
          <a:lstStyle/>
          <a:p>
            <a:fld id="{00000000-1234-1234-1234-123412341234}" type="slidenum">
              <a:rPr lang="en-ZA" smtClean="0"/>
              <a:pPr/>
              <a:t>10</a:t>
            </a:fld>
            <a:endParaRPr lang="en-ZA"/>
          </a:p>
        </p:txBody>
      </p:sp>
      <p:pic>
        <p:nvPicPr>
          <p:cNvPr id="7" name="Picture 6" descr="A diagram of a scientific experiment&#10;&#10;AI-generated content may be incorrect.">
            <a:extLst>
              <a:ext uri="{FF2B5EF4-FFF2-40B4-BE49-F238E27FC236}">
                <a16:creationId xmlns:a16="http://schemas.microsoft.com/office/drawing/2014/main" id="{C10803FD-5EDE-86EF-AD3A-8A3BEDA0CBD7}"/>
              </a:ext>
            </a:extLst>
          </p:cNvPr>
          <p:cNvPicPr>
            <a:picLocks noChangeAspect="1"/>
          </p:cNvPicPr>
          <p:nvPr/>
        </p:nvPicPr>
        <p:blipFill>
          <a:blip r:embed="rId3"/>
          <a:srcRect l="1432" t="3935" r="6374"/>
          <a:stretch>
            <a:fillRect/>
          </a:stretch>
        </p:blipFill>
        <p:spPr>
          <a:xfrm>
            <a:off x="507558" y="2098196"/>
            <a:ext cx="11989583" cy="7027333"/>
          </a:xfrm>
          <a:prstGeom prst="rect">
            <a:avLst/>
          </a:prstGeom>
        </p:spPr>
      </p:pic>
      <p:sp>
        <p:nvSpPr>
          <p:cNvPr id="4" name="Freeform: Shape 3">
            <a:extLst>
              <a:ext uri="{FF2B5EF4-FFF2-40B4-BE49-F238E27FC236}">
                <a16:creationId xmlns:a16="http://schemas.microsoft.com/office/drawing/2014/main" id="{F067E1D6-22F7-1B16-952D-F5A203B1B8AC}"/>
              </a:ext>
            </a:extLst>
          </p:cNvPr>
          <p:cNvSpPr/>
          <p:nvPr/>
        </p:nvSpPr>
        <p:spPr>
          <a:xfrm>
            <a:off x="4809067" y="2438400"/>
            <a:ext cx="3539066" cy="2319867"/>
          </a:xfrm>
          <a:custGeom>
            <a:avLst/>
            <a:gdLst>
              <a:gd name="connsiteX0" fmla="*/ 101600 w 3539066"/>
              <a:gd name="connsiteY0" fmla="*/ 1253067 h 2319867"/>
              <a:gd name="connsiteX1" fmla="*/ 0 w 3539066"/>
              <a:gd name="connsiteY1" fmla="*/ 1862667 h 2319867"/>
              <a:gd name="connsiteX2" fmla="*/ 406400 w 3539066"/>
              <a:gd name="connsiteY2" fmla="*/ 2319867 h 2319867"/>
              <a:gd name="connsiteX3" fmla="*/ 1642533 w 3539066"/>
              <a:gd name="connsiteY3" fmla="*/ 2269067 h 2319867"/>
              <a:gd name="connsiteX4" fmla="*/ 2336800 w 3539066"/>
              <a:gd name="connsiteY4" fmla="*/ 2133600 h 2319867"/>
              <a:gd name="connsiteX5" fmla="*/ 2302933 w 3539066"/>
              <a:gd name="connsiteY5" fmla="*/ 1676400 h 2319867"/>
              <a:gd name="connsiteX6" fmla="*/ 3488266 w 3539066"/>
              <a:gd name="connsiteY6" fmla="*/ 1439333 h 2319867"/>
              <a:gd name="connsiteX7" fmla="*/ 3539066 w 3539066"/>
              <a:gd name="connsiteY7" fmla="*/ 33867 h 2319867"/>
              <a:gd name="connsiteX8" fmla="*/ 1557866 w 3539066"/>
              <a:gd name="connsiteY8" fmla="*/ 0 h 2319867"/>
              <a:gd name="connsiteX9" fmla="*/ 101600 w 3539066"/>
              <a:gd name="connsiteY9" fmla="*/ 1253067 h 23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9066" h="2319867">
                <a:moveTo>
                  <a:pt x="101600" y="1253067"/>
                </a:moveTo>
                <a:lnTo>
                  <a:pt x="0" y="1862667"/>
                </a:lnTo>
                <a:lnTo>
                  <a:pt x="406400" y="2319867"/>
                </a:lnTo>
                <a:lnTo>
                  <a:pt x="1642533" y="2269067"/>
                </a:lnTo>
                <a:lnTo>
                  <a:pt x="2336800" y="2133600"/>
                </a:lnTo>
                <a:lnTo>
                  <a:pt x="2302933" y="1676400"/>
                </a:lnTo>
                <a:lnTo>
                  <a:pt x="3488266" y="1439333"/>
                </a:lnTo>
                <a:lnTo>
                  <a:pt x="3539066" y="33867"/>
                </a:lnTo>
                <a:lnTo>
                  <a:pt x="1557866" y="0"/>
                </a:lnTo>
                <a:lnTo>
                  <a:pt x="101600" y="125306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Freeform: Shape 4">
            <a:extLst>
              <a:ext uri="{FF2B5EF4-FFF2-40B4-BE49-F238E27FC236}">
                <a16:creationId xmlns:a16="http://schemas.microsoft.com/office/drawing/2014/main" id="{804A71CC-2296-6ECF-6365-CC67E6BDD980}"/>
              </a:ext>
            </a:extLst>
          </p:cNvPr>
          <p:cNvSpPr/>
          <p:nvPr/>
        </p:nvSpPr>
        <p:spPr>
          <a:xfrm>
            <a:off x="7112000" y="2095500"/>
            <a:ext cx="4641850" cy="3187700"/>
          </a:xfrm>
          <a:custGeom>
            <a:avLst/>
            <a:gdLst>
              <a:gd name="connsiteX0" fmla="*/ 0 w 4641850"/>
              <a:gd name="connsiteY0" fmla="*/ 2012950 h 3187700"/>
              <a:gd name="connsiteX1" fmla="*/ 31750 w 4641850"/>
              <a:gd name="connsiteY1" fmla="*/ 2463800 h 3187700"/>
              <a:gd name="connsiteX2" fmla="*/ 660400 w 4641850"/>
              <a:gd name="connsiteY2" fmla="*/ 2317750 h 3187700"/>
              <a:gd name="connsiteX3" fmla="*/ 958850 w 4641850"/>
              <a:gd name="connsiteY3" fmla="*/ 2832100 h 3187700"/>
              <a:gd name="connsiteX4" fmla="*/ 3302000 w 4641850"/>
              <a:gd name="connsiteY4" fmla="*/ 2882900 h 3187700"/>
              <a:gd name="connsiteX5" fmla="*/ 4362450 w 4641850"/>
              <a:gd name="connsiteY5" fmla="*/ 3187700 h 3187700"/>
              <a:gd name="connsiteX6" fmla="*/ 4641850 w 4641850"/>
              <a:gd name="connsiteY6" fmla="*/ 317500 h 3187700"/>
              <a:gd name="connsiteX7" fmla="*/ 1619250 w 4641850"/>
              <a:gd name="connsiteY7" fmla="*/ 0 h 3187700"/>
              <a:gd name="connsiteX8" fmla="*/ 1231900 w 4641850"/>
              <a:gd name="connsiteY8" fmla="*/ 374650 h 3187700"/>
              <a:gd name="connsiteX9" fmla="*/ 1174750 w 4641850"/>
              <a:gd name="connsiteY9" fmla="*/ 1784350 h 3187700"/>
              <a:gd name="connsiteX10" fmla="*/ 0 w 4641850"/>
              <a:gd name="connsiteY10" fmla="*/ 2012950 h 318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850" h="3187700">
                <a:moveTo>
                  <a:pt x="0" y="2012950"/>
                </a:moveTo>
                <a:lnTo>
                  <a:pt x="31750" y="2463800"/>
                </a:lnTo>
                <a:lnTo>
                  <a:pt x="660400" y="2317750"/>
                </a:lnTo>
                <a:lnTo>
                  <a:pt x="958850" y="2832100"/>
                </a:lnTo>
                <a:lnTo>
                  <a:pt x="3302000" y="2882900"/>
                </a:lnTo>
                <a:lnTo>
                  <a:pt x="4362450" y="3187700"/>
                </a:lnTo>
                <a:lnTo>
                  <a:pt x="4641850" y="317500"/>
                </a:lnTo>
                <a:lnTo>
                  <a:pt x="1619250" y="0"/>
                </a:lnTo>
                <a:lnTo>
                  <a:pt x="1231900" y="374650"/>
                </a:lnTo>
                <a:lnTo>
                  <a:pt x="1174750" y="1784350"/>
                </a:lnTo>
                <a:lnTo>
                  <a:pt x="0" y="20129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Freeform: Shape 7">
            <a:extLst>
              <a:ext uri="{FF2B5EF4-FFF2-40B4-BE49-F238E27FC236}">
                <a16:creationId xmlns:a16="http://schemas.microsoft.com/office/drawing/2014/main" id="{5EAC3223-B4FA-B4D8-A423-E42DC0B4EC38}"/>
              </a:ext>
            </a:extLst>
          </p:cNvPr>
          <p:cNvSpPr/>
          <p:nvPr/>
        </p:nvSpPr>
        <p:spPr>
          <a:xfrm>
            <a:off x="396240" y="3070860"/>
            <a:ext cx="7680960" cy="4229100"/>
          </a:xfrm>
          <a:custGeom>
            <a:avLst/>
            <a:gdLst>
              <a:gd name="connsiteX0" fmla="*/ 7368540 w 7680960"/>
              <a:gd name="connsiteY0" fmla="*/ 1333500 h 4229100"/>
              <a:gd name="connsiteX1" fmla="*/ 7680960 w 7680960"/>
              <a:gd name="connsiteY1" fmla="*/ 1844040 h 4229100"/>
              <a:gd name="connsiteX2" fmla="*/ 7033260 w 7680960"/>
              <a:gd name="connsiteY2" fmla="*/ 1927860 h 4229100"/>
              <a:gd name="connsiteX3" fmla="*/ 6583680 w 7680960"/>
              <a:gd name="connsiteY3" fmla="*/ 2529840 h 4229100"/>
              <a:gd name="connsiteX4" fmla="*/ 4312920 w 7680960"/>
              <a:gd name="connsiteY4" fmla="*/ 3352800 h 4229100"/>
              <a:gd name="connsiteX5" fmla="*/ 3032760 w 7680960"/>
              <a:gd name="connsiteY5" fmla="*/ 3406140 h 4229100"/>
              <a:gd name="connsiteX6" fmla="*/ 2948940 w 7680960"/>
              <a:gd name="connsiteY6" fmla="*/ 4229100 h 4229100"/>
              <a:gd name="connsiteX7" fmla="*/ 807720 w 7680960"/>
              <a:gd name="connsiteY7" fmla="*/ 4206240 h 4229100"/>
              <a:gd name="connsiteX8" fmla="*/ 0 w 7680960"/>
              <a:gd name="connsiteY8" fmla="*/ 411480 h 4229100"/>
              <a:gd name="connsiteX9" fmla="*/ 1950720 w 7680960"/>
              <a:gd name="connsiteY9" fmla="*/ 0 h 4229100"/>
              <a:gd name="connsiteX10" fmla="*/ 3238500 w 7680960"/>
              <a:gd name="connsiteY10" fmla="*/ 129540 h 4229100"/>
              <a:gd name="connsiteX11" fmla="*/ 3208020 w 7680960"/>
              <a:gd name="connsiteY11" fmla="*/ 1333500 h 4229100"/>
              <a:gd name="connsiteX12" fmla="*/ 3779520 w 7680960"/>
              <a:gd name="connsiteY12" fmla="*/ 2377440 h 4229100"/>
              <a:gd name="connsiteX13" fmla="*/ 6743700 w 7680960"/>
              <a:gd name="connsiteY13" fmla="*/ 1493520 h 4229100"/>
              <a:gd name="connsiteX14" fmla="*/ 6141720 w 7680960"/>
              <a:gd name="connsiteY14" fmla="*/ 1630680 h 4229100"/>
              <a:gd name="connsiteX15" fmla="*/ 7368540 w 7680960"/>
              <a:gd name="connsiteY15" fmla="*/ 1333500 h 42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0960" h="4229100">
                <a:moveTo>
                  <a:pt x="7368540" y="1333500"/>
                </a:moveTo>
                <a:lnTo>
                  <a:pt x="7680960" y="1844040"/>
                </a:lnTo>
                <a:lnTo>
                  <a:pt x="7033260" y="1927860"/>
                </a:lnTo>
                <a:lnTo>
                  <a:pt x="6583680" y="2529840"/>
                </a:lnTo>
                <a:lnTo>
                  <a:pt x="4312920" y="3352800"/>
                </a:lnTo>
                <a:lnTo>
                  <a:pt x="3032760" y="3406140"/>
                </a:lnTo>
                <a:lnTo>
                  <a:pt x="2948940" y="4229100"/>
                </a:lnTo>
                <a:lnTo>
                  <a:pt x="807720" y="4206240"/>
                </a:lnTo>
                <a:lnTo>
                  <a:pt x="0" y="411480"/>
                </a:lnTo>
                <a:lnTo>
                  <a:pt x="1950720" y="0"/>
                </a:lnTo>
                <a:lnTo>
                  <a:pt x="3238500" y="129540"/>
                </a:lnTo>
                <a:lnTo>
                  <a:pt x="3208020" y="1333500"/>
                </a:lnTo>
                <a:lnTo>
                  <a:pt x="3779520" y="2377440"/>
                </a:lnTo>
                <a:lnTo>
                  <a:pt x="6743700" y="1493520"/>
                </a:lnTo>
                <a:lnTo>
                  <a:pt x="6141720" y="1630680"/>
                </a:lnTo>
                <a:lnTo>
                  <a:pt x="7368540" y="13335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Freeform: Shape 8">
            <a:extLst>
              <a:ext uri="{FF2B5EF4-FFF2-40B4-BE49-F238E27FC236}">
                <a16:creationId xmlns:a16="http://schemas.microsoft.com/office/drawing/2014/main" id="{829C8ADE-6E2F-8BE7-0539-B829E165B57C}"/>
              </a:ext>
            </a:extLst>
          </p:cNvPr>
          <p:cNvSpPr/>
          <p:nvPr/>
        </p:nvSpPr>
        <p:spPr>
          <a:xfrm>
            <a:off x="542925" y="6434138"/>
            <a:ext cx="5586413" cy="2562225"/>
          </a:xfrm>
          <a:custGeom>
            <a:avLst/>
            <a:gdLst>
              <a:gd name="connsiteX0" fmla="*/ 2776538 w 5586413"/>
              <a:gd name="connsiteY0" fmla="*/ 895350 h 2562225"/>
              <a:gd name="connsiteX1" fmla="*/ 80963 w 5586413"/>
              <a:gd name="connsiteY1" fmla="*/ 909637 h 2562225"/>
              <a:gd name="connsiteX2" fmla="*/ 0 w 5586413"/>
              <a:gd name="connsiteY2" fmla="*/ 2524125 h 2562225"/>
              <a:gd name="connsiteX3" fmla="*/ 4114800 w 5586413"/>
              <a:gd name="connsiteY3" fmla="*/ 2562225 h 2562225"/>
              <a:gd name="connsiteX4" fmla="*/ 5586413 w 5586413"/>
              <a:gd name="connsiteY4" fmla="*/ 2333625 h 2562225"/>
              <a:gd name="connsiteX5" fmla="*/ 5472113 w 5586413"/>
              <a:gd name="connsiteY5" fmla="*/ 1381125 h 2562225"/>
              <a:gd name="connsiteX6" fmla="*/ 5467350 w 5586413"/>
              <a:gd name="connsiteY6" fmla="*/ 923925 h 2562225"/>
              <a:gd name="connsiteX7" fmla="*/ 5543550 w 5586413"/>
              <a:gd name="connsiteY7" fmla="*/ 0 h 2562225"/>
              <a:gd name="connsiteX8" fmla="*/ 3971925 w 5586413"/>
              <a:gd name="connsiteY8" fmla="*/ 76200 h 2562225"/>
              <a:gd name="connsiteX9" fmla="*/ 2938463 w 5586413"/>
              <a:gd name="connsiteY9" fmla="*/ 95250 h 2562225"/>
              <a:gd name="connsiteX10" fmla="*/ 2843213 w 5586413"/>
              <a:gd name="connsiteY10" fmla="*/ 900112 h 2562225"/>
              <a:gd name="connsiteX11" fmla="*/ 2776538 w 5586413"/>
              <a:gd name="connsiteY11" fmla="*/ 895350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6413" h="2562225">
                <a:moveTo>
                  <a:pt x="2776538" y="895350"/>
                </a:moveTo>
                <a:lnTo>
                  <a:pt x="80963" y="909637"/>
                </a:lnTo>
                <a:lnTo>
                  <a:pt x="0" y="2524125"/>
                </a:lnTo>
                <a:lnTo>
                  <a:pt x="4114800" y="2562225"/>
                </a:lnTo>
                <a:lnTo>
                  <a:pt x="5586413" y="2333625"/>
                </a:lnTo>
                <a:lnTo>
                  <a:pt x="5472113" y="1381125"/>
                </a:lnTo>
                <a:cubicBezTo>
                  <a:pt x="5470525" y="1228725"/>
                  <a:pt x="5468938" y="1076325"/>
                  <a:pt x="5467350" y="923925"/>
                </a:cubicBezTo>
                <a:lnTo>
                  <a:pt x="5543550" y="0"/>
                </a:lnTo>
                <a:lnTo>
                  <a:pt x="3971925" y="76200"/>
                </a:lnTo>
                <a:lnTo>
                  <a:pt x="2938463" y="95250"/>
                </a:lnTo>
                <a:lnTo>
                  <a:pt x="2843213" y="900112"/>
                </a:lnTo>
                <a:lnTo>
                  <a:pt x="2776538" y="89535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Freeform: Shape 9">
            <a:extLst>
              <a:ext uri="{FF2B5EF4-FFF2-40B4-BE49-F238E27FC236}">
                <a16:creationId xmlns:a16="http://schemas.microsoft.com/office/drawing/2014/main" id="{82FB8811-C541-E636-B8F6-02EC2F8DEE88}"/>
              </a:ext>
            </a:extLst>
          </p:cNvPr>
          <p:cNvSpPr/>
          <p:nvPr/>
        </p:nvSpPr>
        <p:spPr>
          <a:xfrm>
            <a:off x="6007100" y="5003800"/>
            <a:ext cx="6807200" cy="4076700"/>
          </a:xfrm>
          <a:custGeom>
            <a:avLst/>
            <a:gdLst>
              <a:gd name="connsiteX0" fmla="*/ 25400 w 6807200"/>
              <a:gd name="connsiteY0" fmla="*/ 2514600 h 4076700"/>
              <a:gd name="connsiteX1" fmla="*/ 0 w 6807200"/>
              <a:gd name="connsiteY1" fmla="*/ 2832100 h 4076700"/>
              <a:gd name="connsiteX2" fmla="*/ 254000 w 6807200"/>
              <a:gd name="connsiteY2" fmla="*/ 3327400 h 4076700"/>
              <a:gd name="connsiteX3" fmla="*/ 2273300 w 6807200"/>
              <a:gd name="connsiteY3" fmla="*/ 4076700 h 4076700"/>
              <a:gd name="connsiteX4" fmla="*/ 6807200 w 6807200"/>
              <a:gd name="connsiteY4" fmla="*/ 4051300 h 4076700"/>
              <a:gd name="connsiteX5" fmla="*/ 6616700 w 6807200"/>
              <a:gd name="connsiteY5" fmla="*/ 2692400 h 4076700"/>
              <a:gd name="connsiteX6" fmla="*/ 5854700 w 6807200"/>
              <a:gd name="connsiteY6" fmla="*/ 2286000 h 4076700"/>
              <a:gd name="connsiteX7" fmla="*/ 4457700 w 6807200"/>
              <a:gd name="connsiteY7" fmla="*/ 2501900 h 4076700"/>
              <a:gd name="connsiteX8" fmla="*/ 4368800 w 6807200"/>
              <a:gd name="connsiteY8" fmla="*/ 1955800 h 4076700"/>
              <a:gd name="connsiteX9" fmla="*/ 4508500 w 6807200"/>
              <a:gd name="connsiteY9" fmla="*/ 88900 h 4076700"/>
              <a:gd name="connsiteX10" fmla="*/ 4381500 w 6807200"/>
              <a:gd name="connsiteY10" fmla="*/ 0 h 4076700"/>
              <a:gd name="connsiteX11" fmla="*/ 1574800 w 6807200"/>
              <a:gd name="connsiteY11" fmla="*/ 25400 h 4076700"/>
              <a:gd name="connsiteX12" fmla="*/ 927100 w 6807200"/>
              <a:gd name="connsiteY12" fmla="*/ 1054100 h 4076700"/>
              <a:gd name="connsiteX13" fmla="*/ 647700 w 6807200"/>
              <a:gd name="connsiteY13" fmla="*/ 2247900 h 4076700"/>
              <a:gd name="connsiteX14" fmla="*/ 25400 w 6807200"/>
              <a:gd name="connsiteY14" fmla="*/ 2514600 h 40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7200" h="4076700">
                <a:moveTo>
                  <a:pt x="25400" y="2514600"/>
                </a:moveTo>
                <a:lnTo>
                  <a:pt x="0" y="2832100"/>
                </a:lnTo>
                <a:lnTo>
                  <a:pt x="254000" y="3327400"/>
                </a:lnTo>
                <a:lnTo>
                  <a:pt x="2273300" y="4076700"/>
                </a:lnTo>
                <a:lnTo>
                  <a:pt x="6807200" y="4051300"/>
                </a:lnTo>
                <a:lnTo>
                  <a:pt x="6616700" y="2692400"/>
                </a:lnTo>
                <a:lnTo>
                  <a:pt x="5854700" y="2286000"/>
                </a:lnTo>
                <a:lnTo>
                  <a:pt x="4457700" y="2501900"/>
                </a:lnTo>
                <a:lnTo>
                  <a:pt x="4368800" y="1955800"/>
                </a:lnTo>
                <a:lnTo>
                  <a:pt x="4508500" y="88900"/>
                </a:lnTo>
                <a:lnTo>
                  <a:pt x="4381500" y="0"/>
                </a:lnTo>
                <a:lnTo>
                  <a:pt x="1574800" y="25400"/>
                </a:lnTo>
                <a:lnTo>
                  <a:pt x="927100" y="1054100"/>
                </a:lnTo>
                <a:lnTo>
                  <a:pt x="647700" y="2247900"/>
                </a:lnTo>
                <a:lnTo>
                  <a:pt x="25400" y="2514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318EC2A3-48E4-5AB2-1626-60D3DA2CAA92}"/>
              </a:ext>
            </a:extLst>
          </p:cNvPr>
          <p:cNvSpPr/>
          <p:nvPr/>
        </p:nvSpPr>
        <p:spPr>
          <a:xfrm>
            <a:off x="10541000" y="5321300"/>
            <a:ext cx="1803300" cy="187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a:extLst>
              <a:ext uri="{FF2B5EF4-FFF2-40B4-BE49-F238E27FC236}">
                <a16:creationId xmlns:a16="http://schemas.microsoft.com/office/drawing/2014/main" id="{FCE02F56-6350-F14E-190E-D75C323A38C3}"/>
              </a:ext>
            </a:extLst>
          </p:cNvPr>
          <p:cNvSpPr txBox="1"/>
          <p:nvPr/>
        </p:nvSpPr>
        <p:spPr>
          <a:xfrm>
            <a:off x="2062359" y="9230380"/>
            <a:ext cx="8133958" cy="523220"/>
          </a:xfrm>
          <a:prstGeom prst="rect">
            <a:avLst/>
          </a:prstGeom>
          <a:noFill/>
        </p:spPr>
        <p:txBody>
          <a:bodyPr wrap="none" rtlCol="0">
            <a:spAutoFit/>
          </a:bodyPr>
          <a:lstStyle/>
          <a:p>
            <a:r>
              <a:rPr lang="en-US" dirty="0"/>
              <a:t>R. M. Graphics, “Ryo </a:t>
            </a:r>
            <a:r>
              <a:rPr lang="en-US" dirty="0" err="1"/>
              <a:t>mizuta</a:t>
            </a:r>
            <a:r>
              <a:rPr lang="en-US" dirty="0"/>
              <a:t> graphics website,” https://ryomizuta.com/. Accessed: January 22, 2025.</a:t>
            </a:r>
          </a:p>
          <a:p>
            <a:endParaRPr lang="en-ZA" dirty="0"/>
          </a:p>
        </p:txBody>
      </p:sp>
    </p:spTree>
    <p:extLst>
      <p:ext uri="{BB962C8B-B14F-4D97-AF65-F5344CB8AC3E}">
        <p14:creationId xmlns:p14="http://schemas.microsoft.com/office/powerpoint/2010/main" val="3671664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96BD-142F-DD63-266C-9CE04A4076E7}"/>
              </a:ext>
            </a:extLst>
          </p:cNvPr>
          <p:cNvSpPr>
            <a:spLocks noGrp="1"/>
          </p:cNvSpPr>
          <p:nvPr>
            <p:ph type="title"/>
          </p:nvPr>
        </p:nvSpPr>
        <p:spPr/>
        <p:txBody>
          <a:bodyPr/>
          <a:lstStyle/>
          <a:p>
            <a:r>
              <a:rPr lang="en-US" sz="3200" dirty="0"/>
              <a:t>How we extract results from the reservoir </a:t>
            </a:r>
            <a:endParaRPr lang="en-ZA" dirty="0"/>
          </a:p>
        </p:txBody>
      </p:sp>
      <p:sp>
        <p:nvSpPr>
          <p:cNvPr id="3" name="Slide Number Placeholder 2">
            <a:extLst>
              <a:ext uri="{FF2B5EF4-FFF2-40B4-BE49-F238E27FC236}">
                <a16:creationId xmlns:a16="http://schemas.microsoft.com/office/drawing/2014/main" id="{8BF5EEE1-84F4-ED04-525D-B773D190E5E5}"/>
              </a:ext>
            </a:extLst>
          </p:cNvPr>
          <p:cNvSpPr>
            <a:spLocks noGrp="1"/>
          </p:cNvSpPr>
          <p:nvPr>
            <p:ph type="sldNum" idx="12"/>
          </p:nvPr>
        </p:nvSpPr>
        <p:spPr/>
        <p:txBody>
          <a:bodyPr/>
          <a:lstStyle/>
          <a:p>
            <a:fld id="{00000000-1234-1234-1234-123412341234}" type="slidenum">
              <a:rPr lang="en-ZA" smtClean="0"/>
              <a:pPr/>
              <a:t>11</a:t>
            </a:fld>
            <a:endParaRPr lang="en-ZA"/>
          </a:p>
        </p:txBody>
      </p:sp>
      <p:pic>
        <p:nvPicPr>
          <p:cNvPr id="4" name="Picture 3">
            <a:extLst>
              <a:ext uri="{FF2B5EF4-FFF2-40B4-BE49-F238E27FC236}">
                <a16:creationId xmlns:a16="http://schemas.microsoft.com/office/drawing/2014/main" id="{1D5C6591-C672-AED5-7371-97BAEB378176}"/>
              </a:ext>
            </a:extLst>
          </p:cNvPr>
          <p:cNvPicPr>
            <a:picLocks noChangeAspect="1"/>
          </p:cNvPicPr>
          <p:nvPr/>
        </p:nvPicPr>
        <p:blipFill>
          <a:blip r:embed="rId2"/>
          <a:stretch>
            <a:fillRect/>
          </a:stretch>
        </p:blipFill>
        <p:spPr>
          <a:xfrm>
            <a:off x="2468830" y="2657316"/>
            <a:ext cx="8067040" cy="1071404"/>
          </a:xfrm>
          <a:prstGeom prst="rect">
            <a:avLst/>
          </a:prstGeom>
        </p:spPr>
      </p:pic>
      <p:pic>
        <p:nvPicPr>
          <p:cNvPr id="6" name="Picture 5" descr="A black and white image of a round object&#10;&#10;AI-generated content may be incorrect.">
            <a:extLst>
              <a:ext uri="{FF2B5EF4-FFF2-40B4-BE49-F238E27FC236}">
                <a16:creationId xmlns:a16="http://schemas.microsoft.com/office/drawing/2014/main" id="{38F3654A-36F5-2FA6-566D-9A11F39D00E5}"/>
              </a:ext>
            </a:extLst>
          </p:cNvPr>
          <p:cNvPicPr>
            <a:picLocks noChangeAspect="1"/>
          </p:cNvPicPr>
          <p:nvPr/>
        </p:nvPicPr>
        <p:blipFill>
          <a:blip r:embed="rId3"/>
          <a:stretch>
            <a:fillRect/>
          </a:stretch>
        </p:blipFill>
        <p:spPr>
          <a:xfrm>
            <a:off x="5961161" y="4378320"/>
            <a:ext cx="4518927" cy="4518927"/>
          </a:xfrm>
          <a:prstGeom prst="rect">
            <a:avLst/>
          </a:prstGeom>
        </p:spPr>
      </p:pic>
      <p:cxnSp>
        <p:nvCxnSpPr>
          <p:cNvPr id="14" name="Straight Arrow Connector 13">
            <a:extLst>
              <a:ext uri="{FF2B5EF4-FFF2-40B4-BE49-F238E27FC236}">
                <a16:creationId xmlns:a16="http://schemas.microsoft.com/office/drawing/2014/main" id="{BD8BABD8-0E07-54E9-98DF-72146BBF9D4B}"/>
              </a:ext>
            </a:extLst>
          </p:cNvPr>
          <p:cNvCxnSpPr>
            <a:cxnSpLocks/>
            <a:endCxn id="6" idx="0"/>
          </p:cNvCxnSpPr>
          <p:nvPr/>
        </p:nvCxnSpPr>
        <p:spPr>
          <a:xfrm>
            <a:off x="7510272" y="3486912"/>
            <a:ext cx="710353" cy="89140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B7B2BF8-9352-0FBD-AD41-416A351CAFBC}"/>
              </a:ext>
            </a:extLst>
          </p:cNvPr>
          <p:cNvPicPr>
            <a:picLocks noChangeAspect="1"/>
          </p:cNvPicPr>
          <p:nvPr/>
        </p:nvPicPr>
        <p:blipFill>
          <a:blip r:embed="rId4"/>
          <a:stretch>
            <a:fillRect/>
          </a:stretch>
        </p:blipFill>
        <p:spPr>
          <a:xfrm>
            <a:off x="2524712" y="4378321"/>
            <a:ext cx="1746849" cy="4518926"/>
          </a:xfrm>
          <a:prstGeom prst="rect">
            <a:avLst/>
          </a:prstGeom>
        </p:spPr>
      </p:pic>
      <p:cxnSp>
        <p:nvCxnSpPr>
          <p:cNvPr id="19" name="Straight Arrow Connector 18">
            <a:extLst>
              <a:ext uri="{FF2B5EF4-FFF2-40B4-BE49-F238E27FC236}">
                <a16:creationId xmlns:a16="http://schemas.microsoft.com/office/drawing/2014/main" id="{EF421056-3CA5-6689-8A65-4EA7D0FB44F1}"/>
              </a:ext>
            </a:extLst>
          </p:cNvPr>
          <p:cNvCxnSpPr>
            <a:cxnSpLocks/>
            <a:endCxn id="17" idx="0"/>
          </p:cNvCxnSpPr>
          <p:nvPr/>
        </p:nvCxnSpPr>
        <p:spPr>
          <a:xfrm flipH="1">
            <a:off x="3398137" y="3486912"/>
            <a:ext cx="1295783" cy="891409"/>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F177CE1-429B-A8A6-1495-F9DC773FFD36}"/>
              </a:ext>
            </a:extLst>
          </p:cNvPr>
          <p:cNvSpPr txBox="1"/>
          <p:nvPr/>
        </p:nvSpPr>
        <p:spPr>
          <a:xfrm>
            <a:off x="0" y="8994783"/>
            <a:ext cx="13004799" cy="738664"/>
          </a:xfrm>
          <a:prstGeom prst="rect">
            <a:avLst/>
          </a:prstGeom>
          <a:noFill/>
        </p:spPr>
        <p:txBody>
          <a:bodyPr wrap="square" rtlCol="0">
            <a:spAutoFit/>
          </a:bodyPr>
          <a:lstStyle/>
          <a:p>
            <a:pPr marL="360000"/>
            <a:r>
              <a:rPr lang="en-ZA" dirty="0"/>
              <a:t>M. </a:t>
            </a:r>
            <a:r>
              <a:rPr lang="en-ZA" dirty="0" err="1"/>
              <a:t>Lukoˇseviˇcius</a:t>
            </a:r>
            <a:r>
              <a:rPr lang="en-ZA" dirty="0"/>
              <a:t>, “A practical guide to applying echo state networks,” in Neural </a:t>
            </a:r>
            <a:r>
              <a:rPr lang="en-ZA" dirty="0" err="1"/>
              <a:t>Networks:Tricks</a:t>
            </a:r>
            <a:r>
              <a:rPr lang="en-ZA" dirty="0"/>
              <a:t> of the Trade: Second Edition. Berlin, Heidelberg: Springer Berlin Heidelberg, 2012,pp. 659–686.</a:t>
            </a:r>
          </a:p>
          <a:p>
            <a:endParaRPr lang="en-ZA" dirty="0"/>
          </a:p>
        </p:txBody>
      </p:sp>
    </p:spTree>
    <p:extLst>
      <p:ext uri="{BB962C8B-B14F-4D97-AF65-F5344CB8AC3E}">
        <p14:creationId xmlns:p14="http://schemas.microsoft.com/office/powerpoint/2010/main" val="782364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EA8B054A-BC86-3B69-4343-30F1EF1766DC}"/>
              </a:ext>
            </a:extLst>
          </p:cNvPr>
          <p:cNvGrpSpPr/>
          <p:nvPr/>
        </p:nvGrpSpPr>
        <p:grpSpPr>
          <a:xfrm>
            <a:off x="298174" y="5856238"/>
            <a:ext cx="12408452" cy="2876736"/>
            <a:chOff x="298174" y="5026135"/>
            <a:chExt cx="11981163" cy="2532225"/>
          </a:xfrm>
        </p:grpSpPr>
        <p:pic>
          <p:nvPicPr>
            <p:cNvPr id="36" name="Picture 35" descr="A close-up of a graph&#10;&#10;AI-generated content may be incorrect.">
              <a:extLst>
                <a:ext uri="{FF2B5EF4-FFF2-40B4-BE49-F238E27FC236}">
                  <a16:creationId xmlns:a16="http://schemas.microsoft.com/office/drawing/2014/main" id="{565D9ABF-AB12-C2E3-AB54-A7D5714AD5D9}"/>
                </a:ext>
              </a:extLst>
            </p:cNvPr>
            <p:cNvPicPr>
              <a:picLocks noChangeAspect="1"/>
            </p:cNvPicPr>
            <p:nvPr/>
          </p:nvPicPr>
          <p:blipFill>
            <a:blip r:embed="rId2"/>
            <a:stretch>
              <a:fillRect/>
            </a:stretch>
          </p:blipFill>
          <p:spPr>
            <a:xfrm>
              <a:off x="298174" y="5026352"/>
              <a:ext cx="2700923" cy="2520000"/>
            </a:xfrm>
            <a:prstGeom prst="rect">
              <a:avLst/>
            </a:prstGeom>
          </p:spPr>
        </p:pic>
        <p:pic>
          <p:nvPicPr>
            <p:cNvPr id="37" name="Picture 36" descr="A close-up of a graph&#10;&#10;AI-generated content may be incorrect.">
              <a:extLst>
                <a:ext uri="{FF2B5EF4-FFF2-40B4-BE49-F238E27FC236}">
                  <a16:creationId xmlns:a16="http://schemas.microsoft.com/office/drawing/2014/main" id="{696F230A-BE95-0F3D-C1AD-4AE15320D05D}"/>
                </a:ext>
              </a:extLst>
            </p:cNvPr>
            <p:cNvPicPr>
              <a:picLocks noChangeAspect="1"/>
            </p:cNvPicPr>
            <p:nvPr/>
          </p:nvPicPr>
          <p:blipFill>
            <a:blip r:embed="rId3"/>
            <a:stretch>
              <a:fillRect/>
            </a:stretch>
          </p:blipFill>
          <p:spPr>
            <a:xfrm>
              <a:off x="2620566" y="5026135"/>
              <a:ext cx="2700923" cy="2520000"/>
            </a:xfrm>
            <a:prstGeom prst="rect">
              <a:avLst/>
            </a:prstGeom>
          </p:spPr>
        </p:pic>
        <p:pic>
          <p:nvPicPr>
            <p:cNvPr id="38" name="Picture 37" descr="A close-up of a graph&#10;&#10;AI-generated content may be incorrect.">
              <a:extLst>
                <a:ext uri="{FF2B5EF4-FFF2-40B4-BE49-F238E27FC236}">
                  <a16:creationId xmlns:a16="http://schemas.microsoft.com/office/drawing/2014/main" id="{BB37D481-6526-83B5-B435-EDDA8DB389D8}"/>
                </a:ext>
              </a:extLst>
            </p:cNvPr>
            <p:cNvPicPr>
              <a:picLocks noChangeAspect="1"/>
            </p:cNvPicPr>
            <p:nvPr/>
          </p:nvPicPr>
          <p:blipFill>
            <a:blip r:embed="rId4"/>
            <a:stretch>
              <a:fillRect/>
            </a:stretch>
          </p:blipFill>
          <p:spPr>
            <a:xfrm>
              <a:off x="4943749" y="5029024"/>
              <a:ext cx="2700923" cy="2520000"/>
            </a:xfrm>
            <a:prstGeom prst="rect">
              <a:avLst/>
            </a:prstGeom>
          </p:spPr>
        </p:pic>
        <p:pic>
          <p:nvPicPr>
            <p:cNvPr id="39" name="Picture 38" descr="A close-up of a graph&#10;&#10;AI-generated content may be incorrect.">
              <a:extLst>
                <a:ext uri="{FF2B5EF4-FFF2-40B4-BE49-F238E27FC236}">
                  <a16:creationId xmlns:a16="http://schemas.microsoft.com/office/drawing/2014/main" id="{293B7E4F-9484-57CA-AAF8-EC54A070A050}"/>
                </a:ext>
              </a:extLst>
            </p:cNvPr>
            <p:cNvPicPr>
              <a:picLocks noChangeAspect="1"/>
            </p:cNvPicPr>
            <p:nvPr/>
          </p:nvPicPr>
          <p:blipFill>
            <a:blip r:embed="rId5"/>
            <a:stretch>
              <a:fillRect/>
            </a:stretch>
          </p:blipFill>
          <p:spPr>
            <a:xfrm>
              <a:off x="7261082" y="5038360"/>
              <a:ext cx="2700923" cy="2520000"/>
            </a:xfrm>
            <a:prstGeom prst="rect">
              <a:avLst/>
            </a:prstGeom>
          </p:spPr>
        </p:pic>
        <p:pic>
          <p:nvPicPr>
            <p:cNvPr id="33" name="Picture 32" descr="A close-up of a graph&#10;&#10;AI-generated content may be incorrect.">
              <a:extLst>
                <a:ext uri="{FF2B5EF4-FFF2-40B4-BE49-F238E27FC236}">
                  <a16:creationId xmlns:a16="http://schemas.microsoft.com/office/drawing/2014/main" id="{55632F0A-9E5F-956E-D06D-07A18DA43400}"/>
                </a:ext>
              </a:extLst>
            </p:cNvPr>
            <p:cNvPicPr>
              <a:picLocks noChangeAspect="1"/>
            </p:cNvPicPr>
            <p:nvPr/>
          </p:nvPicPr>
          <p:blipFill>
            <a:blip r:embed="rId6"/>
            <a:stretch>
              <a:fillRect/>
            </a:stretch>
          </p:blipFill>
          <p:spPr>
            <a:xfrm>
              <a:off x="9578414" y="5035276"/>
              <a:ext cx="2700923" cy="2520000"/>
            </a:xfrm>
            <a:prstGeom prst="rect">
              <a:avLst/>
            </a:prstGeom>
          </p:spPr>
        </p:pic>
      </p:grpSp>
      <p:grpSp>
        <p:nvGrpSpPr>
          <p:cNvPr id="34" name="Group 33">
            <a:extLst>
              <a:ext uri="{FF2B5EF4-FFF2-40B4-BE49-F238E27FC236}">
                <a16:creationId xmlns:a16="http://schemas.microsoft.com/office/drawing/2014/main" id="{CE4DE326-4A5E-36F7-E897-BE7B72AA141C}"/>
              </a:ext>
            </a:extLst>
          </p:cNvPr>
          <p:cNvGrpSpPr/>
          <p:nvPr/>
        </p:nvGrpSpPr>
        <p:grpSpPr>
          <a:xfrm>
            <a:off x="298174" y="2401873"/>
            <a:ext cx="12408452" cy="2765838"/>
            <a:chOff x="298174" y="2279953"/>
            <a:chExt cx="11981163" cy="2526918"/>
          </a:xfrm>
        </p:grpSpPr>
        <p:pic>
          <p:nvPicPr>
            <p:cNvPr id="15" name="Picture 14" descr="A close-up of a graph&#10;&#10;AI-generated content may be incorrect.">
              <a:extLst>
                <a:ext uri="{FF2B5EF4-FFF2-40B4-BE49-F238E27FC236}">
                  <a16:creationId xmlns:a16="http://schemas.microsoft.com/office/drawing/2014/main" id="{48FBA8DE-92F7-EF03-DE59-500F066F55AA}"/>
                </a:ext>
              </a:extLst>
            </p:cNvPr>
            <p:cNvPicPr>
              <a:picLocks noChangeAspect="1"/>
            </p:cNvPicPr>
            <p:nvPr/>
          </p:nvPicPr>
          <p:blipFill>
            <a:blip r:embed="rId7"/>
            <a:stretch>
              <a:fillRect/>
            </a:stretch>
          </p:blipFill>
          <p:spPr>
            <a:xfrm>
              <a:off x="298174" y="2283647"/>
              <a:ext cx="2700923" cy="2520000"/>
            </a:xfrm>
            <a:prstGeom prst="rect">
              <a:avLst/>
            </a:prstGeom>
          </p:spPr>
        </p:pic>
        <p:pic>
          <p:nvPicPr>
            <p:cNvPr id="17" name="Picture 16" descr="A close-up of a graph&#10;&#10;AI-generated content may be incorrect.">
              <a:extLst>
                <a:ext uri="{FF2B5EF4-FFF2-40B4-BE49-F238E27FC236}">
                  <a16:creationId xmlns:a16="http://schemas.microsoft.com/office/drawing/2014/main" id="{6F6F7D5B-6BA3-38D2-46B3-A4F52353FEE2}"/>
                </a:ext>
              </a:extLst>
            </p:cNvPr>
            <p:cNvPicPr>
              <a:picLocks noChangeAspect="1"/>
            </p:cNvPicPr>
            <p:nvPr/>
          </p:nvPicPr>
          <p:blipFill>
            <a:blip r:embed="rId8"/>
            <a:stretch>
              <a:fillRect/>
            </a:stretch>
          </p:blipFill>
          <p:spPr>
            <a:xfrm>
              <a:off x="2620567" y="2286871"/>
              <a:ext cx="2700923" cy="2520000"/>
            </a:xfrm>
            <a:prstGeom prst="rect">
              <a:avLst/>
            </a:prstGeom>
          </p:spPr>
        </p:pic>
        <p:pic>
          <p:nvPicPr>
            <p:cNvPr id="19" name="Picture 18" descr="A close-up of a graph&#10;&#10;AI-generated content may be incorrect.">
              <a:extLst>
                <a:ext uri="{FF2B5EF4-FFF2-40B4-BE49-F238E27FC236}">
                  <a16:creationId xmlns:a16="http://schemas.microsoft.com/office/drawing/2014/main" id="{D826E843-ACBC-C8FA-BF67-A5B371D56427}"/>
                </a:ext>
              </a:extLst>
            </p:cNvPr>
            <p:cNvPicPr>
              <a:picLocks noChangeAspect="1"/>
            </p:cNvPicPr>
            <p:nvPr/>
          </p:nvPicPr>
          <p:blipFill>
            <a:blip r:embed="rId9"/>
            <a:stretch>
              <a:fillRect/>
            </a:stretch>
          </p:blipFill>
          <p:spPr>
            <a:xfrm>
              <a:off x="4943750" y="2283647"/>
              <a:ext cx="2700923" cy="2520000"/>
            </a:xfrm>
            <a:prstGeom prst="rect">
              <a:avLst/>
            </a:prstGeom>
          </p:spPr>
        </p:pic>
        <p:pic>
          <p:nvPicPr>
            <p:cNvPr id="21" name="Picture 20" descr="A close-up of a graph&#10;&#10;AI-generated content may be incorrect.">
              <a:extLst>
                <a:ext uri="{FF2B5EF4-FFF2-40B4-BE49-F238E27FC236}">
                  <a16:creationId xmlns:a16="http://schemas.microsoft.com/office/drawing/2014/main" id="{59E79C22-14F4-955D-DA1A-1350132EDAFB}"/>
                </a:ext>
              </a:extLst>
            </p:cNvPr>
            <p:cNvPicPr>
              <a:picLocks noChangeAspect="1"/>
            </p:cNvPicPr>
            <p:nvPr/>
          </p:nvPicPr>
          <p:blipFill>
            <a:blip r:embed="rId10"/>
            <a:stretch>
              <a:fillRect/>
            </a:stretch>
          </p:blipFill>
          <p:spPr>
            <a:xfrm>
              <a:off x="7261082" y="2279953"/>
              <a:ext cx="2700923" cy="2520000"/>
            </a:xfrm>
            <a:prstGeom prst="rect">
              <a:avLst/>
            </a:prstGeom>
          </p:spPr>
        </p:pic>
        <p:pic>
          <p:nvPicPr>
            <p:cNvPr id="23" name="Picture 22" descr="A close-up of a graph&#10;&#10;AI-generated content may be incorrect.">
              <a:extLst>
                <a:ext uri="{FF2B5EF4-FFF2-40B4-BE49-F238E27FC236}">
                  <a16:creationId xmlns:a16="http://schemas.microsoft.com/office/drawing/2014/main" id="{66ABE9D1-7576-BA65-401A-8A7380C0651B}"/>
                </a:ext>
              </a:extLst>
            </p:cNvPr>
            <p:cNvPicPr>
              <a:picLocks noChangeAspect="1"/>
            </p:cNvPicPr>
            <p:nvPr/>
          </p:nvPicPr>
          <p:blipFill>
            <a:blip r:embed="rId11"/>
            <a:stretch>
              <a:fillRect/>
            </a:stretch>
          </p:blipFill>
          <p:spPr>
            <a:xfrm>
              <a:off x="9578414" y="2279953"/>
              <a:ext cx="2700923" cy="2520000"/>
            </a:xfrm>
            <a:prstGeom prst="rect">
              <a:avLst/>
            </a:prstGeom>
          </p:spPr>
        </p:pic>
      </p:grpSp>
      <p:sp>
        <p:nvSpPr>
          <p:cNvPr id="2" name="Title 1">
            <a:extLst>
              <a:ext uri="{FF2B5EF4-FFF2-40B4-BE49-F238E27FC236}">
                <a16:creationId xmlns:a16="http://schemas.microsoft.com/office/drawing/2014/main" id="{642DC028-11FE-999E-3456-15B6AA0701D9}"/>
              </a:ext>
            </a:extLst>
          </p:cNvPr>
          <p:cNvSpPr>
            <a:spLocks noGrp="1"/>
          </p:cNvSpPr>
          <p:nvPr>
            <p:ph type="title"/>
          </p:nvPr>
        </p:nvSpPr>
        <p:spPr/>
        <p:txBody>
          <a:bodyPr/>
          <a:lstStyle/>
          <a:p>
            <a:r>
              <a:rPr lang="en-US" sz="3600" dirty="0"/>
              <a:t>How we extract results from the reservoir</a:t>
            </a:r>
            <a:endParaRPr lang="en-ZA" sz="3600" dirty="0"/>
          </a:p>
        </p:txBody>
      </p:sp>
      <p:sp>
        <p:nvSpPr>
          <p:cNvPr id="3" name="Slide Number Placeholder 2">
            <a:extLst>
              <a:ext uri="{FF2B5EF4-FFF2-40B4-BE49-F238E27FC236}">
                <a16:creationId xmlns:a16="http://schemas.microsoft.com/office/drawing/2014/main" id="{D8375F58-373E-5B95-19F9-E91548132AAA}"/>
              </a:ext>
            </a:extLst>
          </p:cNvPr>
          <p:cNvSpPr>
            <a:spLocks noGrp="1"/>
          </p:cNvSpPr>
          <p:nvPr>
            <p:ph type="sldNum" idx="12"/>
          </p:nvPr>
        </p:nvSpPr>
        <p:spPr/>
        <p:txBody>
          <a:bodyPr/>
          <a:lstStyle/>
          <a:p>
            <a:fld id="{00000000-1234-1234-1234-123412341234}" type="slidenum">
              <a:rPr lang="en-ZA" smtClean="0"/>
              <a:pPr/>
              <a:t>12</a:t>
            </a:fld>
            <a:endParaRPr lang="en-ZA"/>
          </a:p>
        </p:txBody>
      </p:sp>
      <p:sp>
        <p:nvSpPr>
          <p:cNvPr id="41" name="Rectangle 40">
            <a:extLst>
              <a:ext uri="{FF2B5EF4-FFF2-40B4-BE49-F238E27FC236}">
                <a16:creationId xmlns:a16="http://schemas.microsoft.com/office/drawing/2014/main" id="{E8EBD13A-5858-818D-94E7-AE20F36D22CB}"/>
              </a:ext>
            </a:extLst>
          </p:cNvPr>
          <p:cNvSpPr/>
          <p:nvPr/>
        </p:nvSpPr>
        <p:spPr>
          <a:xfrm>
            <a:off x="309547" y="4230624"/>
            <a:ext cx="2376000" cy="892939"/>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Rectangle 42">
            <a:extLst>
              <a:ext uri="{FF2B5EF4-FFF2-40B4-BE49-F238E27FC236}">
                <a16:creationId xmlns:a16="http://schemas.microsoft.com/office/drawing/2014/main" id="{098AE613-0594-2139-F82B-C0EFD951F997}"/>
              </a:ext>
            </a:extLst>
          </p:cNvPr>
          <p:cNvSpPr/>
          <p:nvPr/>
        </p:nvSpPr>
        <p:spPr>
          <a:xfrm>
            <a:off x="2717467" y="4645152"/>
            <a:ext cx="2365200" cy="460123"/>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Rectangle 43">
            <a:extLst>
              <a:ext uri="{FF2B5EF4-FFF2-40B4-BE49-F238E27FC236}">
                <a16:creationId xmlns:a16="http://schemas.microsoft.com/office/drawing/2014/main" id="{08325ED5-DCFE-4205-7BBD-006C620ED04E}"/>
              </a:ext>
            </a:extLst>
          </p:cNvPr>
          <p:cNvSpPr/>
          <p:nvPr/>
        </p:nvSpPr>
        <p:spPr>
          <a:xfrm>
            <a:off x="5125951" y="4352544"/>
            <a:ext cx="2368800" cy="764923"/>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5" name="Rectangle 44">
            <a:extLst>
              <a:ext uri="{FF2B5EF4-FFF2-40B4-BE49-F238E27FC236}">
                <a16:creationId xmlns:a16="http://schemas.microsoft.com/office/drawing/2014/main" id="{A76F018F-4B69-124F-6A0D-8CAF05F0B24A}"/>
              </a:ext>
            </a:extLst>
          </p:cNvPr>
          <p:cNvSpPr/>
          <p:nvPr/>
        </p:nvSpPr>
        <p:spPr>
          <a:xfrm>
            <a:off x="7519135" y="2999232"/>
            <a:ext cx="2365200" cy="2115547"/>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Rectangle 45">
            <a:extLst>
              <a:ext uri="{FF2B5EF4-FFF2-40B4-BE49-F238E27FC236}">
                <a16:creationId xmlns:a16="http://schemas.microsoft.com/office/drawing/2014/main" id="{931DF330-5DBE-6F82-76DA-AFEC63D122BA}"/>
              </a:ext>
            </a:extLst>
          </p:cNvPr>
          <p:cNvSpPr/>
          <p:nvPr/>
        </p:nvSpPr>
        <p:spPr>
          <a:xfrm>
            <a:off x="9920680" y="4645152"/>
            <a:ext cx="2365200" cy="469791"/>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a:extLst>
              <a:ext uri="{FF2B5EF4-FFF2-40B4-BE49-F238E27FC236}">
                <a16:creationId xmlns:a16="http://schemas.microsoft.com/office/drawing/2014/main" id="{B8FEF442-0086-C6A1-E984-73EF421B98F6}"/>
              </a:ext>
            </a:extLst>
          </p:cNvPr>
          <p:cNvSpPr/>
          <p:nvPr/>
        </p:nvSpPr>
        <p:spPr>
          <a:xfrm>
            <a:off x="309546" y="8412480"/>
            <a:ext cx="2376000" cy="245695"/>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Rectangle 47">
            <a:extLst>
              <a:ext uri="{FF2B5EF4-FFF2-40B4-BE49-F238E27FC236}">
                <a16:creationId xmlns:a16="http://schemas.microsoft.com/office/drawing/2014/main" id="{065DB63D-5008-F5EE-0FFD-3242E003BF63}"/>
              </a:ext>
            </a:extLst>
          </p:cNvPr>
          <p:cNvSpPr/>
          <p:nvPr/>
        </p:nvSpPr>
        <p:spPr>
          <a:xfrm>
            <a:off x="2718859" y="8229600"/>
            <a:ext cx="2361600" cy="422897"/>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9" name="Rectangle 48">
            <a:extLst>
              <a:ext uri="{FF2B5EF4-FFF2-40B4-BE49-F238E27FC236}">
                <a16:creationId xmlns:a16="http://schemas.microsoft.com/office/drawing/2014/main" id="{88746AD9-D302-5E1C-F01C-F7E02D8F4F23}"/>
              </a:ext>
            </a:extLst>
          </p:cNvPr>
          <p:cNvSpPr/>
          <p:nvPr/>
        </p:nvSpPr>
        <p:spPr>
          <a:xfrm>
            <a:off x="5118751" y="7936992"/>
            <a:ext cx="2376000" cy="722879"/>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Rectangle 49">
            <a:extLst>
              <a:ext uri="{FF2B5EF4-FFF2-40B4-BE49-F238E27FC236}">
                <a16:creationId xmlns:a16="http://schemas.microsoft.com/office/drawing/2014/main" id="{DF788985-7232-8E53-8BB4-77F6EA731425}"/>
              </a:ext>
            </a:extLst>
          </p:cNvPr>
          <p:cNvSpPr/>
          <p:nvPr/>
        </p:nvSpPr>
        <p:spPr>
          <a:xfrm>
            <a:off x="7521187" y="7559040"/>
            <a:ext cx="2368800" cy="1113441"/>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Rectangle 50">
            <a:extLst>
              <a:ext uri="{FF2B5EF4-FFF2-40B4-BE49-F238E27FC236}">
                <a16:creationId xmlns:a16="http://schemas.microsoft.com/office/drawing/2014/main" id="{285361F7-43DF-505E-B3F8-FFBF2965EDA5}"/>
              </a:ext>
            </a:extLst>
          </p:cNvPr>
          <p:cNvSpPr/>
          <p:nvPr/>
        </p:nvSpPr>
        <p:spPr>
          <a:xfrm>
            <a:off x="9921164" y="7403418"/>
            <a:ext cx="2368800" cy="1268645"/>
          </a:xfrm>
          <a:prstGeom prst="rect">
            <a:avLst/>
          </a:prstGeom>
          <a:solidFill>
            <a:srgbClr val="C0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descr="A close-up of a graph&#10;&#10;AI-generated content may be incorrect.">
            <a:extLst>
              <a:ext uri="{FF2B5EF4-FFF2-40B4-BE49-F238E27FC236}">
                <a16:creationId xmlns:a16="http://schemas.microsoft.com/office/drawing/2014/main" id="{A1423B37-DA8E-4277-A0BA-20D2F74ED671}"/>
              </a:ext>
            </a:extLst>
          </p:cNvPr>
          <p:cNvPicPr>
            <a:picLocks noChangeAspect="1"/>
          </p:cNvPicPr>
          <p:nvPr/>
        </p:nvPicPr>
        <p:blipFill>
          <a:blip r:embed="rId8"/>
          <a:stretch>
            <a:fillRect/>
          </a:stretch>
        </p:blipFill>
        <p:spPr>
          <a:xfrm>
            <a:off x="3451939" y="2484266"/>
            <a:ext cx="6771982" cy="6318357"/>
          </a:xfrm>
          <a:prstGeom prst="rect">
            <a:avLst/>
          </a:prstGeom>
        </p:spPr>
      </p:pic>
    </p:spTree>
    <p:extLst>
      <p:ext uri="{BB962C8B-B14F-4D97-AF65-F5344CB8AC3E}">
        <p14:creationId xmlns:p14="http://schemas.microsoft.com/office/powerpoint/2010/main" val="4184069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4" presetClass="entr" presetSubtype="10" fill="hold" nodeType="withEffect">
                                  <p:stCondLst>
                                    <p:cond delay="25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14" presetClass="entr" presetSubtype="10" fill="hold" nodeType="withEffect">
                                  <p:stCondLst>
                                    <p:cond delay="25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p:tgtEl>
                                          <p:spTgt spid="41"/>
                                        </p:tgtEl>
                                        <p:attrNameLst>
                                          <p:attrName>ppt_y</p:attrName>
                                        </p:attrNameLst>
                                      </p:cBhvr>
                                      <p:tavLst>
                                        <p:tav tm="0">
                                          <p:val>
                                            <p:strVal val="#ppt_y+#ppt_h*1.125000"/>
                                          </p:val>
                                        </p:tav>
                                        <p:tav tm="100000">
                                          <p:val>
                                            <p:strVal val="#ppt_y"/>
                                          </p:val>
                                        </p:tav>
                                      </p:tavLst>
                                    </p:anim>
                                    <p:animEffect transition="in" filter="wipe(up)">
                                      <p:cBhvr>
                                        <p:cTn id="19" dur="500"/>
                                        <p:tgtEl>
                                          <p:spTgt spid="41"/>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p:tgtEl>
                                          <p:spTgt spid="43"/>
                                        </p:tgtEl>
                                        <p:attrNameLst>
                                          <p:attrName>ppt_y</p:attrName>
                                        </p:attrNameLst>
                                      </p:cBhvr>
                                      <p:tavLst>
                                        <p:tav tm="0">
                                          <p:val>
                                            <p:strVal val="#ppt_y+#ppt_h*1.125000"/>
                                          </p:val>
                                        </p:tav>
                                        <p:tav tm="100000">
                                          <p:val>
                                            <p:strVal val="#ppt_y"/>
                                          </p:val>
                                        </p:tav>
                                      </p:tavLst>
                                    </p:anim>
                                    <p:animEffect transition="in" filter="wipe(up)">
                                      <p:cBhvr>
                                        <p:cTn id="23" dur="500"/>
                                        <p:tgtEl>
                                          <p:spTgt spid="43"/>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p:tgtEl>
                                          <p:spTgt spid="44"/>
                                        </p:tgtEl>
                                        <p:attrNameLst>
                                          <p:attrName>ppt_y</p:attrName>
                                        </p:attrNameLst>
                                      </p:cBhvr>
                                      <p:tavLst>
                                        <p:tav tm="0">
                                          <p:val>
                                            <p:strVal val="#ppt_y+#ppt_h*1.125000"/>
                                          </p:val>
                                        </p:tav>
                                        <p:tav tm="100000">
                                          <p:val>
                                            <p:strVal val="#ppt_y"/>
                                          </p:val>
                                        </p:tav>
                                      </p:tavLst>
                                    </p:anim>
                                    <p:animEffect transition="in" filter="wipe(up)">
                                      <p:cBhvr>
                                        <p:cTn id="27" dur="500"/>
                                        <p:tgtEl>
                                          <p:spTgt spid="44"/>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p:tgtEl>
                                          <p:spTgt spid="45"/>
                                        </p:tgtEl>
                                        <p:attrNameLst>
                                          <p:attrName>ppt_y</p:attrName>
                                        </p:attrNameLst>
                                      </p:cBhvr>
                                      <p:tavLst>
                                        <p:tav tm="0">
                                          <p:val>
                                            <p:strVal val="#ppt_y+#ppt_h*1.125000"/>
                                          </p:val>
                                        </p:tav>
                                        <p:tav tm="100000">
                                          <p:val>
                                            <p:strVal val="#ppt_y"/>
                                          </p:val>
                                        </p:tav>
                                      </p:tavLst>
                                    </p:anim>
                                    <p:animEffect transition="in" filter="wipe(up)">
                                      <p:cBhvr>
                                        <p:cTn id="31" dur="500"/>
                                        <p:tgtEl>
                                          <p:spTgt spid="45"/>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p:tgtEl>
                                          <p:spTgt spid="46"/>
                                        </p:tgtEl>
                                        <p:attrNameLst>
                                          <p:attrName>ppt_y</p:attrName>
                                        </p:attrNameLst>
                                      </p:cBhvr>
                                      <p:tavLst>
                                        <p:tav tm="0">
                                          <p:val>
                                            <p:strVal val="#ppt_y+#ppt_h*1.125000"/>
                                          </p:val>
                                        </p:tav>
                                        <p:tav tm="100000">
                                          <p:val>
                                            <p:strVal val="#ppt_y"/>
                                          </p:val>
                                        </p:tav>
                                      </p:tavLst>
                                    </p:anim>
                                    <p:animEffect transition="in" filter="wipe(up)">
                                      <p:cBhvr>
                                        <p:cTn id="35" dur="500"/>
                                        <p:tgtEl>
                                          <p:spTgt spid="46"/>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p:tgtEl>
                                          <p:spTgt spid="47"/>
                                        </p:tgtEl>
                                        <p:attrNameLst>
                                          <p:attrName>ppt_y</p:attrName>
                                        </p:attrNameLst>
                                      </p:cBhvr>
                                      <p:tavLst>
                                        <p:tav tm="0">
                                          <p:val>
                                            <p:strVal val="#ppt_y+#ppt_h*1.125000"/>
                                          </p:val>
                                        </p:tav>
                                        <p:tav tm="100000">
                                          <p:val>
                                            <p:strVal val="#ppt_y"/>
                                          </p:val>
                                        </p:tav>
                                      </p:tavLst>
                                    </p:anim>
                                    <p:animEffect transition="in" filter="wipe(up)">
                                      <p:cBhvr>
                                        <p:cTn id="39" dur="500"/>
                                        <p:tgtEl>
                                          <p:spTgt spid="4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500"/>
                                        <p:tgtEl>
                                          <p:spTgt spid="48"/>
                                        </p:tgtEl>
                                        <p:attrNameLst>
                                          <p:attrName>ppt_y</p:attrName>
                                        </p:attrNameLst>
                                      </p:cBhvr>
                                      <p:tavLst>
                                        <p:tav tm="0">
                                          <p:val>
                                            <p:strVal val="#ppt_y+#ppt_h*1.125000"/>
                                          </p:val>
                                        </p:tav>
                                        <p:tav tm="100000">
                                          <p:val>
                                            <p:strVal val="#ppt_y"/>
                                          </p:val>
                                        </p:tav>
                                      </p:tavLst>
                                    </p:anim>
                                    <p:animEffect transition="in" filter="wipe(up)">
                                      <p:cBhvr>
                                        <p:cTn id="43" dur="500"/>
                                        <p:tgtEl>
                                          <p:spTgt spid="4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p:tgtEl>
                                          <p:spTgt spid="49"/>
                                        </p:tgtEl>
                                        <p:attrNameLst>
                                          <p:attrName>ppt_y</p:attrName>
                                        </p:attrNameLst>
                                      </p:cBhvr>
                                      <p:tavLst>
                                        <p:tav tm="0">
                                          <p:val>
                                            <p:strVal val="#ppt_y+#ppt_h*1.125000"/>
                                          </p:val>
                                        </p:tav>
                                        <p:tav tm="100000">
                                          <p:val>
                                            <p:strVal val="#ppt_y"/>
                                          </p:val>
                                        </p:tav>
                                      </p:tavLst>
                                    </p:anim>
                                    <p:animEffect transition="in" filter="wipe(up)">
                                      <p:cBhvr>
                                        <p:cTn id="47" dur="500"/>
                                        <p:tgtEl>
                                          <p:spTgt spid="49"/>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p:tgtEl>
                                          <p:spTgt spid="50"/>
                                        </p:tgtEl>
                                        <p:attrNameLst>
                                          <p:attrName>ppt_y</p:attrName>
                                        </p:attrNameLst>
                                      </p:cBhvr>
                                      <p:tavLst>
                                        <p:tav tm="0">
                                          <p:val>
                                            <p:strVal val="#ppt_y+#ppt_h*1.125000"/>
                                          </p:val>
                                        </p:tav>
                                        <p:tav tm="100000">
                                          <p:val>
                                            <p:strVal val="#ppt_y"/>
                                          </p:val>
                                        </p:tav>
                                      </p:tavLst>
                                    </p:anim>
                                    <p:animEffect transition="in" filter="wipe(up)">
                                      <p:cBhvr>
                                        <p:cTn id="51" dur="500"/>
                                        <p:tgtEl>
                                          <p:spTgt spid="50"/>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500"/>
                                        <p:tgtEl>
                                          <p:spTgt spid="51"/>
                                        </p:tgtEl>
                                        <p:attrNameLst>
                                          <p:attrName>ppt_y</p:attrName>
                                        </p:attrNameLst>
                                      </p:cBhvr>
                                      <p:tavLst>
                                        <p:tav tm="0">
                                          <p:val>
                                            <p:strVal val="#ppt_y+#ppt_h*1.125000"/>
                                          </p:val>
                                        </p:tav>
                                        <p:tav tm="100000">
                                          <p:val>
                                            <p:strVal val="#ppt_y"/>
                                          </p:val>
                                        </p:tav>
                                      </p:tavLst>
                                    </p:anim>
                                    <p:animEffect transition="in" filter="wipe(up)">
                                      <p:cBhvr>
                                        <p:cTn id="5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EABEF-07AE-3E42-1AE8-3299EBA46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4046D-E178-E91B-BF3C-4F207F0252D6}"/>
              </a:ext>
            </a:extLst>
          </p:cNvPr>
          <p:cNvSpPr>
            <a:spLocks noGrp="1"/>
          </p:cNvSpPr>
          <p:nvPr>
            <p:ph type="title"/>
          </p:nvPr>
        </p:nvSpPr>
        <p:spPr/>
        <p:txBody>
          <a:bodyPr/>
          <a:lstStyle/>
          <a:p>
            <a:r>
              <a:rPr lang="en-ZA" sz="3600" dirty="0"/>
              <a:t>MNIST and FMNIST Performance</a:t>
            </a:r>
          </a:p>
        </p:txBody>
      </p:sp>
      <p:sp>
        <p:nvSpPr>
          <p:cNvPr id="3" name="Slide Number Placeholder 2">
            <a:extLst>
              <a:ext uri="{FF2B5EF4-FFF2-40B4-BE49-F238E27FC236}">
                <a16:creationId xmlns:a16="http://schemas.microsoft.com/office/drawing/2014/main" id="{0A511EE2-22BB-0389-31DA-A60B47A4C9FD}"/>
              </a:ext>
            </a:extLst>
          </p:cNvPr>
          <p:cNvSpPr>
            <a:spLocks noGrp="1"/>
          </p:cNvSpPr>
          <p:nvPr>
            <p:ph type="sldNum" idx="12"/>
          </p:nvPr>
        </p:nvSpPr>
        <p:spPr/>
        <p:txBody>
          <a:bodyPr/>
          <a:lstStyle/>
          <a:p>
            <a:fld id="{00000000-1234-1234-1234-123412341234}" type="slidenum">
              <a:rPr lang="en-ZA" smtClean="0"/>
              <a:pPr/>
              <a:t>13</a:t>
            </a:fld>
            <a:endParaRPr lang="en-ZA"/>
          </a:p>
        </p:txBody>
      </p:sp>
      <p:graphicFrame>
        <p:nvGraphicFramePr>
          <p:cNvPr id="4" name="Table 3">
            <a:extLst>
              <a:ext uri="{FF2B5EF4-FFF2-40B4-BE49-F238E27FC236}">
                <a16:creationId xmlns:a16="http://schemas.microsoft.com/office/drawing/2014/main" id="{3E6E5383-F820-6BFF-6F34-06E887A1A3E3}"/>
              </a:ext>
            </a:extLst>
          </p:cNvPr>
          <p:cNvGraphicFramePr>
            <a:graphicFrameLocks noGrp="1"/>
          </p:cNvGraphicFramePr>
          <p:nvPr>
            <p:extLst>
              <p:ext uri="{D42A27DB-BD31-4B8C-83A1-F6EECF244321}">
                <p14:modId xmlns:p14="http://schemas.microsoft.com/office/powerpoint/2010/main" val="3343912995"/>
              </p:ext>
            </p:extLst>
          </p:nvPr>
        </p:nvGraphicFramePr>
        <p:xfrm>
          <a:off x="444451" y="2066961"/>
          <a:ext cx="11988750" cy="7356587"/>
        </p:xfrm>
        <a:graphic>
          <a:graphicData uri="http://schemas.openxmlformats.org/drawingml/2006/table">
            <a:tbl>
              <a:tblPr firstRow="1" bandRow="1">
                <a:tableStyleId>{284E427A-3D55-4303-BF80-6455036E1DE7}</a:tableStyleId>
              </a:tblPr>
              <a:tblGrid>
                <a:gridCol w="3996250">
                  <a:extLst>
                    <a:ext uri="{9D8B030D-6E8A-4147-A177-3AD203B41FA5}">
                      <a16:colId xmlns:a16="http://schemas.microsoft.com/office/drawing/2014/main" val="3413008651"/>
                    </a:ext>
                  </a:extLst>
                </a:gridCol>
                <a:gridCol w="3996250">
                  <a:extLst>
                    <a:ext uri="{9D8B030D-6E8A-4147-A177-3AD203B41FA5}">
                      <a16:colId xmlns:a16="http://schemas.microsoft.com/office/drawing/2014/main" val="160443176"/>
                    </a:ext>
                  </a:extLst>
                </a:gridCol>
                <a:gridCol w="3996250">
                  <a:extLst>
                    <a:ext uri="{9D8B030D-6E8A-4147-A177-3AD203B41FA5}">
                      <a16:colId xmlns:a16="http://schemas.microsoft.com/office/drawing/2014/main" val="943103106"/>
                    </a:ext>
                  </a:extLst>
                </a:gridCol>
              </a:tblGrid>
              <a:tr h="1050941">
                <a:tc>
                  <a:txBody>
                    <a:bodyPr/>
                    <a:lstStyle/>
                    <a:p>
                      <a:r>
                        <a:rPr lang="en-ZA" sz="4400" dirty="0"/>
                        <a:t>Parameter</a:t>
                      </a:r>
                    </a:p>
                  </a:txBody>
                  <a:tcPr/>
                </a:tc>
                <a:tc>
                  <a:txBody>
                    <a:bodyPr/>
                    <a:lstStyle/>
                    <a:p>
                      <a:r>
                        <a:rPr lang="en-ZA" sz="4400" dirty="0"/>
                        <a:t>MNIST</a:t>
                      </a:r>
                    </a:p>
                  </a:txBody>
                  <a:tcPr/>
                </a:tc>
                <a:tc>
                  <a:txBody>
                    <a:bodyPr/>
                    <a:lstStyle/>
                    <a:p>
                      <a:r>
                        <a:rPr lang="en-ZA" sz="4400" dirty="0"/>
                        <a:t>FMNIST</a:t>
                      </a:r>
                    </a:p>
                  </a:txBody>
                  <a:tcPr/>
                </a:tc>
                <a:extLst>
                  <a:ext uri="{0D108BD9-81ED-4DB2-BD59-A6C34878D82A}">
                    <a16:rowId xmlns:a16="http://schemas.microsoft.com/office/drawing/2014/main" val="4131850662"/>
                  </a:ext>
                </a:extLst>
              </a:tr>
              <a:tr h="1050941">
                <a:tc>
                  <a:txBody>
                    <a:bodyPr/>
                    <a:lstStyle/>
                    <a:p>
                      <a:r>
                        <a:rPr lang="en-ZA" sz="2800" dirty="0"/>
                        <a:t>Length</a:t>
                      </a:r>
                    </a:p>
                  </a:txBody>
                  <a:tcPr/>
                </a:tc>
                <a:tc>
                  <a:txBody>
                    <a:bodyPr/>
                    <a:lstStyle/>
                    <a:p>
                      <a:endParaRPr lang="en-ZA" sz="2400" dirty="0"/>
                    </a:p>
                  </a:txBody>
                  <a:tcPr/>
                </a:tc>
                <a:tc>
                  <a:txBody>
                    <a:bodyPr/>
                    <a:lstStyle/>
                    <a:p>
                      <a:pPr algn="ctr"/>
                      <a:r>
                        <a:rPr lang="en-ZA" sz="6000" dirty="0"/>
                        <a:t>~</a:t>
                      </a:r>
                    </a:p>
                  </a:txBody>
                  <a:tcPr/>
                </a:tc>
                <a:extLst>
                  <a:ext uri="{0D108BD9-81ED-4DB2-BD59-A6C34878D82A}">
                    <a16:rowId xmlns:a16="http://schemas.microsoft.com/office/drawing/2014/main" val="2995086145"/>
                  </a:ext>
                </a:extLst>
              </a:tr>
              <a:tr h="1050941">
                <a:tc>
                  <a:txBody>
                    <a:bodyPr/>
                    <a:lstStyle/>
                    <a:p>
                      <a:r>
                        <a:rPr lang="en-ZA" sz="2800" dirty="0"/>
                        <a:t>Core Diameter</a:t>
                      </a:r>
                    </a:p>
                  </a:txBody>
                  <a:tcPr/>
                </a:tc>
                <a:tc>
                  <a:txBody>
                    <a:bodyPr/>
                    <a:lstStyle/>
                    <a:p>
                      <a:endParaRPr lang="en-ZA" sz="2400" dirty="0"/>
                    </a:p>
                  </a:txBody>
                  <a:tcPr/>
                </a:tc>
                <a:tc>
                  <a:txBody>
                    <a:bodyPr/>
                    <a:lstStyle/>
                    <a:p>
                      <a:endParaRPr lang="en-ZA" sz="2400" dirty="0"/>
                    </a:p>
                  </a:txBody>
                  <a:tcPr/>
                </a:tc>
                <a:extLst>
                  <a:ext uri="{0D108BD9-81ED-4DB2-BD59-A6C34878D82A}">
                    <a16:rowId xmlns:a16="http://schemas.microsoft.com/office/drawing/2014/main" val="4199241857"/>
                  </a:ext>
                </a:extLst>
              </a:tr>
              <a:tr h="1050941">
                <a:tc>
                  <a:txBody>
                    <a:bodyPr/>
                    <a:lstStyle/>
                    <a:p>
                      <a:r>
                        <a:rPr lang="en-ZA" sz="2800" dirty="0"/>
                        <a:t>Feedback Loops</a:t>
                      </a:r>
                    </a:p>
                  </a:txBody>
                  <a:tcPr/>
                </a:tc>
                <a:tc>
                  <a:txBody>
                    <a:bodyPr/>
                    <a:lstStyle/>
                    <a:p>
                      <a:endParaRPr lang="en-ZA" sz="2400" dirty="0"/>
                    </a:p>
                  </a:txBody>
                  <a:tcPr/>
                </a:tc>
                <a:tc>
                  <a:txBody>
                    <a:bodyPr/>
                    <a:lstStyle/>
                    <a:p>
                      <a:endParaRPr lang="en-ZA" sz="2400" dirty="0"/>
                    </a:p>
                  </a:txBody>
                  <a:tcPr/>
                </a:tc>
                <a:extLst>
                  <a:ext uri="{0D108BD9-81ED-4DB2-BD59-A6C34878D82A}">
                    <a16:rowId xmlns:a16="http://schemas.microsoft.com/office/drawing/2014/main" val="3134282104"/>
                  </a:ext>
                </a:extLst>
              </a:tr>
              <a:tr h="1050941">
                <a:tc>
                  <a:txBody>
                    <a:bodyPr/>
                    <a:lstStyle/>
                    <a:p>
                      <a:r>
                        <a:rPr lang="en-ZA" sz="2800" dirty="0"/>
                        <a:t>Increased Mode Mixing with Pellets</a:t>
                      </a:r>
                    </a:p>
                  </a:txBody>
                  <a:tcPr/>
                </a:tc>
                <a:tc>
                  <a:txBody>
                    <a:bodyPr/>
                    <a:lstStyle/>
                    <a:p>
                      <a:pPr algn="ctr"/>
                      <a:r>
                        <a:rPr lang="en-ZA" sz="6000" dirty="0"/>
                        <a:t>~</a:t>
                      </a:r>
                    </a:p>
                  </a:txBody>
                  <a:tcPr/>
                </a:tc>
                <a:tc>
                  <a:txBody>
                    <a:bodyPr/>
                    <a:lstStyle/>
                    <a:p>
                      <a:endParaRPr lang="en-ZA" sz="2400"/>
                    </a:p>
                  </a:txBody>
                  <a:tcPr/>
                </a:tc>
                <a:extLst>
                  <a:ext uri="{0D108BD9-81ED-4DB2-BD59-A6C34878D82A}">
                    <a16:rowId xmlns:a16="http://schemas.microsoft.com/office/drawing/2014/main" val="4093379755"/>
                  </a:ext>
                </a:extLst>
              </a:tr>
              <a:tr h="1050941">
                <a:tc>
                  <a:txBody>
                    <a:bodyPr/>
                    <a:lstStyle/>
                    <a:p>
                      <a:r>
                        <a:rPr lang="en-ZA" sz="2800" dirty="0"/>
                        <a:t>Saturation</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ZA" sz="6000" dirty="0">
                          <a:solidFill>
                            <a:schemeClr val="tx1"/>
                          </a:solidFill>
                        </a:rPr>
                        <a:t>~</a:t>
                      </a:r>
                      <a:endParaRPr lang="en-ZA" sz="2400" dirty="0">
                        <a:solidFill>
                          <a:schemeClr val="tx1"/>
                        </a:solidFill>
                      </a:endParaRPr>
                    </a:p>
                  </a:txBody>
                  <a:tcPr/>
                </a:tc>
                <a:tc>
                  <a:txBody>
                    <a:bodyPr/>
                    <a:lstStyle/>
                    <a:p>
                      <a:endParaRPr lang="en-ZA" sz="2400" dirty="0"/>
                    </a:p>
                    <a:p>
                      <a:endParaRPr lang="en-ZA" sz="2400" dirty="0"/>
                    </a:p>
                  </a:txBody>
                  <a:tcPr/>
                </a:tc>
                <a:extLst>
                  <a:ext uri="{0D108BD9-81ED-4DB2-BD59-A6C34878D82A}">
                    <a16:rowId xmlns:a16="http://schemas.microsoft.com/office/drawing/2014/main" val="2685589351"/>
                  </a:ext>
                </a:extLst>
              </a:tr>
              <a:tr h="1050941">
                <a:tc>
                  <a:txBody>
                    <a:bodyPr/>
                    <a:lstStyle/>
                    <a:p>
                      <a:r>
                        <a:rPr lang="en-ZA" sz="2800" dirty="0"/>
                        <a:t>Best Classification Accuracies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ZA" sz="4400" b="1" dirty="0">
                          <a:solidFill>
                            <a:schemeClr val="tx1"/>
                          </a:solidFill>
                        </a:rPr>
                        <a:t>96.5%</a:t>
                      </a:r>
                    </a:p>
                  </a:txBody>
                  <a:tcPr/>
                </a:tc>
                <a:tc>
                  <a:txBody>
                    <a:bodyPr/>
                    <a:lstStyle/>
                    <a:p>
                      <a:pPr algn="ctr"/>
                      <a:r>
                        <a:rPr lang="en-ZA" sz="4400" b="1" dirty="0"/>
                        <a:t>87.1%</a:t>
                      </a:r>
                    </a:p>
                  </a:txBody>
                  <a:tcPr/>
                </a:tc>
                <a:extLst>
                  <a:ext uri="{0D108BD9-81ED-4DB2-BD59-A6C34878D82A}">
                    <a16:rowId xmlns:a16="http://schemas.microsoft.com/office/drawing/2014/main" val="3173581494"/>
                  </a:ext>
                </a:extLst>
              </a:tr>
            </a:tbl>
          </a:graphicData>
        </a:graphic>
      </p:graphicFrame>
      <p:sp>
        <p:nvSpPr>
          <p:cNvPr id="5" name="Arrow: Up 4">
            <a:extLst>
              <a:ext uri="{FF2B5EF4-FFF2-40B4-BE49-F238E27FC236}">
                <a16:creationId xmlns:a16="http://schemas.microsoft.com/office/drawing/2014/main" id="{99EE6D24-BAD9-4B91-6A6A-A1BBC0A66440}"/>
              </a:ext>
            </a:extLst>
          </p:cNvPr>
          <p:cNvSpPr/>
          <p:nvPr/>
        </p:nvSpPr>
        <p:spPr>
          <a:xfrm>
            <a:off x="6163683" y="4349681"/>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row: Up 5">
            <a:extLst>
              <a:ext uri="{FF2B5EF4-FFF2-40B4-BE49-F238E27FC236}">
                <a16:creationId xmlns:a16="http://schemas.microsoft.com/office/drawing/2014/main" id="{8C99E36A-3788-E7E0-9F4C-9CEB9A1FD415}"/>
              </a:ext>
            </a:extLst>
          </p:cNvPr>
          <p:cNvSpPr/>
          <p:nvPr/>
        </p:nvSpPr>
        <p:spPr>
          <a:xfrm>
            <a:off x="10176883" y="4345312"/>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Up 6">
            <a:extLst>
              <a:ext uri="{FF2B5EF4-FFF2-40B4-BE49-F238E27FC236}">
                <a16:creationId xmlns:a16="http://schemas.microsoft.com/office/drawing/2014/main" id="{86E5A38F-3D64-C420-B0EC-2ECAE03A2CC1}"/>
              </a:ext>
            </a:extLst>
          </p:cNvPr>
          <p:cNvSpPr/>
          <p:nvPr/>
        </p:nvSpPr>
        <p:spPr>
          <a:xfrm>
            <a:off x="6099336" y="3328142"/>
            <a:ext cx="341576" cy="643466"/>
          </a:xfrm>
          <a:custGeom>
            <a:avLst/>
            <a:gdLst>
              <a:gd name="connsiteX0" fmla="*/ 0 w 677333"/>
              <a:gd name="connsiteY0" fmla="*/ 321733 h 643466"/>
              <a:gd name="connsiteX1" fmla="*/ 338667 w 677333"/>
              <a:gd name="connsiteY1" fmla="*/ 0 h 643466"/>
              <a:gd name="connsiteX2" fmla="*/ 677333 w 677333"/>
              <a:gd name="connsiteY2" fmla="*/ 321733 h 643466"/>
              <a:gd name="connsiteX3" fmla="*/ 508000 w 677333"/>
              <a:gd name="connsiteY3" fmla="*/ 321733 h 643466"/>
              <a:gd name="connsiteX4" fmla="*/ 508000 w 677333"/>
              <a:gd name="connsiteY4" fmla="*/ 643466 h 643466"/>
              <a:gd name="connsiteX5" fmla="*/ 169333 w 677333"/>
              <a:gd name="connsiteY5" fmla="*/ 643466 h 643466"/>
              <a:gd name="connsiteX6" fmla="*/ 169333 w 677333"/>
              <a:gd name="connsiteY6" fmla="*/ 321733 h 643466"/>
              <a:gd name="connsiteX7" fmla="*/ 0 w 677333"/>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508000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348456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350837"/>
              <a:gd name="connsiteY0" fmla="*/ 321733 h 657753"/>
              <a:gd name="connsiteX1" fmla="*/ 338667 w 350837"/>
              <a:gd name="connsiteY1" fmla="*/ 0 h 657753"/>
              <a:gd name="connsiteX2" fmla="*/ 341576 w 350837"/>
              <a:gd name="connsiteY2" fmla="*/ 319352 h 657753"/>
              <a:gd name="connsiteX3" fmla="*/ 348456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57753"/>
              <a:gd name="connsiteX1" fmla="*/ 338667 w 350837"/>
              <a:gd name="connsiteY1" fmla="*/ 0 h 657753"/>
              <a:gd name="connsiteX2" fmla="*/ 341576 w 350837"/>
              <a:gd name="connsiteY2" fmla="*/ 319352 h 657753"/>
              <a:gd name="connsiteX3" fmla="*/ 338931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43466"/>
              <a:gd name="connsiteX1" fmla="*/ 338667 w 350837"/>
              <a:gd name="connsiteY1" fmla="*/ 0 h 643466"/>
              <a:gd name="connsiteX2" fmla="*/ 341576 w 350837"/>
              <a:gd name="connsiteY2" fmla="*/ 319352 h 643466"/>
              <a:gd name="connsiteX3" fmla="*/ 338931 w 350837"/>
              <a:gd name="connsiteY3" fmla="*/ 321733 h 643466"/>
              <a:gd name="connsiteX4" fmla="*/ 350837 w 350837"/>
              <a:gd name="connsiteY4" fmla="*/ 633940 h 643466"/>
              <a:gd name="connsiteX5" fmla="*/ 169333 w 350837"/>
              <a:gd name="connsiteY5" fmla="*/ 643466 h 643466"/>
              <a:gd name="connsiteX6" fmla="*/ 169333 w 350837"/>
              <a:gd name="connsiteY6" fmla="*/ 321733 h 643466"/>
              <a:gd name="connsiteX7" fmla="*/ 0 w 350837"/>
              <a:gd name="connsiteY7" fmla="*/ 321733 h 64346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1576"/>
              <a:gd name="connsiteY0" fmla="*/ 321733 h 643466"/>
              <a:gd name="connsiteX1" fmla="*/ 338667 w 341576"/>
              <a:gd name="connsiteY1" fmla="*/ 0 h 643466"/>
              <a:gd name="connsiteX2" fmla="*/ 341576 w 341576"/>
              <a:gd name="connsiteY2" fmla="*/ 319352 h 643466"/>
              <a:gd name="connsiteX3" fmla="*/ 338931 w 341576"/>
              <a:gd name="connsiteY3" fmla="*/ 321733 h 643466"/>
              <a:gd name="connsiteX4" fmla="*/ 341313 w 341576"/>
              <a:gd name="connsiteY4" fmla="*/ 638703 h 643466"/>
              <a:gd name="connsiteX5" fmla="*/ 169333 w 341576"/>
              <a:gd name="connsiteY5" fmla="*/ 643466 h 643466"/>
              <a:gd name="connsiteX6" fmla="*/ 169333 w 341576"/>
              <a:gd name="connsiteY6" fmla="*/ 321733 h 643466"/>
              <a:gd name="connsiteX7" fmla="*/ 0 w 341576"/>
              <a:gd name="connsiteY7" fmla="*/ 321733 h 6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76" h="643466">
                <a:moveTo>
                  <a:pt x="0" y="321733"/>
                </a:moveTo>
                <a:lnTo>
                  <a:pt x="338667" y="0"/>
                </a:lnTo>
                <a:cubicBezTo>
                  <a:pt x="339637" y="106451"/>
                  <a:pt x="340606" y="212901"/>
                  <a:pt x="341576" y="319352"/>
                </a:cubicBezTo>
                <a:lnTo>
                  <a:pt x="338931" y="321733"/>
                </a:lnTo>
                <a:cubicBezTo>
                  <a:pt x="339725" y="433740"/>
                  <a:pt x="340519" y="526696"/>
                  <a:pt x="341313" y="638703"/>
                </a:cubicBezTo>
                <a:lnTo>
                  <a:pt x="169333" y="643466"/>
                </a:lnTo>
                <a:lnTo>
                  <a:pt x="169333" y="321733"/>
                </a:lnTo>
                <a:lnTo>
                  <a:pt x="0" y="321733"/>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Up 7">
            <a:extLst>
              <a:ext uri="{FF2B5EF4-FFF2-40B4-BE49-F238E27FC236}">
                <a16:creationId xmlns:a16="http://schemas.microsoft.com/office/drawing/2014/main" id="{32641453-138A-AE25-CC79-C061BD685163}"/>
              </a:ext>
            </a:extLst>
          </p:cNvPr>
          <p:cNvSpPr/>
          <p:nvPr/>
        </p:nvSpPr>
        <p:spPr>
          <a:xfrm>
            <a:off x="6163683" y="5371220"/>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Arrow: Up 8">
            <a:extLst>
              <a:ext uri="{FF2B5EF4-FFF2-40B4-BE49-F238E27FC236}">
                <a16:creationId xmlns:a16="http://schemas.microsoft.com/office/drawing/2014/main" id="{1B141A30-4C5E-58C8-4D88-AEA13DADE3CC}"/>
              </a:ext>
            </a:extLst>
          </p:cNvPr>
          <p:cNvSpPr/>
          <p:nvPr/>
        </p:nvSpPr>
        <p:spPr>
          <a:xfrm>
            <a:off x="10176882" y="6423740"/>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Up 9">
            <a:extLst>
              <a:ext uri="{FF2B5EF4-FFF2-40B4-BE49-F238E27FC236}">
                <a16:creationId xmlns:a16="http://schemas.microsoft.com/office/drawing/2014/main" id="{05A5C5A1-8F8D-4F3D-E99E-F6E548F90124}"/>
              </a:ext>
            </a:extLst>
          </p:cNvPr>
          <p:cNvSpPr/>
          <p:nvPr/>
        </p:nvSpPr>
        <p:spPr>
          <a:xfrm rot="10800000">
            <a:off x="10176882" y="5417650"/>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Arrow: Up 11">
            <a:extLst>
              <a:ext uri="{FF2B5EF4-FFF2-40B4-BE49-F238E27FC236}">
                <a16:creationId xmlns:a16="http://schemas.microsoft.com/office/drawing/2014/main" id="{0E9B5C4C-2B40-F885-9A66-3280E4954617}"/>
              </a:ext>
            </a:extLst>
          </p:cNvPr>
          <p:cNvSpPr/>
          <p:nvPr/>
        </p:nvSpPr>
        <p:spPr>
          <a:xfrm>
            <a:off x="9298441" y="4345312"/>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Arrow: Up 12">
            <a:extLst>
              <a:ext uri="{FF2B5EF4-FFF2-40B4-BE49-F238E27FC236}">
                <a16:creationId xmlns:a16="http://schemas.microsoft.com/office/drawing/2014/main" id="{9FAA1517-607F-3393-52C3-4515AFADE14D}"/>
              </a:ext>
            </a:extLst>
          </p:cNvPr>
          <p:cNvSpPr/>
          <p:nvPr/>
        </p:nvSpPr>
        <p:spPr>
          <a:xfrm>
            <a:off x="11055325" y="4379178"/>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Up 13">
            <a:extLst>
              <a:ext uri="{FF2B5EF4-FFF2-40B4-BE49-F238E27FC236}">
                <a16:creationId xmlns:a16="http://schemas.microsoft.com/office/drawing/2014/main" id="{5266C9A1-3AD6-4291-0D85-E5C9A0C035F3}"/>
              </a:ext>
            </a:extLst>
          </p:cNvPr>
          <p:cNvSpPr/>
          <p:nvPr/>
        </p:nvSpPr>
        <p:spPr>
          <a:xfrm>
            <a:off x="5215416" y="5371220"/>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Arrow: Up 14">
            <a:extLst>
              <a:ext uri="{FF2B5EF4-FFF2-40B4-BE49-F238E27FC236}">
                <a16:creationId xmlns:a16="http://schemas.microsoft.com/office/drawing/2014/main" id="{4040B633-995F-A0F1-DB43-C0A8BA1BC0FB}"/>
              </a:ext>
            </a:extLst>
          </p:cNvPr>
          <p:cNvSpPr/>
          <p:nvPr/>
        </p:nvSpPr>
        <p:spPr>
          <a:xfrm>
            <a:off x="7111950" y="5388154"/>
            <a:ext cx="677333" cy="643466"/>
          </a:xfrm>
          <a:prstGeom prs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Up 6">
            <a:extLst>
              <a:ext uri="{FF2B5EF4-FFF2-40B4-BE49-F238E27FC236}">
                <a16:creationId xmlns:a16="http://schemas.microsoft.com/office/drawing/2014/main" id="{FC928363-F9DA-110B-D63A-CC850CF4D27B}"/>
              </a:ext>
            </a:extLst>
          </p:cNvPr>
          <p:cNvSpPr/>
          <p:nvPr/>
        </p:nvSpPr>
        <p:spPr>
          <a:xfrm rot="10800000">
            <a:off x="6525579" y="3345075"/>
            <a:ext cx="341576" cy="643466"/>
          </a:xfrm>
          <a:custGeom>
            <a:avLst/>
            <a:gdLst>
              <a:gd name="connsiteX0" fmla="*/ 0 w 677333"/>
              <a:gd name="connsiteY0" fmla="*/ 321733 h 643466"/>
              <a:gd name="connsiteX1" fmla="*/ 338667 w 677333"/>
              <a:gd name="connsiteY1" fmla="*/ 0 h 643466"/>
              <a:gd name="connsiteX2" fmla="*/ 677333 w 677333"/>
              <a:gd name="connsiteY2" fmla="*/ 321733 h 643466"/>
              <a:gd name="connsiteX3" fmla="*/ 508000 w 677333"/>
              <a:gd name="connsiteY3" fmla="*/ 321733 h 643466"/>
              <a:gd name="connsiteX4" fmla="*/ 508000 w 677333"/>
              <a:gd name="connsiteY4" fmla="*/ 643466 h 643466"/>
              <a:gd name="connsiteX5" fmla="*/ 169333 w 677333"/>
              <a:gd name="connsiteY5" fmla="*/ 643466 h 643466"/>
              <a:gd name="connsiteX6" fmla="*/ 169333 w 677333"/>
              <a:gd name="connsiteY6" fmla="*/ 321733 h 643466"/>
              <a:gd name="connsiteX7" fmla="*/ 0 w 677333"/>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508000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348456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350837"/>
              <a:gd name="connsiteY0" fmla="*/ 321733 h 657753"/>
              <a:gd name="connsiteX1" fmla="*/ 338667 w 350837"/>
              <a:gd name="connsiteY1" fmla="*/ 0 h 657753"/>
              <a:gd name="connsiteX2" fmla="*/ 341576 w 350837"/>
              <a:gd name="connsiteY2" fmla="*/ 319352 h 657753"/>
              <a:gd name="connsiteX3" fmla="*/ 348456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57753"/>
              <a:gd name="connsiteX1" fmla="*/ 338667 w 350837"/>
              <a:gd name="connsiteY1" fmla="*/ 0 h 657753"/>
              <a:gd name="connsiteX2" fmla="*/ 341576 w 350837"/>
              <a:gd name="connsiteY2" fmla="*/ 319352 h 657753"/>
              <a:gd name="connsiteX3" fmla="*/ 338931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43466"/>
              <a:gd name="connsiteX1" fmla="*/ 338667 w 350837"/>
              <a:gd name="connsiteY1" fmla="*/ 0 h 643466"/>
              <a:gd name="connsiteX2" fmla="*/ 341576 w 350837"/>
              <a:gd name="connsiteY2" fmla="*/ 319352 h 643466"/>
              <a:gd name="connsiteX3" fmla="*/ 338931 w 350837"/>
              <a:gd name="connsiteY3" fmla="*/ 321733 h 643466"/>
              <a:gd name="connsiteX4" fmla="*/ 350837 w 350837"/>
              <a:gd name="connsiteY4" fmla="*/ 633940 h 643466"/>
              <a:gd name="connsiteX5" fmla="*/ 169333 w 350837"/>
              <a:gd name="connsiteY5" fmla="*/ 643466 h 643466"/>
              <a:gd name="connsiteX6" fmla="*/ 169333 w 350837"/>
              <a:gd name="connsiteY6" fmla="*/ 321733 h 643466"/>
              <a:gd name="connsiteX7" fmla="*/ 0 w 350837"/>
              <a:gd name="connsiteY7" fmla="*/ 321733 h 64346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1576"/>
              <a:gd name="connsiteY0" fmla="*/ 321733 h 643466"/>
              <a:gd name="connsiteX1" fmla="*/ 338667 w 341576"/>
              <a:gd name="connsiteY1" fmla="*/ 0 h 643466"/>
              <a:gd name="connsiteX2" fmla="*/ 341576 w 341576"/>
              <a:gd name="connsiteY2" fmla="*/ 319352 h 643466"/>
              <a:gd name="connsiteX3" fmla="*/ 338931 w 341576"/>
              <a:gd name="connsiteY3" fmla="*/ 321733 h 643466"/>
              <a:gd name="connsiteX4" fmla="*/ 341313 w 341576"/>
              <a:gd name="connsiteY4" fmla="*/ 638703 h 643466"/>
              <a:gd name="connsiteX5" fmla="*/ 169333 w 341576"/>
              <a:gd name="connsiteY5" fmla="*/ 643466 h 643466"/>
              <a:gd name="connsiteX6" fmla="*/ 169333 w 341576"/>
              <a:gd name="connsiteY6" fmla="*/ 321733 h 643466"/>
              <a:gd name="connsiteX7" fmla="*/ 0 w 341576"/>
              <a:gd name="connsiteY7" fmla="*/ 321733 h 6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76" h="643466">
                <a:moveTo>
                  <a:pt x="0" y="321733"/>
                </a:moveTo>
                <a:lnTo>
                  <a:pt x="338667" y="0"/>
                </a:lnTo>
                <a:cubicBezTo>
                  <a:pt x="339637" y="106451"/>
                  <a:pt x="340606" y="212901"/>
                  <a:pt x="341576" y="319352"/>
                </a:cubicBezTo>
                <a:lnTo>
                  <a:pt x="338931" y="321733"/>
                </a:lnTo>
                <a:cubicBezTo>
                  <a:pt x="339725" y="433740"/>
                  <a:pt x="340519" y="526696"/>
                  <a:pt x="341313" y="638703"/>
                </a:cubicBezTo>
                <a:lnTo>
                  <a:pt x="169333" y="643466"/>
                </a:lnTo>
                <a:lnTo>
                  <a:pt x="169333" y="321733"/>
                </a:lnTo>
                <a:lnTo>
                  <a:pt x="0" y="321733"/>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Up 6">
            <a:extLst>
              <a:ext uri="{FF2B5EF4-FFF2-40B4-BE49-F238E27FC236}">
                <a16:creationId xmlns:a16="http://schemas.microsoft.com/office/drawing/2014/main" id="{4BD2B107-98F7-17C6-D1C4-D8B5DA4274FC}"/>
              </a:ext>
            </a:extLst>
          </p:cNvPr>
          <p:cNvSpPr/>
          <p:nvPr/>
        </p:nvSpPr>
        <p:spPr>
          <a:xfrm>
            <a:off x="10126032" y="7518320"/>
            <a:ext cx="341576" cy="643466"/>
          </a:xfrm>
          <a:custGeom>
            <a:avLst/>
            <a:gdLst>
              <a:gd name="connsiteX0" fmla="*/ 0 w 677333"/>
              <a:gd name="connsiteY0" fmla="*/ 321733 h 643466"/>
              <a:gd name="connsiteX1" fmla="*/ 338667 w 677333"/>
              <a:gd name="connsiteY1" fmla="*/ 0 h 643466"/>
              <a:gd name="connsiteX2" fmla="*/ 677333 w 677333"/>
              <a:gd name="connsiteY2" fmla="*/ 321733 h 643466"/>
              <a:gd name="connsiteX3" fmla="*/ 508000 w 677333"/>
              <a:gd name="connsiteY3" fmla="*/ 321733 h 643466"/>
              <a:gd name="connsiteX4" fmla="*/ 508000 w 677333"/>
              <a:gd name="connsiteY4" fmla="*/ 643466 h 643466"/>
              <a:gd name="connsiteX5" fmla="*/ 169333 w 677333"/>
              <a:gd name="connsiteY5" fmla="*/ 643466 h 643466"/>
              <a:gd name="connsiteX6" fmla="*/ 169333 w 677333"/>
              <a:gd name="connsiteY6" fmla="*/ 321733 h 643466"/>
              <a:gd name="connsiteX7" fmla="*/ 0 w 677333"/>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508000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348456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350837"/>
              <a:gd name="connsiteY0" fmla="*/ 321733 h 657753"/>
              <a:gd name="connsiteX1" fmla="*/ 338667 w 350837"/>
              <a:gd name="connsiteY1" fmla="*/ 0 h 657753"/>
              <a:gd name="connsiteX2" fmla="*/ 341576 w 350837"/>
              <a:gd name="connsiteY2" fmla="*/ 319352 h 657753"/>
              <a:gd name="connsiteX3" fmla="*/ 348456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57753"/>
              <a:gd name="connsiteX1" fmla="*/ 338667 w 350837"/>
              <a:gd name="connsiteY1" fmla="*/ 0 h 657753"/>
              <a:gd name="connsiteX2" fmla="*/ 341576 w 350837"/>
              <a:gd name="connsiteY2" fmla="*/ 319352 h 657753"/>
              <a:gd name="connsiteX3" fmla="*/ 338931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43466"/>
              <a:gd name="connsiteX1" fmla="*/ 338667 w 350837"/>
              <a:gd name="connsiteY1" fmla="*/ 0 h 643466"/>
              <a:gd name="connsiteX2" fmla="*/ 341576 w 350837"/>
              <a:gd name="connsiteY2" fmla="*/ 319352 h 643466"/>
              <a:gd name="connsiteX3" fmla="*/ 338931 w 350837"/>
              <a:gd name="connsiteY3" fmla="*/ 321733 h 643466"/>
              <a:gd name="connsiteX4" fmla="*/ 350837 w 350837"/>
              <a:gd name="connsiteY4" fmla="*/ 633940 h 643466"/>
              <a:gd name="connsiteX5" fmla="*/ 169333 w 350837"/>
              <a:gd name="connsiteY5" fmla="*/ 643466 h 643466"/>
              <a:gd name="connsiteX6" fmla="*/ 169333 w 350837"/>
              <a:gd name="connsiteY6" fmla="*/ 321733 h 643466"/>
              <a:gd name="connsiteX7" fmla="*/ 0 w 350837"/>
              <a:gd name="connsiteY7" fmla="*/ 321733 h 64346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1576"/>
              <a:gd name="connsiteY0" fmla="*/ 321733 h 643466"/>
              <a:gd name="connsiteX1" fmla="*/ 338667 w 341576"/>
              <a:gd name="connsiteY1" fmla="*/ 0 h 643466"/>
              <a:gd name="connsiteX2" fmla="*/ 341576 w 341576"/>
              <a:gd name="connsiteY2" fmla="*/ 319352 h 643466"/>
              <a:gd name="connsiteX3" fmla="*/ 338931 w 341576"/>
              <a:gd name="connsiteY3" fmla="*/ 321733 h 643466"/>
              <a:gd name="connsiteX4" fmla="*/ 341313 w 341576"/>
              <a:gd name="connsiteY4" fmla="*/ 638703 h 643466"/>
              <a:gd name="connsiteX5" fmla="*/ 169333 w 341576"/>
              <a:gd name="connsiteY5" fmla="*/ 643466 h 643466"/>
              <a:gd name="connsiteX6" fmla="*/ 169333 w 341576"/>
              <a:gd name="connsiteY6" fmla="*/ 321733 h 643466"/>
              <a:gd name="connsiteX7" fmla="*/ 0 w 341576"/>
              <a:gd name="connsiteY7" fmla="*/ 321733 h 6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76" h="643466">
                <a:moveTo>
                  <a:pt x="0" y="321733"/>
                </a:moveTo>
                <a:lnTo>
                  <a:pt x="338667" y="0"/>
                </a:lnTo>
                <a:cubicBezTo>
                  <a:pt x="339637" y="106451"/>
                  <a:pt x="340606" y="212901"/>
                  <a:pt x="341576" y="319352"/>
                </a:cubicBezTo>
                <a:lnTo>
                  <a:pt x="338931" y="321733"/>
                </a:lnTo>
                <a:cubicBezTo>
                  <a:pt x="339725" y="433740"/>
                  <a:pt x="340519" y="526696"/>
                  <a:pt x="341313" y="638703"/>
                </a:cubicBezTo>
                <a:lnTo>
                  <a:pt x="169333" y="643466"/>
                </a:lnTo>
                <a:lnTo>
                  <a:pt x="169333" y="321733"/>
                </a:lnTo>
                <a:lnTo>
                  <a:pt x="0" y="321733"/>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Arrow: Up 6">
            <a:extLst>
              <a:ext uri="{FF2B5EF4-FFF2-40B4-BE49-F238E27FC236}">
                <a16:creationId xmlns:a16="http://schemas.microsoft.com/office/drawing/2014/main" id="{D2AFD9A7-D660-3B0E-FABF-4DBB7B57F930}"/>
              </a:ext>
            </a:extLst>
          </p:cNvPr>
          <p:cNvSpPr/>
          <p:nvPr/>
        </p:nvSpPr>
        <p:spPr>
          <a:xfrm rot="10800000">
            <a:off x="10552275" y="7518320"/>
            <a:ext cx="341576" cy="643466"/>
          </a:xfrm>
          <a:custGeom>
            <a:avLst/>
            <a:gdLst>
              <a:gd name="connsiteX0" fmla="*/ 0 w 677333"/>
              <a:gd name="connsiteY0" fmla="*/ 321733 h 643466"/>
              <a:gd name="connsiteX1" fmla="*/ 338667 w 677333"/>
              <a:gd name="connsiteY1" fmla="*/ 0 h 643466"/>
              <a:gd name="connsiteX2" fmla="*/ 677333 w 677333"/>
              <a:gd name="connsiteY2" fmla="*/ 321733 h 643466"/>
              <a:gd name="connsiteX3" fmla="*/ 508000 w 677333"/>
              <a:gd name="connsiteY3" fmla="*/ 321733 h 643466"/>
              <a:gd name="connsiteX4" fmla="*/ 508000 w 677333"/>
              <a:gd name="connsiteY4" fmla="*/ 643466 h 643466"/>
              <a:gd name="connsiteX5" fmla="*/ 169333 w 677333"/>
              <a:gd name="connsiteY5" fmla="*/ 643466 h 643466"/>
              <a:gd name="connsiteX6" fmla="*/ 169333 w 677333"/>
              <a:gd name="connsiteY6" fmla="*/ 321733 h 643466"/>
              <a:gd name="connsiteX7" fmla="*/ 0 w 677333"/>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508000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508000"/>
              <a:gd name="connsiteY0" fmla="*/ 321733 h 643466"/>
              <a:gd name="connsiteX1" fmla="*/ 338667 w 508000"/>
              <a:gd name="connsiteY1" fmla="*/ 0 h 643466"/>
              <a:gd name="connsiteX2" fmla="*/ 341576 w 508000"/>
              <a:gd name="connsiteY2" fmla="*/ 319352 h 643466"/>
              <a:gd name="connsiteX3" fmla="*/ 348456 w 508000"/>
              <a:gd name="connsiteY3" fmla="*/ 321733 h 643466"/>
              <a:gd name="connsiteX4" fmla="*/ 508000 w 508000"/>
              <a:gd name="connsiteY4" fmla="*/ 643466 h 643466"/>
              <a:gd name="connsiteX5" fmla="*/ 169333 w 508000"/>
              <a:gd name="connsiteY5" fmla="*/ 643466 h 643466"/>
              <a:gd name="connsiteX6" fmla="*/ 169333 w 508000"/>
              <a:gd name="connsiteY6" fmla="*/ 321733 h 643466"/>
              <a:gd name="connsiteX7" fmla="*/ 0 w 508000"/>
              <a:gd name="connsiteY7" fmla="*/ 321733 h 643466"/>
              <a:gd name="connsiteX0" fmla="*/ 0 w 350837"/>
              <a:gd name="connsiteY0" fmla="*/ 321733 h 657753"/>
              <a:gd name="connsiteX1" fmla="*/ 338667 w 350837"/>
              <a:gd name="connsiteY1" fmla="*/ 0 h 657753"/>
              <a:gd name="connsiteX2" fmla="*/ 341576 w 350837"/>
              <a:gd name="connsiteY2" fmla="*/ 319352 h 657753"/>
              <a:gd name="connsiteX3" fmla="*/ 348456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57753"/>
              <a:gd name="connsiteX1" fmla="*/ 338667 w 350837"/>
              <a:gd name="connsiteY1" fmla="*/ 0 h 657753"/>
              <a:gd name="connsiteX2" fmla="*/ 341576 w 350837"/>
              <a:gd name="connsiteY2" fmla="*/ 319352 h 657753"/>
              <a:gd name="connsiteX3" fmla="*/ 338931 w 350837"/>
              <a:gd name="connsiteY3" fmla="*/ 321733 h 657753"/>
              <a:gd name="connsiteX4" fmla="*/ 350837 w 350837"/>
              <a:gd name="connsiteY4" fmla="*/ 657753 h 657753"/>
              <a:gd name="connsiteX5" fmla="*/ 169333 w 350837"/>
              <a:gd name="connsiteY5" fmla="*/ 643466 h 657753"/>
              <a:gd name="connsiteX6" fmla="*/ 169333 w 350837"/>
              <a:gd name="connsiteY6" fmla="*/ 321733 h 657753"/>
              <a:gd name="connsiteX7" fmla="*/ 0 w 350837"/>
              <a:gd name="connsiteY7" fmla="*/ 321733 h 657753"/>
              <a:gd name="connsiteX0" fmla="*/ 0 w 350837"/>
              <a:gd name="connsiteY0" fmla="*/ 321733 h 643466"/>
              <a:gd name="connsiteX1" fmla="*/ 338667 w 350837"/>
              <a:gd name="connsiteY1" fmla="*/ 0 h 643466"/>
              <a:gd name="connsiteX2" fmla="*/ 341576 w 350837"/>
              <a:gd name="connsiteY2" fmla="*/ 319352 h 643466"/>
              <a:gd name="connsiteX3" fmla="*/ 338931 w 350837"/>
              <a:gd name="connsiteY3" fmla="*/ 321733 h 643466"/>
              <a:gd name="connsiteX4" fmla="*/ 350837 w 350837"/>
              <a:gd name="connsiteY4" fmla="*/ 633940 h 643466"/>
              <a:gd name="connsiteX5" fmla="*/ 169333 w 350837"/>
              <a:gd name="connsiteY5" fmla="*/ 643466 h 643466"/>
              <a:gd name="connsiteX6" fmla="*/ 169333 w 350837"/>
              <a:gd name="connsiteY6" fmla="*/ 321733 h 643466"/>
              <a:gd name="connsiteX7" fmla="*/ 0 w 350837"/>
              <a:gd name="connsiteY7" fmla="*/ 321733 h 64346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3694"/>
              <a:gd name="connsiteY0" fmla="*/ 321733 h 643466"/>
              <a:gd name="connsiteX1" fmla="*/ 338667 w 343694"/>
              <a:gd name="connsiteY1" fmla="*/ 0 h 643466"/>
              <a:gd name="connsiteX2" fmla="*/ 341576 w 343694"/>
              <a:gd name="connsiteY2" fmla="*/ 319352 h 643466"/>
              <a:gd name="connsiteX3" fmla="*/ 338931 w 343694"/>
              <a:gd name="connsiteY3" fmla="*/ 321733 h 643466"/>
              <a:gd name="connsiteX4" fmla="*/ 343694 w 343694"/>
              <a:gd name="connsiteY4" fmla="*/ 638702 h 643466"/>
              <a:gd name="connsiteX5" fmla="*/ 169333 w 343694"/>
              <a:gd name="connsiteY5" fmla="*/ 643466 h 643466"/>
              <a:gd name="connsiteX6" fmla="*/ 169333 w 343694"/>
              <a:gd name="connsiteY6" fmla="*/ 321733 h 643466"/>
              <a:gd name="connsiteX7" fmla="*/ 0 w 343694"/>
              <a:gd name="connsiteY7" fmla="*/ 321733 h 643466"/>
              <a:gd name="connsiteX0" fmla="*/ 0 w 343694"/>
              <a:gd name="connsiteY0" fmla="*/ 321733 h 645846"/>
              <a:gd name="connsiteX1" fmla="*/ 338667 w 343694"/>
              <a:gd name="connsiteY1" fmla="*/ 0 h 645846"/>
              <a:gd name="connsiteX2" fmla="*/ 341576 w 343694"/>
              <a:gd name="connsiteY2" fmla="*/ 319352 h 645846"/>
              <a:gd name="connsiteX3" fmla="*/ 338931 w 343694"/>
              <a:gd name="connsiteY3" fmla="*/ 321733 h 645846"/>
              <a:gd name="connsiteX4" fmla="*/ 343694 w 343694"/>
              <a:gd name="connsiteY4" fmla="*/ 645846 h 645846"/>
              <a:gd name="connsiteX5" fmla="*/ 169333 w 343694"/>
              <a:gd name="connsiteY5" fmla="*/ 643466 h 645846"/>
              <a:gd name="connsiteX6" fmla="*/ 169333 w 343694"/>
              <a:gd name="connsiteY6" fmla="*/ 321733 h 645846"/>
              <a:gd name="connsiteX7" fmla="*/ 0 w 343694"/>
              <a:gd name="connsiteY7" fmla="*/ 321733 h 645846"/>
              <a:gd name="connsiteX0" fmla="*/ 0 w 341576"/>
              <a:gd name="connsiteY0" fmla="*/ 321733 h 643466"/>
              <a:gd name="connsiteX1" fmla="*/ 338667 w 341576"/>
              <a:gd name="connsiteY1" fmla="*/ 0 h 643466"/>
              <a:gd name="connsiteX2" fmla="*/ 341576 w 341576"/>
              <a:gd name="connsiteY2" fmla="*/ 319352 h 643466"/>
              <a:gd name="connsiteX3" fmla="*/ 338931 w 341576"/>
              <a:gd name="connsiteY3" fmla="*/ 321733 h 643466"/>
              <a:gd name="connsiteX4" fmla="*/ 341313 w 341576"/>
              <a:gd name="connsiteY4" fmla="*/ 638703 h 643466"/>
              <a:gd name="connsiteX5" fmla="*/ 169333 w 341576"/>
              <a:gd name="connsiteY5" fmla="*/ 643466 h 643466"/>
              <a:gd name="connsiteX6" fmla="*/ 169333 w 341576"/>
              <a:gd name="connsiteY6" fmla="*/ 321733 h 643466"/>
              <a:gd name="connsiteX7" fmla="*/ 0 w 341576"/>
              <a:gd name="connsiteY7" fmla="*/ 321733 h 6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76" h="643466">
                <a:moveTo>
                  <a:pt x="0" y="321733"/>
                </a:moveTo>
                <a:lnTo>
                  <a:pt x="338667" y="0"/>
                </a:lnTo>
                <a:cubicBezTo>
                  <a:pt x="339637" y="106451"/>
                  <a:pt x="340606" y="212901"/>
                  <a:pt x="341576" y="319352"/>
                </a:cubicBezTo>
                <a:lnTo>
                  <a:pt x="338931" y="321733"/>
                </a:lnTo>
                <a:cubicBezTo>
                  <a:pt x="339725" y="433740"/>
                  <a:pt x="340519" y="526696"/>
                  <a:pt x="341313" y="638703"/>
                </a:cubicBezTo>
                <a:lnTo>
                  <a:pt x="169333" y="643466"/>
                </a:lnTo>
                <a:lnTo>
                  <a:pt x="169333" y="321733"/>
                </a:lnTo>
                <a:lnTo>
                  <a:pt x="0" y="321733"/>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8" name="Picture 47" descr="A white light on a black background&#10;&#10;AI-generated content may be incorrect.">
            <a:extLst>
              <a:ext uri="{FF2B5EF4-FFF2-40B4-BE49-F238E27FC236}">
                <a16:creationId xmlns:a16="http://schemas.microsoft.com/office/drawing/2014/main" id="{2AADBE4D-08A7-F39E-0EB3-7A32C4D4D3C4}"/>
              </a:ext>
            </a:extLst>
          </p:cNvPr>
          <p:cNvPicPr>
            <a:picLocks noChangeAspect="1"/>
          </p:cNvPicPr>
          <p:nvPr/>
        </p:nvPicPr>
        <p:blipFill>
          <a:blip r:embed="rId5"/>
          <a:stretch>
            <a:fillRect/>
          </a:stretch>
        </p:blipFill>
        <p:spPr>
          <a:xfrm>
            <a:off x="7296265" y="2076191"/>
            <a:ext cx="1137213" cy="1020575"/>
          </a:xfrm>
          <a:prstGeom prst="rect">
            <a:avLst/>
          </a:prstGeom>
        </p:spPr>
      </p:pic>
      <p:pic>
        <p:nvPicPr>
          <p:cNvPr id="46" name="Picture 45" descr="A white shirt with black background&#10;&#10;AI-generated content may be incorrect.">
            <a:extLst>
              <a:ext uri="{FF2B5EF4-FFF2-40B4-BE49-F238E27FC236}">
                <a16:creationId xmlns:a16="http://schemas.microsoft.com/office/drawing/2014/main" id="{BCF68CF9-C081-71E6-4F92-846865C519C9}"/>
              </a:ext>
            </a:extLst>
          </p:cNvPr>
          <p:cNvPicPr>
            <a:picLocks noChangeAspect="1"/>
          </p:cNvPicPr>
          <p:nvPr/>
        </p:nvPicPr>
        <p:blipFill>
          <a:blip r:embed="rId6"/>
          <a:srcRect l="16521" t="6803" r="16521" b="13839"/>
          <a:stretch>
            <a:fillRect/>
          </a:stretch>
        </p:blipFill>
        <p:spPr>
          <a:xfrm>
            <a:off x="11419173" y="2066961"/>
            <a:ext cx="1014027" cy="1029806"/>
          </a:xfrm>
          <a:prstGeom prst="rect">
            <a:avLst/>
          </a:prstGeom>
        </p:spPr>
      </p:pic>
      <p:pic>
        <p:nvPicPr>
          <p:cNvPr id="21" name="complete_test_animation_fast">
            <a:hlinkClick r:id="" action="ppaction://media"/>
            <a:extLst>
              <a:ext uri="{FF2B5EF4-FFF2-40B4-BE49-F238E27FC236}">
                <a16:creationId xmlns:a16="http://schemas.microsoft.com/office/drawing/2014/main" id="{AE9A03C8-2FE4-F31D-7927-0806FA23116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1751" y="2076191"/>
            <a:ext cx="12128598" cy="7430558"/>
          </a:xfrm>
          <a:prstGeom prst="rect">
            <a:avLst/>
          </a:prstGeom>
        </p:spPr>
      </p:pic>
      <p:grpSp>
        <p:nvGrpSpPr>
          <p:cNvPr id="43" name="Group 42">
            <a:extLst>
              <a:ext uri="{FF2B5EF4-FFF2-40B4-BE49-F238E27FC236}">
                <a16:creationId xmlns:a16="http://schemas.microsoft.com/office/drawing/2014/main" id="{AC70DFB7-A6A8-9E88-78A6-830C2BD91749}"/>
              </a:ext>
            </a:extLst>
          </p:cNvPr>
          <p:cNvGrpSpPr/>
          <p:nvPr/>
        </p:nvGrpSpPr>
        <p:grpSpPr>
          <a:xfrm>
            <a:off x="1194816" y="2089742"/>
            <a:ext cx="10808857" cy="325392"/>
            <a:chOff x="1194816" y="2066014"/>
            <a:chExt cx="10808857" cy="325392"/>
          </a:xfrm>
        </p:grpSpPr>
        <p:pic>
          <p:nvPicPr>
            <p:cNvPr id="19" name="Picture 18" descr="A white circle on a black background&#10;&#10;AI-generated content may be incorrect.">
              <a:extLst>
                <a:ext uri="{FF2B5EF4-FFF2-40B4-BE49-F238E27FC236}">
                  <a16:creationId xmlns:a16="http://schemas.microsoft.com/office/drawing/2014/main" id="{5B9695E2-1806-9CC4-C185-6E8ACCF58B40}"/>
                </a:ext>
              </a:extLst>
            </p:cNvPr>
            <p:cNvPicPr>
              <a:picLocks noChangeAspect="1"/>
            </p:cNvPicPr>
            <p:nvPr/>
          </p:nvPicPr>
          <p:blipFill>
            <a:blip r:embed="rId8"/>
            <a:stretch>
              <a:fillRect/>
            </a:stretch>
          </p:blipFill>
          <p:spPr>
            <a:xfrm>
              <a:off x="1194816" y="2066961"/>
              <a:ext cx="349398" cy="313563"/>
            </a:xfrm>
            <a:prstGeom prst="rect">
              <a:avLst/>
            </a:prstGeom>
          </p:spPr>
        </p:pic>
        <p:pic>
          <p:nvPicPr>
            <p:cNvPr id="22" name="Picture 21" descr="A white jacket with black buttons&#10;&#10;AI-generated content may be incorrect.">
              <a:extLst>
                <a:ext uri="{FF2B5EF4-FFF2-40B4-BE49-F238E27FC236}">
                  <a16:creationId xmlns:a16="http://schemas.microsoft.com/office/drawing/2014/main" id="{51E822DA-9B82-2CDD-087E-EB897CA28607}"/>
                </a:ext>
              </a:extLst>
            </p:cNvPr>
            <p:cNvPicPr>
              <a:picLocks noChangeAspect="1"/>
            </p:cNvPicPr>
            <p:nvPr/>
          </p:nvPicPr>
          <p:blipFill>
            <a:blip r:embed="rId9"/>
            <a:srcRect l="15321" t="6184" r="15470" b="13311"/>
            <a:stretch>
              <a:fillRect/>
            </a:stretch>
          </p:blipFill>
          <p:spPr>
            <a:xfrm flipH="1">
              <a:off x="11689446" y="2067324"/>
              <a:ext cx="314227" cy="313200"/>
            </a:xfrm>
            <a:prstGeom prst="rect">
              <a:avLst/>
            </a:prstGeom>
          </p:spPr>
        </p:pic>
        <p:pic>
          <p:nvPicPr>
            <p:cNvPr id="24" name="Picture 23" descr="A white letter on a black background&#10;&#10;AI-generated content may be incorrect.">
              <a:extLst>
                <a:ext uri="{FF2B5EF4-FFF2-40B4-BE49-F238E27FC236}">
                  <a16:creationId xmlns:a16="http://schemas.microsoft.com/office/drawing/2014/main" id="{4E5E0151-BAD1-97A9-1C15-C7F12BA0677E}"/>
                </a:ext>
              </a:extLst>
            </p:cNvPr>
            <p:cNvPicPr>
              <a:picLocks noChangeAspect="1"/>
            </p:cNvPicPr>
            <p:nvPr/>
          </p:nvPicPr>
          <p:blipFill>
            <a:blip r:embed="rId10"/>
            <a:stretch>
              <a:fillRect/>
            </a:stretch>
          </p:blipFill>
          <p:spPr>
            <a:xfrm>
              <a:off x="1945585" y="2069065"/>
              <a:ext cx="348994" cy="313200"/>
            </a:xfrm>
            <a:prstGeom prst="rect">
              <a:avLst/>
            </a:prstGeom>
          </p:spPr>
        </p:pic>
        <p:pic>
          <p:nvPicPr>
            <p:cNvPr id="26" name="Picture 25">
              <a:extLst>
                <a:ext uri="{FF2B5EF4-FFF2-40B4-BE49-F238E27FC236}">
                  <a16:creationId xmlns:a16="http://schemas.microsoft.com/office/drawing/2014/main" id="{C5843D59-3BA6-1DEB-071A-53A8AD152C94}"/>
                </a:ext>
              </a:extLst>
            </p:cNvPr>
            <p:cNvPicPr>
              <a:picLocks noChangeAspect="1"/>
            </p:cNvPicPr>
            <p:nvPr/>
          </p:nvPicPr>
          <p:blipFill>
            <a:blip r:embed="rId11"/>
            <a:stretch>
              <a:fillRect/>
            </a:stretch>
          </p:blipFill>
          <p:spPr>
            <a:xfrm>
              <a:off x="2695950" y="2067324"/>
              <a:ext cx="348000" cy="313200"/>
            </a:xfrm>
            <a:prstGeom prst="rect">
              <a:avLst/>
            </a:prstGeom>
          </p:spPr>
        </p:pic>
        <p:pic>
          <p:nvPicPr>
            <p:cNvPr id="28" name="Picture 27">
              <a:extLst>
                <a:ext uri="{FF2B5EF4-FFF2-40B4-BE49-F238E27FC236}">
                  <a16:creationId xmlns:a16="http://schemas.microsoft.com/office/drawing/2014/main" id="{0B63F97A-6A54-3177-27A1-4A2DAAABBCBB}"/>
                </a:ext>
              </a:extLst>
            </p:cNvPr>
            <p:cNvPicPr>
              <a:picLocks noChangeAspect="1"/>
            </p:cNvPicPr>
            <p:nvPr/>
          </p:nvPicPr>
          <p:blipFill>
            <a:blip r:embed="rId12"/>
            <a:stretch>
              <a:fillRect/>
            </a:stretch>
          </p:blipFill>
          <p:spPr>
            <a:xfrm>
              <a:off x="4388474" y="2067324"/>
              <a:ext cx="348994" cy="313200"/>
            </a:xfrm>
            <a:prstGeom prst="rect">
              <a:avLst/>
            </a:prstGeom>
          </p:spPr>
        </p:pic>
        <p:pic>
          <p:nvPicPr>
            <p:cNvPr id="30" name="Picture 29" descr="A white letter on a black background&#10;&#10;AI-generated content may be incorrect.">
              <a:extLst>
                <a:ext uri="{FF2B5EF4-FFF2-40B4-BE49-F238E27FC236}">
                  <a16:creationId xmlns:a16="http://schemas.microsoft.com/office/drawing/2014/main" id="{0CB61023-0650-64BA-B28E-280315FBD331}"/>
                </a:ext>
              </a:extLst>
            </p:cNvPr>
            <p:cNvPicPr>
              <a:picLocks noChangeAspect="1"/>
            </p:cNvPicPr>
            <p:nvPr/>
          </p:nvPicPr>
          <p:blipFill>
            <a:blip r:embed="rId13"/>
            <a:stretch>
              <a:fillRect/>
            </a:stretch>
          </p:blipFill>
          <p:spPr>
            <a:xfrm>
              <a:off x="5892653" y="2067324"/>
              <a:ext cx="348994" cy="313200"/>
            </a:xfrm>
            <a:prstGeom prst="rect">
              <a:avLst/>
            </a:prstGeom>
          </p:spPr>
        </p:pic>
        <p:pic>
          <p:nvPicPr>
            <p:cNvPr id="32" name="Picture 31">
              <a:extLst>
                <a:ext uri="{FF2B5EF4-FFF2-40B4-BE49-F238E27FC236}">
                  <a16:creationId xmlns:a16="http://schemas.microsoft.com/office/drawing/2014/main" id="{F7609AB2-1273-DA40-AF7D-0C00C6FC4C0A}"/>
                </a:ext>
              </a:extLst>
            </p:cNvPr>
            <p:cNvPicPr>
              <a:picLocks noChangeAspect="1"/>
            </p:cNvPicPr>
            <p:nvPr/>
          </p:nvPicPr>
          <p:blipFill>
            <a:blip r:embed="rId14"/>
            <a:stretch>
              <a:fillRect/>
            </a:stretch>
          </p:blipFill>
          <p:spPr>
            <a:xfrm>
              <a:off x="5143282" y="2071941"/>
              <a:ext cx="348994" cy="313200"/>
            </a:xfrm>
            <a:prstGeom prst="rect">
              <a:avLst/>
            </a:prstGeom>
          </p:spPr>
        </p:pic>
        <p:pic>
          <p:nvPicPr>
            <p:cNvPr id="34" name="Picture 33" descr="A blurry image of a person's body&#10;&#10;AI-generated content may be incorrect.">
              <a:extLst>
                <a:ext uri="{FF2B5EF4-FFF2-40B4-BE49-F238E27FC236}">
                  <a16:creationId xmlns:a16="http://schemas.microsoft.com/office/drawing/2014/main" id="{11F615AE-C8EE-BB4F-0A37-EF337C8C9CDC}"/>
                </a:ext>
              </a:extLst>
            </p:cNvPr>
            <p:cNvPicPr>
              <a:picLocks noChangeAspect="1"/>
            </p:cNvPicPr>
            <p:nvPr/>
          </p:nvPicPr>
          <p:blipFill>
            <a:blip r:embed="rId15"/>
            <a:srcRect l="14868" t="6185" r="15697" b="12782"/>
            <a:stretch>
              <a:fillRect/>
            </a:stretch>
          </p:blipFill>
          <p:spPr>
            <a:xfrm>
              <a:off x="8434261" y="2078206"/>
              <a:ext cx="313200" cy="313200"/>
            </a:xfrm>
            <a:prstGeom prst="rect">
              <a:avLst/>
            </a:prstGeom>
          </p:spPr>
        </p:pic>
        <p:pic>
          <p:nvPicPr>
            <p:cNvPr id="36" name="Picture 35" descr="A close-up of a shoe&#10;&#10;AI-generated content may be incorrect.">
              <a:extLst>
                <a:ext uri="{FF2B5EF4-FFF2-40B4-BE49-F238E27FC236}">
                  <a16:creationId xmlns:a16="http://schemas.microsoft.com/office/drawing/2014/main" id="{94EDCC8B-433C-844D-988C-154FEB4005E3}"/>
                </a:ext>
              </a:extLst>
            </p:cNvPr>
            <p:cNvPicPr>
              <a:picLocks noChangeAspect="1"/>
            </p:cNvPicPr>
            <p:nvPr/>
          </p:nvPicPr>
          <p:blipFill>
            <a:blip r:embed="rId16"/>
            <a:srcRect l="15093" t="5919" r="15245" b="13047"/>
            <a:stretch>
              <a:fillRect/>
            </a:stretch>
          </p:blipFill>
          <p:spPr>
            <a:xfrm>
              <a:off x="6942648" y="2066961"/>
              <a:ext cx="314220" cy="313200"/>
            </a:xfrm>
            <a:prstGeom prst="rect">
              <a:avLst/>
            </a:prstGeom>
          </p:spPr>
        </p:pic>
        <p:pic>
          <p:nvPicPr>
            <p:cNvPr id="38" name="Picture 37">
              <a:extLst>
                <a:ext uri="{FF2B5EF4-FFF2-40B4-BE49-F238E27FC236}">
                  <a16:creationId xmlns:a16="http://schemas.microsoft.com/office/drawing/2014/main" id="{BBDA6470-67F8-2637-87B1-762E17EA7D52}"/>
                </a:ext>
              </a:extLst>
            </p:cNvPr>
            <p:cNvPicPr>
              <a:picLocks noChangeAspect="1"/>
            </p:cNvPicPr>
            <p:nvPr/>
          </p:nvPicPr>
          <p:blipFill>
            <a:blip r:embed="rId17"/>
            <a:srcRect l="14868" t="5657" r="15471" b="13047"/>
            <a:stretch>
              <a:fillRect/>
            </a:stretch>
          </p:blipFill>
          <p:spPr>
            <a:xfrm>
              <a:off x="7692019" y="2066961"/>
              <a:ext cx="313200" cy="313200"/>
            </a:xfrm>
            <a:prstGeom prst="rect">
              <a:avLst/>
            </a:prstGeom>
          </p:spPr>
        </p:pic>
        <p:pic>
          <p:nvPicPr>
            <p:cNvPr id="40" name="Picture 39" descr="A white dress with long sleeves&#10;&#10;AI-generated content may be incorrect.">
              <a:extLst>
                <a:ext uri="{FF2B5EF4-FFF2-40B4-BE49-F238E27FC236}">
                  <a16:creationId xmlns:a16="http://schemas.microsoft.com/office/drawing/2014/main" id="{0CA1AA10-81C7-C69F-781F-EF71BF3C73AE}"/>
                </a:ext>
              </a:extLst>
            </p:cNvPr>
            <p:cNvPicPr>
              <a:picLocks noChangeAspect="1"/>
            </p:cNvPicPr>
            <p:nvPr/>
          </p:nvPicPr>
          <p:blipFill>
            <a:blip r:embed="rId18"/>
            <a:srcRect l="14868" t="5657" r="15923" b="12518"/>
            <a:stretch>
              <a:fillRect/>
            </a:stretch>
          </p:blipFill>
          <p:spPr>
            <a:xfrm>
              <a:off x="10948441" y="2066014"/>
              <a:ext cx="309159" cy="313200"/>
            </a:xfrm>
            <a:prstGeom prst="rect">
              <a:avLst/>
            </a:prstGeom>
          </p:spPr>
        </p:pic>
        <p:pic>
          <p:nvPicPr>
            <p:cNvPr id="42" name="Picture 41">
              <a:extLst>
                <a:ext uri="{FF2B5EF4-FFF2-40B4-BE49-F238E27FC236}">
                  <a16:creationId xmlns:a16="http://schemas.microsoft.com/office/drawing/2014/main" id="{F1674BDF-C52C-C72D-438E-A181DC89A014}"/>
                </a:ext>
              </a:extLst>
            </p:cNvPr>
            <p:cNvPicPr>
              <a:picLocks noChangeAspect="1"/>
            </p:cNvPicPr>
            <p:nvPr/>
          </p:nvPicPr>
          <p:blipFill>
            <a:blip r:embed="rId19"/>
            <a:srcRect l="15093" t="5919" r="16602" b="13047"/>
            <a:stretch>
              <a:fillRect/>
            </a:stretch>
          </p:blipFill>
          <p:spPr>
            <a:xfrm>
              <a:off x="10244175" y="2066014"/>
              <a:ext cx="308099" cy="313200"/>
            </a:xfrm>
            <a:prstGeom prst="rect">
              <a:avLst/>
            </a:prstGeom>
          </p:spPr>
        </p:pic>
      </p:grpSp>
    </p:spTree>
    <p:extLst>
      <p:ext uri="{BB962C8B-B14F-4D97-AF65-F5344CB8AC3E}">
        <p14:creationId xmlns:p14="http://schemas.microsoft.com/office/powerpoint/2010/main" val="3908737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5" presetClass="exit" presetSubtype="0" fill="hold" nodeType="clickEffect">
                                  <p:stCondLst>
                                    <p:cond delay="0"/>
                                  </p:stCondLst>
                                  <p:childTnLst>
                                    <p:anim calcmode="lin" valueType="num">
                                      <p:cBhvr>
                                        <p:cTn id="10" dur="1000"/>
                                        <p:tgtEl>
                                          <p:spTgt spid="21"/>
                                        </p:tgtEl>
                                        <p:attrNameLst>
                                          <p:attrName>ppt_w</p:attrName>
                                        </p:attrNameLst>
                                      </p:cBhvr>
                                      <p:tavLst>
                                        <p:tav tm="0">
                                          <p:val>
                                            <p:strVal val="ppt_w"/>
                                          </p:val>
                                        </p:tav>
                                        <p:tav tm="100000">
                                          <p:val>
                                            <p:fltVal val="0"/>
                                          </p:val>
                                        </p:tav>
                                      </p:tavLst>
                                    </p:anim>
                                    <p:anim calcmode="lin" valueType="num">
                                      <p:cBhvr>
                                        <p:cTn id="11" dur="1000"/>
                                        <p:tgtEl>
                                          <p:spTgt spid="21"/>
                                        </p:tgtEl>
                                        <p:attrNameLst>
                                          <p:attrName>ppt_h</p:attrName>
                                        </p:attrNameLst>
                                      </p:cBhvr>
                                      <p:tavLst>
                                        <p:tav tm="0">
                                          <p:val>
                                            <p:strVal val="ppt_h"/>
                                          </p:val>
                                        </p:tav>
                                        <p:tav tm="100000">
                                          <p:val>
                                            <p:fltVal val="0"/>
                                          </p:val>
                                        </p:tav>
                                      </p:tavLst>
                                    </p:anim>
                                    <p:anim calcmode="lin" valueType="num">
                                      <p:cBhvr>
                                        <p:cTn id="12" dur="1000"/>
                                        <p:tgtEl>
                                          <p:spTgt spid="2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 dur="1000"/>
                                        <p:tgtEl>
                                          <p:spTgt spid="2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 dur="1" fill="hold">
                                          <p:stCondLst>
                                            <p:cond delay="999"/>
                                          </p:stCondLst>
                                        </p:cTn>
                                        <p:tgtEl>
                                          <p:spTgt spid="21"/>
                                        </p:tgtEl>
                                        <p:attrNameLst>
                                          <p:attrName>style.visibility</p:attrName>
                                        </p:attrNameLst>
                                      </p:cBhvr>
                                      <p:to>
                                        <p:strVal val="hidden"/>
                                      </p:to>
                                    </p:set>
                                    <p:cmd type="call" cmd="stop">
                                      <p:cBhvr>
                                        <p:cTn id="15" dur="1">
                                          <p:stCondLst>
                                            <p:cond delay="999"/>
                                          </p:stCondLst>
                                        </p:cTn>
                                        <p:tgtEl>
                                          <p:spTgt spid="21"/>
                                        </p:tgtEl>
                                      </p:cBhvr>
                                    </p:cmd>
                                  </p:childTnLst>
                                </p:cTn>
                              </p:par>
                              <p:par>
                                <p:cTn id="16" presetID="1" presetClass="exit" presetSubtype="0" fill="hold" nodeType="withEffect">
                                  <p:stCondLst>
                                    <p:cond delay="0"/>
                                  </p:stCondLst>
                                  <p:childTnLst>
                                    <p:set>
                                      <p:cBhvr>
                                        <p:cTn id="17"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21"/>
                </p:tgtEl>
              </p:cMediaNode>
            </p:video>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background with a rainbow circle&#10;&#10;AI-generated content may be incorrect.">
            <a:extLst>
              <a:ext uri="{FF2B5EF4-FFF2-40B4-BE49-F238E27FC236}">
                <a16:creationId xmlns:a16="http://schemas.microsoft.com/office/drawing/2014/main" id="{FC7F8463-BF78-8423-372B-83B6CA4A395C}"/>
              </a:ext>
            </a:extLst>
          </p:cNvPr>
          <p:cNvPicPr>
            <a:picLocks noChangeAspect="1"/>
          </p:cNvPicPr>
          <p:nvPr/>
        </p:nvPicPr>
        <p:blipFill>
          <a:blip r:embed="rId3"/>
          <a:srcRect l="8542" t="16731" r="7822" b="17026"/>
          <a:stretch>
            <a:fillRect/>
          </a:stretch>
        </p:blipFill>
        <p:spPr>
          <a:xfrm>
            <a:off x="438912" y="2133599"/>
            <a:ext cx="12201552" cy="7248165"/>
          </a:xfrm>
          <a:prstGeom prst="rect">
            <a:avLst/>
          </a:prstGeom>
        </p:spPr>
      </p:pic>
      <p:pic>
        <p:nvPicPr>
          <p:cNvPr id="16" name="Picture 15" descr="A blue background with a yellow circle&#10;&#10;AI-generated content may be incorrect.">
            <a:extLst>
              <a:ext uri="{FF2B5EF4-FFF2-40B4-BE49-F238E27FC236}">
                <a16:creationId xmlns:a16="http://schemas.microsoft.com/office/drawing/2014/main" id="{06AC0507-C92A-B7E4-03B8-3007D33FA5B0}"/>
              </a:ext>
            </a:extLst>
          </p:cNvPr>
          <p:cNvPicPr>
            <a:picLocks noChangeAspect="1"/>
          </p:cNvPicPr>
          <p:nvPr/>
        </p:nvPicPr>
        <p:blipFill>
          <a:blip r:embed="rId4"/>
          <a:srcRect l="27175" t="20747" r="26903" b="17752"/>
          <a:stretch>
            <a:fillRect/>
          </a:stretch>
        </p:blipFill>
        <p:spPr>
          <a:xfrm>
            <a:off x="3731552" y="3159011"/>
            <a:ext cx="5510784" cy="5535167"/>
          </a:xfrm>
          <a:prstGeom prst="rect">
            <a:avLst/>
          </a:prstGeom>
        </p:spPr>
      </p:pic>
      <p:pic>
        <p:nvPicPr>
          <p:cNvPr id="8" name="Picture 7" descr="A blue background with a yellow circle&#10;&#10;AI-generated content may be incorrect.">
            <a:extLst>
              <a:ext uri="{FF2B5EF4-FFF2-40B4-BE49-F238E27FC236}">
                <a16:creationId xmlns:a16="http://schemas.microsoft.com/office/drawing/2014/main" id="{C45AD6F3-67BC-08E8-94A4-B3D26389BBAC}"/>
              </a:ext>
            </a:extLst>
          </p:cNvPr>
          <p:cNvPicPr>
            <a:picLocks noChangeAspect="1"/>
          </p:cNvPicPr>
          <p:nvPr/>
        </p:nvPicPr>
        <p:blipFill>
          <a:blip r:embed="rId4">
            <a:alphaModFix amt="85000"/>
          </a:blip>
          <a:srcRect l="44733" t="42731" r="44904" b="42910"/>
          <a:stretch>
            <a:fillRect/>
          </a:stretch>
        </p:blipFill>
        <p:spPr>
          <a:xfrm>
            <a:off x="5864352" y="5145024"/>
            <a:ext cx="1243584" cy="1292352"/>
          </a:xfrm>
          <a:prstGeom prst="ellipse">
            <a:avLst/>
          </a:prstGeom>
          <a:effectLst>
            <a:softEdge rad="50800"/>
          </a:effectLst>
        </p:spPr>
      </p:pic>
      <p:sp>
        <p:nvSpPr>
          <p:cNvPr id="2" name="Title 1">
            <a:extLst>
              <a:ext uri="{FF2B5EF4-FFF2-40B4-BE49-F238E27FC236}">
                <a16:creationId xmlns:a16="http://schemas.microsoft.com/office/drawing/2014/main" id="{F54219C0-E0BA-BDAC-93BB-BF627A65F682}"/>
              </a:ext>
            </a:extLst>
          </p:cNvPr>
          <p:cNvSpPr>
            <a:spLocks noGrp="1"/>
          </p:cNvSpPr>
          <p:nvPr>
            <p:ph type="title"/>
          </p:nvPr>
        </p:nvSpPr>
        <p:spPr/>
        <p:txBody>
          <a:bodyPr/>
          <a:lstStyle/>
          <a:p>
            <a:r>
              <a:rPr lang="en-ZA" sz="3600" dirty="0"/>
              <a:t>Free Space Optical Communication</a:t>
            </a:r>
          </a:p>
        </p:txBody>
      </p:sp>
      <p:sp>
        <p:nvSpPr>
          <p:cNvPr id="3" name="Slide Number Placeholder 2">
            <a:extLst>
              <a:ext uri="{FF2B5EF4-FFF2-40B4-BE49-F238E27FC236}">
                <a16:creationId xmlns:a16="http://schemas.microsoft.com/office/drawing/2014/main" id="{AF220F7D-A9F6-EEC8-FBF3-567482B431AA}"/>
              </a:ext>
            </a:extLst>
          </p:cNvPr>
          <p:cNvSpPr>
            <a:spLocks noGrp="1"/>
          </p:cNvSpPr>
          <p:nvPr>
            <p:ph type="sldNum" idx="12"/>
          </p:nvPr>
        </p:nvSpPr>
        <p:spPr/>
        <p:txBody>
          <a:bodyPr/>
          <a:lstStyle/>
          <a:p>
            <a:fld id="{00000000-1234-1234-1234-123412341234}" type="slidenum">
              <a:rPr lang="en-ZA" smtClean="0"/>
              <a:pPr/>
              <a:t>14</a:t>
            </a:fld>
            <a:endParaRPr lang="en-ZA"/>
          </a:p>
        </p:txBody>
      </p:sp>
    </p:spTree>
    <p:extLst>
      <p:ext uri="{BB962C8B-B14F-4D97-AF65-F5344CB8AC3E}">
        <p14:creationId xmlns:p14="http://schemas.microsoft.com/office/powerpoint/2010/main" val="70752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2DF53-76BB-3A1E-8480-9A190A6E5809}"/>
              </a:ext>
            </a:extLst>
          </p:cNvPr>
          <p:cNvSpPr>
            <a:spLocks noGrp="1"/>
          </p:cNvSpPr>
          <p:nvPr>
            <p:ph type="title"/>
          </p:nvPr>
        </p:nvSpPr>
        <p:spPr/>
        <p:txBody>
          <a:bodyPr/>
          <a:lstStyle/>
          <a:p>
            <a:r>
              <a:rPr lang="en-US" sz="3600" dirty="0"/>
              <a:t>How we Encode Turbulence</a:t>
            </a:r>
            <a:endParaRPr lang="en-ZA" sz="3600" dirty="0"/>
          </a:p>
        </p:txBody>
      </p:sp>
      <p:sp>
        <p:nvSpPr>
          <p:cNvPr id="3" name="Slide Number Placeholder 2">
            <a:extLst>
              <a:ext uri="{FF2B5EF4-FFF2-40B4-BE49-F238E27FC236}">
                <a16:creationId xmlns:a16="http://schemas.microsoft.com/office/drawing/2014/main" id="{9126CB47-EAB4-BF65-0724-530072E880ED}"/>
              </a:ext>
            </a:extLst>
          </p:cNvPr>
          <p:cNvSpPr>
            <a:spLocks noGrp="1"/>
          </p:cNvSpPr>
          <p:nvPr>
            <p:ph type="sldNum" idx="12"/>
          </p:nvPr>
        </p:nvSpPr>
        <p:spPr/>
        <p:txBody>
          <a:bodyPr/>
          <a:lstStyle/>
          <a:p>
            <a:fld id="{00000000-1234-1234-1234-123412341234}" type="slidenum">
              <a:rPr lang="en-ZA" smtClean="0"/>
              <a:pPr/>
              <a:t>15</a:t>
            </a:fld>
            <a:endParaRPr lang="en-ZA"/>
          </a:p>
        </p:txBody>
      </p:sp>
      <p:pic>
        <p:nvPicPr>
          <p:cNvPr id="4" name="GenTurb">
            <a:hlinkClick r:id="" action="ppaction://media"/>
            <a:extLst>
              <a:ext uri="{FF2B5EF4-FFF2-40B4-BE49-F238E27FC236}">
                <a16:creationId xmlns:a16="http://schemas.microsoft.com/office/drawing/2014/main" id="{2F95FA18-4CAB-DD9C-8CA7-D3209C8629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750" b="4651"/>
          <a:stretch>
            <a:fillRect/>
          </a:stretch>
        </p:blipFill>
        <p:spPr>
          <a:xfrm>
            <a:off x="48768" y="2747201"/>
            <a:ext cx="12907264" cy="4385119"/>
          </a:xfrm>
          <a:prstGeom prst="rect">
            <a:avLst/>
          </a:prstGeom>
        </p:spPr>
      </p:pic>
    </p:spTree>
    <p:extLst>
      <p:ext uri="{BB962C8B-B14F-4D97-AF65-F5344CB8AC3E}">
        <p14:creationId xmlns:p14="http://schemas.microsoft.com/office/powerpoint/2010/main" val="847015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5C7D-47FC-E126-FBEE-DEE99BED7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8CF63-1A42-6AEC-DFCD-7D29F3E2149C}"/>
              </a:ext>
            </a:extLst>
          </p:cNvPr>
          <p:cNvSpPr>
            <a:spLocks noGrp="1"/>
          </p:cNvSpPr>
          <p:nvPr>
            <p:ph type="title"/>
          </p:nvPr>
        </p:nvSpPr>
        <p:spPr/>
        <p:txBody>
          <a:bodyPr/>
          <a:lstStyle/>
          <a:p>
            <a:r>
              <a:rPr lang="en-ZA" sz="3600" dirty="0"/>
              <a:t>Classifying OAM using a Fibre Reservoir</a:t>
            </a:r>
          </a:p>
        </p:txBody>
      </p:sp>
      <p:sp>
        <p:nvSpPr>
          <p:cNvPr id="3" name="Slide Number Placeholder 2">
            <a:extLst>
              <a:ext uri="{FF2B5EF4-FFF2-40B4-BE49-F238E27FC236}">
                <a16:creationId xmlns:a16="http://schemas.microsoft.com/office/drawing/2014/main" id="{2E7E732B-3E37-7B04-5510-DA1921803576}"/>
              </a:ext>
            </a:extLst>
          </p:cNvPr>
          <p:cNvSpPr>
            <a:spLocks noGrp="1"/>
          </p:cNvSpPr>
          <p:nvPr>
            <p:ph type="sldNum" idx="12"/>
          </p:nvPr>
        </p:nvSpPr>
        <p:spPr/>
        <p:txBody>
          <a:bodyPr/>
          <a:lstStyle/>
          <a:p>
            <a:fld id="{00000000-1234-1234-1234-123412341234}" type="slidenum">
              <a:rPr lang="en-ZA" smtClean="0"/>
              <a:pPr/>
              <a:t>16</a:t>
            </a:fld>
            <a:endParaRPr lang="en-ZA"/>
          </a:p>
        </p:txBody>
      </p:sp>
      <p:pic>
        <p:nvPicPr>
          <p:cNvPr id="5" name="Picture 4" descr="A blue and green graph&#10;&#10;AI-generated content may be incorrect.">
            <a:extLst>
              <a:ext uri="{FF2B5EF4-FFF2-40B4-BE49-F238E27FC236}">
                <a16:creationId xmlns:a16="http://schemas.microsoft.com/office/drawing/2014/main" id="{B92E59C1-8525-A3E0-38FF-17A6D0086D03}"/>
              </a:ext>
            </a:extLst>
          </p:cNvPr>
          <p:cNvPicPr>
            <a:picLocks noChangeAspect="1"/>
          </p:cNvPicPr>
          <p:nvPr/>
        </p:nvPicPr>
        <p:blipFill>
          <a:blip r:embed="rId3"/>
          <a:stretch>
            <a:fillRect/>
          </a:stretch>
        </p:blipFill>
        <p:spPr>
          <a:xfrm>
            <a:off x="6524800" y="2654628"/>
            <a:ext cx="6120000" cy="6120000"/>
          </a:xfrm>
          <a:prstGeom prst="rect">
            <a:avLst/>
          </a:prstGeom>
        </p:spPr>
      </p:pic>
      <p:pic>
        <p:nvPicPr>
          <p:cNvPr id="7" name="Picture 6" descr="A blue and green graph&#10;&#10;AI-generated content may be incorrect.">
            <a:extLst>
              <a:ext uri="{FF2B5EF4-FFF2-40B4-BE49-F238E27FC236}">
                <a16:creationId xmlns:a16="http://schemas.microsoft.com/office/drawing/2014/main" id="{9216A264-BB04-F7EB-97E9-3268A7AF7D5C}"/>
              </a:ext>
            </a:extLst>
          </p:cNvPr>
          <p:cNvPicPr>
            <a:picLocks noChangeAspect="1"/>
          </p:cNvPicPr>
          <p:nvPr/>
        </p:nvPicPr>
        <p:blipFill>
          <a:blip r:embed="rId4"/>
          <a:stretch>
            <a:fillRect/>
          </a:stretch>
        </p:blipFill>
        <p:spPr>
          <a:xfrm>
            <a:off x="471709" y="2654628"/>
            <a:ext cx="6120000" cy="6120000"/>
          </a:xfrm>
          <a:prstGeom prst="rect">
            <a:avLst/>
          </a:prstGeom>
        </p:spPr>
      </p:pic>
      <p:sp>
        <p:nvSpPr>
          <p:cNvPr id="6" name="TextBox 5">
            <a:extLst>
              <a:ext uri="{FF2B5EF4-FFF2-40B4-BE49-F238E27FC236}">
                <a16:creationId xmlns:a16="http://schemas.microsoft.com/office/drawing/2014/main" id="{0E3F0B2E-6991-94A7-496E-64F1F736C48C}"/>
              </a:ext>
            </a:extLst>
          </p:cNvPr>
          <p:cNvSpPr txBox="1"/>
          <p:nvPr/>
        </p:nvSpPr>
        <p:spPr>
          <a:xfrm>
            <a:off x="2069351" y="8904694"/>
            <a:ext cx="8440969" cy="461665"/>
          </a:xfrm>
          <a:prstGeom prst="rect">
            <a:avLst/>
          </a:prstGeom>
          <a:noFill/>
        </p:spPr>
        <p:txBody>
          <a:bodyPr wrap="square" rtlCol="0">
            <a:spAutoFit/>
          </a:bodyPr>
          <a:lstStyle/>
          <a:p>
            <a:r>
              <a:rPr lang="en-US" sz="2400" dirty="0"/>
              <a:t>Below SR=0.5 </a:t>
            </a:r>
            <a:r>
              <a:rPr lang="en-US" sz="2400" dirty="0" err="1"/>
              <a:t>Fibre</a:t>
            </a:r>
            <a:r>
              <a:rPr lang="en-US" sz="2400" dirty="0"/>
              <a:t> Reservoir Classification performs better. </a:t>
            </a:r>
            <a:endParaRPr lang="en-ZA" sz="2400" dirty="0"/>
          </a:p>
        </p:txBody>
      </p:sp>
      <p:sp>
        <p:nvSpPr>
          <p:cNvPr id="32" name="TextBox 31">
            <a:extLst>
              <a:ext uri="{FF2B5EF4-FFF2-40B4-BE49-F238E27FC236}">
                <a16:creationId xmlns:a16="http://schemas.microsoft.com/office/drawing/2014/main" id="{BC6D1C7E-AE53-0E34-5555-E1576F54EFA3}"/>
              </a:ext>
            </a:extLst>
          </p:cNvPr>
          <p:cNvSpPr txBox="1"/>
          <p:nvPr/>
        </p:nvSpPr>
        <p:spPr>
          <a:xfrm>
            <a:off x="773582" y="2121489"/>
            <a:ext cx="5516254" cy="553998"/>
          </a:xfrm>
          <a:prstGeom prst="rect">
            <a:avLst/>
          </a:prstGeom>
          <a:noFill/>
        </p:spPr>
        <p:txBody>
          <a:bodyPr wrap="none" rtlCol="0">
            <a:spAutoFit/>
          </a:bodyPr>
          <a:lstStyle/>
          <a:p>
            <a:r>
              <a:rPr lang="en-ZA" sz="3000" b="1" dirty="0">
                <a:latin typeface="Helvetica Neue Light" panose="020B0604020202020204"/>
              </a:rPr>
              <a:t>Simulated Modal Decomposition</a:t>
            </a:r>
          </a:p>
        </p:txBody>
      </p:sp>
      <p:sp>
        <p:nvSpPr>
          <p:cNvPr id="33" name="TextBox 32">
            <a:extLst>
              <a:ext uri="{FF2B5EF4-FFF2-40B4-BE49-F238E27FC236}">
                <a16:creationId xmlns:a16="http://schemas.microsoft.com/office/drawing/2014/main" id="{EBD80BE4-2307-038D-E259-E83F825314C6}"/>
              </a:ext>
            </a:extLst>
          </p:cNvPr>
          <p:cNvSpPr txBox="1"/>
          <p:nvPr/>
        </p:nvSpPr>
        <p:spPr>
          <a:xfrm>
            <a:off x="6724081" y="2121489"/>
            <a:ext cx="5721438" cy="553998"/>
          </a:xfrm>
          <a:prstGeom prst="rect">
            <a:avLst/>
          </a:prstGeom>
          <a:noFill/>
        </p:spPr>
        <p:txBody>
          <a:bodyPr wrap="none" rtlCol="0">
            <a:spAutoFit/>
          </a:bodyPr>
          <a:lstStyle/>
          <a:p>
            <a:r>
              <a:rPr lang="en-ZA" sz="3000" b="1" dirty="0">
                <a:latin typeface="Helvetica Neue Light" panose="020B0604020202020204"/>
              </a:rPr>
              <a:t>Classification with Fibre Reservoir</a:t>
            </a:r>
          </a:p>
        </p:txBody>
      </p:sp>
    </p:spTree>
    <p:extLst>
      <p:ext uri="{BB962C8B-B14F-4D97-AF65-F5344CB8AC3E}">
        <p14:creationId xmlns:p14="http://schemas.microsoft.com/office/powerpoint/2010/main" val="2639103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2E95-4066-2172-04BF-2433E60EEDDC}"/>
              </a:ext>
            </a:extLst>
          </p:cNvPr>
          <p:cNvSpPr>
            <a:spLocks noGrp="1"/>
          </p:cNvSpPr>
          <p:nvPr>
            <p:ph type="title"/>
          </p:nvPr>
        </p:nvSpPr>
        <p:spPr/>
        <p:txBody>
          <a:bodyPr/>
          <a:lstStyle/>
          <a:p>
            <a:r>
              <a:rPr lang="en-US" sz="3600" dirty="0"/>
              <a:t>What we have learnt</a:t>
            </a:r>
            <a:endParaRPr lang="en-ZA" sz="3600" dirty="0"/>
          </a:p>
        </p:txBody>
      </p:sp>
      <p:sp>
        <p:nvSpPr>
          <p:cNvPr id="3" name="Slide Number Placeholder 2">
            <a:extLst>
              <a:ext uri="{FF2B5EF4-FFF2-40B4-BE49-F238E27FC236}">
                <a16:creationId xmlns:a16="http://schemas.microsoft.com/office/drawing/2014/main" id="{76BDC3B3-BEAB-F9C6-0D7D-B821BDE237AD}"/>
              </a:ext>
            </a:extLst>
          </p:cNvPr>
          <p:cNvSpPr>
            <a:spLocks noGrp="1"/>
          </p:cNvSpPr>
          <p:nvPr>
            <p:ph type="sldNum" idx="12"/>
          </p:nvPr>
        </p:nvSpPr>
        <p:spPr/>
        <p:txBody>
          <a:bodyPr/>
          <a:lstStyle/>
          <a:p>
            <a:fld id="{00000000-1234-1234-1234-123412341234}" type="slidenum">
              <a:rPr lang="en-ZA" smtClean="0"/>
              <a:pPr/>
              <a:t>17</a:t>
            </a:fld>
            <a:endParaRPr lang="en-ZA"/>
          </a:p>
        </p:txBody>
      </p:sp>
      <p:sp>
        <p:nvSpPr>
          <p:cNvPr id="4" name="TextBox 3">
            <a:extLst>
              <a:ext uri="{FF2B5EF4-FFF2-40B4-BE49-F238E27FC236}">
                <a16:creationId xmlns:a16="http://schemas.microsoft.com/office/drawing/2014/main" id="{EECD7A98-13C3-1611-ABFD-866573984FC4}"/>
              </a:ext>
            </a:extLst>
          </p:cNvPr>
          <p:cNvSpPr txBox="1"/>
          <p:nvPr/>
        </p:nvSpPr>
        <p:spPr>
          <a:xfrm>
            <a:off x="268221" y="2524299"/>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Reservoirs use random projection.</a:t>
            </a:r>
          </a:p>
        </p:txBody>
      </p:sp>
      <p:sp>
        <p:nvSpPr>
          <p:cNvPr id="7" name="TextBox 6">
            <a:extLst>
              <a:ext uri="{FF2B5EF4-FFF2-40B4-BE49-F238E27FC236}">
                <a16:creationId xmlns:a16="http://schemas.microsoft.com/office/drawing/2014/main" id="{9660B5D1-76E6-3083-F1A4-F25D749B5E46}"/>
              </a:ext>
            </a:extLst>
          </p:cNvPr>
          <p:cNvSpPr txBox="1"/>
          <p:nvPr/>
        </p:nvSpPr>
        <p:spPr>
          <a:xfrm>
            <a:off x="268222" y="5047936"/>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Use feedback for edge-based data.</a:t>
            </a:r>
          </a:p>
        </p:txBody>
      </p:sp>
      <p:sp>
        <p:nvSpPr>
          <p:cNvPr id="8" name="TextBox 7">
            <a:extLst>
              <a:ext uri="{FF2B5EF4-FFF2-40B4-BE49-F238E27FC236}">
                <a16:creationId xmlns:a16="http://schemas.microsoft.com/office/drawing/2014/main" id="{94489EB1-C7FF-0232-C0B4-B7592C051C05}"/>
              </a:ext>
            </a:extLst>
          </p:cNvPr>
          <p:cNvSpPr txBox="1"/>
          <p:nvPr/>
        </p:nvSpPr>
        <p:spPr>
          <a:xfrm>
            <a:off x="291723" y="6028483"/>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Use large core sizes for textural-based data.</a:t>
            </a:r>
          </a:p>
        </p:txBody>
      </p:sp>
      <p:sp>
        <p:nvSpPr>
          <p:cNvPr id="9" name="TextBox 8">
            <a:extLst>
              <a:ext uri="{FF2B5EF4-FFF2-40B4-BE49-F238E27FC236}">
                <a16:creationId xmlns:a16="http://schemas.microsoft.com/office/drawing/2014/main" id="{6FE1D9D6-00C1-961B-A6E3-47CD7787FA4B}"/>
              </a:ext>
            </a:extLst>
          </p:cNvPr>
          <p:cNvSpPr txBox="1"/>
          <p:nvPr/>
        </p:nvSpPr>
        <p:spPr>
          <a:xfrm>
            <a:off x="268224" y="7009030"/>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t>Fibre</a:t>
            </a:r>
            <a:r>
              <a:rPr lang="en-US" sz="3200" dirty="0"/>
              <a:t> reservoirs work with OAM in turbulence below SR = 0.5.</a:t>
            </a:r>
            <a:endParaRPr lang="en-ZA" sz="3200" dirty="0"/>
          </a:p>
        </p:txBody>
      </p:sp>
      <p:sp>
        <p:nvSpPr>
          <p:cNvPr id="10" name="TextBox 9">
            <a:extLst>
              <a:ext uri="{FF2B5EF4-FFF2-40B4-BE49-F238E27FC236}">
                <a16:creationId xmlns:a16="http://schemas.microsoft.com/office/drawing/2014/main" id="{E7B6DECA-70DD-9951-CA1A-80E36162726A}"/>
              </a:ext>
            </a:extLst>
          </p:cNvPr>
          <p:cNvSpPr txBox="1"/>
          <p:nvPr/>
        </p:nvSpPr>
        <p:spPr>
          <a:xfrm>
            <a:off x="268221" y="3409021"/>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dirty="0"/>
              <a:t>This lets us use linear techniques.</a:t>
            </a:r>
          </a:p>
        </p:txBody>
      </p:sp>
      <p:sp>
        <p:nvSpPr>
          <p:cNvPr id="5" name="TextBox 4">
            <a:extLst>
              <a:ext uri="{FF2B5EF4-FFF2-40B4-BE49-F238E27FC236}">
                <a16:creationId xmlns:a16="http://schemas.microsoft.com/office/drawing/2014/main" id="{D633CF20-604A-26BF-E940-138C42A6CB59}"/>
              </a:ext>
            </a:extLst>
          </p:cNvPr>
          <p:cNvSpPr txBox="1"/>
          <p:nvPr/>
        </p:nvSpPr>
        <p:spPr>
          <a:xfrm>
            <a:off x="291723" y="4265275"/>
            <a:ext cx="12301727"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t>The reservoir’s behaviour is dictated by interaction. </a:t>
            </a:r>
          </a:p>
        </p:txBody>
      </p:sp>
    </p:spTree>
    <p:extLst>
      <p:ext uri="{BB962C8B-B14F-4D97-AF65-F5344CB8AC3E}">
        <p14:creationId xmlns:p14="http://schemas.microsoft.com/office/powerpoint/2010/main" val="1543293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8809-4AB0-271B-D088-87FA676F07DC}"/>
              </a:ext>
            </a:extLst>
          </p:cNvPr>
          <p:cNvSpPr>
            <a:spLocks noGrp="1"/>
          </p:cNvSpPr>
          <p:nvPr>
            <p:ph type="title"/>
          </p:nvPr>
        </p:nvSpPr>
        <p:spPr/>
        <p:txBody>
          <a:bodyPr/>
          <a:lstStyle/>
          <a:p>
            <a:r>
              <a:rPr lang="en-ZA" sz="3600" dirty="0"/>
              <a:t>What are the biggest challenge to overcome?</a:t>
            </a:r>
          </a:p>
        </p:txBody>
      </p:sp>
      <p:sp>
        <p:nvSpPr>
          <p:cNvPr id="3" name="Slide Number Placeholder 2">
            <a:extLst>
              <a:ext uri="{FF2B5EF4-FFF2-40B4-BE49-F238E27FC236}">
                <a16:creationId xmlns:a16="http://schemas.microsoft.com/office/drawing/2014/main" id="{4DCF2952-5B56-D013-E6DC-A1766AC81912}"/>
              </a:ext>
            </a:extLst>
          </p:cNvPr>
          <p:cNvSpPr>
            <a:spLocks noGrp="1"/>
          </p:cNvSpPr>
          <p:nvPr>
            <p:ph type="sldNum" idx="12"/>
          </p:nvPr>
        </p:nvSpPr>
        <p:spPr/>
        <p:txBody>
          <a:bodyPr/>
          <a:lstStyle/>
          <a:p>
            <a:fld id="{00000000-1234-1234-1234-123412341234}" type="slidenum">
              <a:rPr lang="en-ZA" smtClean="0"/>
              <a:pPr/>
              <a:t>18</a:t>
            </a:fld>
            <a:endParaRPr lang="en-ZA"/>
          </a:p>
        </p:txBody>
      </p:sp>
      <p:pic>
        <p:nvPicPr>
          <p:cNvPr id="5" name="activation_functions">
            <a:hlinkClick r:id="" action="ppaction://media"/>
            <a:extLst>
              <a:ext uri="{FF2B5EF4-FFF2-40B4-BE49-F238E27FC236}">
                <a16:creationId xmlns:a16="http://schemas.microsoft.com/office/drawing/2014/main" id="{F1BCDBC9-3CA9-F313-4720-15B3CAFF59F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342" b="1511"/>
          <a:stretch>
            <a:fillRect/>
          </a:stretch>
        </p:blipFill>
        <p:spPr>
          <a:xfrm>
            <a:off x="2770136" y="2124102"/>
            <a:ext cx="7464527" cy="7251546"/>
          </a:xfrm>
          <a:prstGeom prst="rect">
            <a:avLst/>
          </a:prstGeom>
        </p:spPr>
      </p:pic>
    </p:spTree>
    <p:extLst>
      <p:ext uri="{BB962C8B-B14F-4D97-AF65-F5344CB8AC3E}">
        <p14:creationId xmlns:p14="http://schemas.microsoft.com/office/powerpoint/2010/main" val="4087452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8809-4AB0-271B-D088-87FA676F07DC}"/>
              </a:ext>
            </a:extLst>
          </p:cNvPr>
          <p:cNvSpPr>
            <a:spLocks noGrp="1"/>
          </p:cNvSpPr>
          <p:nvPr>
            <p:ph type="title"/>
          </p:nvPr>
        </p:nvSpPr>
        <p:spPr/>
        <p:txBody>
          <a:bodyPr/>
          <a:lstStyle/>
          <a:p>
            <a:r>
              <a:rPr lang="en-ZA" sz="3600" dirty="0"/>
              <a:t>Thank you</a:t>
            </a:r>
          </a:p>
        </p:txBody>
      </p:sp>
      <p:sp>
        <p:nvSpPr>
          <p:cNvPr id="3" name="Slide Number Placeholder 2">
            <a:extLst>
              <a:ext uri="{FF2B5EF4-FFF2-40B4-BE49-F238E27FC236}">
                <a16:creationId xmlns:a16="http://schemas.microsoft.com/office/drawing/2014/main" id="{4DCF2952-5B56-D013-E6DC-A1766AC81912}"/>
              </a:ext>
            </a:extLst>
          </p:cNvPr>
          <p:cNvSpPr>
            <a:spLocks noGrp="1"/>
          </p:cNvSpPr>
          <p:nvPr>
            <p:ph type="sldNum" idx="12"/>
          </p:nvPr>
        </p:nvSpPr>
        <p:spPr/>
        <p:txBody>
          <a:bodyPr/>
          <a:lstStyle/>
          <a:p>
            <a:fld id="{00000000-1234-1234-1234-123412341234}" type="slidenum">
              <a:rPr lang="en-ZA" smtClean="0"/>
              <a:pPr/>
              <a:t>19</a:t>
            </a:fld>
            <a:endParaRPr lang="en-ZA"/>
          </a:p>
        </p:txBody>
      </p:sp>
      <p:pic>
        <p:nvPicPr>
          <p:cNvPr id="4" name="Picture 4">
            <a:extLst>
              <a:ext uri="{FF2B5EF4-FFF2-40B4-BE49-F238E27FC236}">
                <a16:creationId xmlns:a16="http://schemas.microsoft.com/office/drawing/2014/main" id="{79CDB78B-A70E-0F86-3B69-577FB9568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55" t="20715" r="35843" b="43808"/>
          <a:stretch>
            <a:fillRect/>
          </a:stretch>
        </p:blipFill>
        <p:spPr bwMode="auto">
          <a:xfrm>
            <a:off x="11598849" y="8026300"/>
            <a:ext cx="1405951" cy="1397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9494195-3E26-BBEF-AADB-9976CCAAE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56" t="56622" r="29498" b="19084"/>
          <a:stretch>
            <a:fillRect/>
          </a:stretch>
        </p:blipFill>
        <p:spPr bwMode="auto">
          <a:xfrm>
            <a:off x="10058401" y="8324505"/>
            <a:ext cx="1965050" cy="1135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1552F1-237F-9303-CA28-530F48F8C74A}"/>
              </a:ext>
            </a:extLst>
          </p:cNvPr>
          <p:cNvPicPr>
            <a:picLocks noChangeAspect="1"/>
          </p:cNvPicPr>
          <p:nvPr/>
        </p:nvPicPr>
        <p:blipFill>
          <a:blip r:embed="rId3"/>
          <a:srcRect b="7652"/>
          <a:stretch>
            <a:fillRect/>
          </a:stretch>
        </p:blipFill>
        <p:spPr>
          <a:xfrm>
            <a:off x="151616" y="8023075"/>
            <a:ext cx="3946251" cy="1397101"/>
          </a:xfrm>
          <a:prstGeom prst="rect">
            <a:avLst/>
          </a:prstGeom>
        </p:spPr>
      </p:pic>
      <p:pic>
        <p:nvPicPr>
          <p:cNvPr id="10" name="Picture 9" descr="A group of people wearing sunglasses&#10;&#10;AI-generated content may be incorrect.">
            <a:extLst>
              <a:ext uri="{FF2B5EF4-FFF2-40B4-BE49-F238E27FC236}">
                <a16:creationId xmlns:a16="http://schemas.microsoft.com/office/drawing/2014/main" id="{ECA5855B-F6A4-9D00-C9B3-E236B801C762}"/>
              </a:ext>
            </a:extLst>
          </p:cNvPr>
          <p:cNvPicPr>
            <a:picLocks noChangeAspect="1"/>
          </p:cNvPicPr>
          <p:nvPr/>
        </p:nvPicPr>
        <p:blipFill>
          <a:blip r:embed="rId4"/>
          <a:stretch>
            <a:fillRect/>
          </a:stretch>
        </p:blipFill>
        <p:spPr>
          <a:xfrm>
            <a:off x="2048883" y="2085740"/>
            <a:ext cx="8906933" cy="5937335"/>
          </a:xfrm>
          <a:prstGeom prst="rect">
            <a:avLst/>
          </a:prstGeom>
        </p:spPr>
      </p:pic>
    </p:spTree>
    <p:extLst>
      <p:ext uri="{BB962C8B-B14F-4D97-AF65-F5344CB8AC3E}">
        <p14:creationId xmlns:p14="http://schemas.microsoft.com/office/powerpoint/2010/main" val="269458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03B9-DECA-AB66-8A9B-D7659C780A67}"/>
              </a:ext>
            </a:extLst>
          </p:cNvPr>
          <p:cNvSpPr>
            <a:spLocks noGrp="1"/>
          </p:cNvSpPr>
          <p:nvPr>
            <p:ph type="title"/>
          </p:nvPr>
        </p:nvSpPr>
        <p:spPr/>
        <p:txBody>
          <a:bodyPr/>
          <a:lstStyle/>
          <a:p>
            <a:r>
              <a:rPr lang="en-US" sz="3600" dirty="0"/>
              <a:t>What are Neural Networks?</a:t>
            </a:r>
            <a:endParaRPr lang="en-ZA" sz="3600" dirty="0"/>
          </a:p>
        </p:txBody>
      </p:sp>
      <p:sp>
        <p:nvSpPr>
          <p:cNvPr id="3" name="Slide Number Placeholder 2">
            <a:extLst>
              <a:ext uri="{FF2B5EF4-FFF2-40B4-BE49-F238E27FC236}">
                <a16:creationId xmlns:a16="http://schemas.microsoft.com/office/drawing/2014/main" id="{05BAC51A-155D-A266-C11A-CA0AA3A1713A}"/>
              </a:ext>
            </a:extLst>
          </p:cNvPr>
          <p:cNvSpPr>
            <a:spLocks noGrp="1"/>
          </p:cNvSpPr>
          <p:nvPr>
            <p:ph type="sldNum" idx="12"/>
          </p:nvPr>
        </p:nvSpPr>
        <p:spPr/>
        <p:txBody>
          <a:bodyPr/>
          <a:lstStyle/>
          <a:p>
            <a:fld id="{00000000-1234-1234-1234-123412341234}" type="slidenum">
              <a:rPr lang="en-ZA" smtClean="0"/>
              <a:pPr/>
              <a:t>2</a:t>
            </a:fld>
            <a:endParaRPr lang="en-ZA"/>
          </a:p>
        </p:txBody>
      </p:sp>
      <p:graphicFrame>
        <p:nvGraphicFramePr>
          <p:cNvPr id="4" name="Diagram 3">
            <a:extLst>
              <a:ext uri="{FF2B5EF4-FFF2-40B4-BE49-F238E27FC236}">
                <a16:creationId xmlns:a16="http://schemas.microsoft.com/office/drawing/2014/main" id="{A5B45BAA-C591-A48C-0777-0BA3E5085561}"/>
              </a:ext>
            </a:extLst>
          </p:cNvPr>
          <p:cNvGraphicFramePr/>
          <p:nvPr>
            <p:extLst>
              <p:ext uri="{D42A27DB-BD31-4B8C-83A1-F6EECF244321}">
                <p14:modId xmlns:p14="http://schemas.microsoft.com/office/powerpoint/2010/main" val="347472792"/>
              </p:ext>
            </p:extLst>
          </p:nvPr>
        </p:nvGraphicFramePr>
        <p:xfrm>
          <a:off x="-287692" y="3140490"/>
          <a:ext cx="7343494" cy="4552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D98FBEB1-1F3F-7191-EE91-827632DF57E6}"/>
              </a:ext>
            </a:extLst>
          </p:cNvPr>
          <p:cNvSpPr txBox="1"/>
          <p:nvPr/>
        </p:nvSpPr>
        <p:spPr>
          <a:xfrm>
            <a:off x="1342282" y="8322323"/>
            <a:ext cx="4083545" cy="830997"/>
          </a:xfrm>
          <a:prstGeom prst="rect">
            <a:avLst/>
          </a:prstGeom>
          <a:noFill/>
        </p:spPr>
        <p:txBody>
          <a:bodyPr wrap="square" rtlCol="0">
            <a:spAutoFit/>
          </a:bodyPr>
          <a:lstStyle/>
          <a:p>
            <a:r>
              <a:rPr lang="en-US" sz="2400" dirty="0">
                <a:latin typeface="Helvetica Neue Light" panose="020B0604020202020204"/>
              </a:rPr>
              <a:t>Figure 1: Understanding what framework we have. </a:t>
            </a:r>
            <a:endParaRPr lang="en-ZA" sz="2400" dirty="0">
              <a:latin typeface="Helvetica Neue Light" panose="020B0604020202020204"/>
            </a:endParaRPr>
          </a:p>
        </p:txBody>
      </p:sp>
      <p:sp>
        <p:nvSpPr>
          <p:cNvPr id="10" name="TextBox 9">
            <a:extLst>
              <a:ext uri="{FF2B5EF4-FFF2-40B4-BE49-F238E27FC236}">
                <a16:creationId xmlns:a16="http://schemas.microsoft.com/office/drawing/2014/main" id="{2C5902EA-1021-A068-C5B3-C54685732C47}"/>
              </a:ext>
            </a:extLst>
          </p:cNvPr>
          <p:cNvSpPr txBox="1"/>
          <p:nvPr/>
        </p:nvSpPr>
        <p:spPr>
          <a:xfrm>
            <a:off x="7578975" y="8322322"/>
            <a:ext cx="4083545" cy="830997"/>
          </a:xfrm>
          <a:prstGeom prst="rect">
            <a:avLst/>
          </a:prstGeom>
          <a:noFill/>
        </p:spPr>
        <p:txBody>
          <a:bodyPr wrap="square" rtlCol="0">
            <a:spAutoFit/>
          </a:bodyPr>
          <a:lstStyle/>
          <a:p>
            <a:r>
              <a:rPr lang="en-US" sz="2400" dirty="0">
                <a:latin typeface="Helvetica Neue Light" panose="020B0604020202020204"/>
              </a:rPr>
              <a:t>Figure 2: Practical example of each framework. </a:t>
            </a:r>
            <a:endParaRPr lang="en-ZA" sz="2400" dirty="0">
              <a:latin typeface="Helvetica Neue Light" panose="020B0604020202020204"/>
            </a:endParaRPr>
          </a:p>
        </p:txBody>
      </p:sp>
      <p:pic>
        <p:nvPicPr>
          <p:cNvPr id="12" name="Picture 11" descr="A chess board with a chess piece and chess pieces&#10;&#10;AI-generated content may be incorrect.">
            <a:extLst>
              <a:ext uri="{FF2B5EF4-FFF2-40B4-BE49-F238E27FC236}">
                <a16:creationId xmlns:a16="http://schemas.microsoft.com/office/drawing/2014/main" id="{9079CA5C-5582-E61B-435F-951FAE659292}"/>
              </a:ext>
            </a:extLst>
          </p:cNvPr>
          <p:cNvPicPr>
            <a:picLocks noChangeAspect="1"/>
          </p:cNvPicPr>
          <p:nvPr/>
        </p:nvPicPr>
        <p:blipFill>
          <a:blip r:embed="rId8"/>
          <a:stretch>
            <a:fillRect/>
          </a:stretch>
        </p:blipFill>
        <p:spPr>
          <a:xfrm>
            <a:off x="7344446" y="3140490"/>
            <a:ext cx="4552601" cy="4552601"/>
          </a:xfrm>
          <a:prstGeom prst="rect">
            <a:avLst/>
          </a:prstGeom>
        </p:spPr>
      </p:pic>
      <p:pic>
        <p:nvPicPr>
          <p:cNvPr id="14" name="Picture 13" descr="A blue and gold padlock on a shield&#10;&#10;AI-generated content may be incorrect.">
            <a:extLst>
              <a:ext uri="{FF2B5EF4-FFF2-40B4-BE49-F238E27FC236}">
                <a16:creationId xmlns:a16="http://schemas.microsoft.com/office/drawing/2014/main" id="{CAF6922C-B366-49E9-2DDE-2AF05A73DB2B}"/>
              </a:ext>
            </a:extLst>
          </p:cNvPr>
          <p:cNvPicPr>
            <a:picLocks noChangeAspect="1"/>
          </p:cNvPicPr>
          <p:nvPr/>
        </p:nvPicPr>
        <p:blipFill>
          <a:blip r:embed="rId9"/>
          <a:stretch>
            <a:fillRect/>
          </a:stretch>
        </p:blipFill>
        <p:spPr>
          <a:xfrm>
            <a:off x="7344446" y="3139091"/>
            <a:ext cx="4554000" cy="4554000"/>
          </a:xfrm>
          <a:prstGeom prst="rect">
            <a:avLst/>
          </a:prstGeom>
        </p:spPr>
      </p:pic>
      <p:sp>
        <p:nvSpPr>
          <p:cNvPr id="5" name="AutoShape 2">
            <a:extLst>
              <a:ext uri="{FF2B5EF4-FFF2-40B4-BE49-F238E27FC236}">
                <a16:creationId xmlns:a16="http://schemas.microsoft.com/office/drawing/2014/main" id="{DDA7D8C8-5CBF-ECD3-D97E-F3653AC1DBFB}"/>
              </a:ext>
            </a:extLst>
          </p:cNvPr>
          <p:cNvSpPr>
            <a:spLocks noChangeAspect="1" noChangeArrowheads="1"/>
          </p:cNvSpPr>
          <p:nvPr/>
        </p:nvSpPr>
        <p:spPr bwMode="auto">
          <a:xfrm>
            <a:off x="6350000" y="2286000"/>
            <a:ext cx="2743200" cy="274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8" name="Picture 7" descr="A person kneeling next to a light&#10;&#10;AI-generated content may be incorrect.">
            <a:extLst>
              <a:ext uri="{FF2B5EF4-FFF2-40B4-BE49-F238E27FC236}">
                <a16:creationId xmlns:a16="http://schemas.microsoft.com/office/drawing/2014/main" id="{80E12080-CDEB-3259-3EED-14B169E477BF}"/>
              </a:ext>
            </a:extLst>
          </p:cNvPr>
          <p:cNvPicPr>
            <a:picLocks noChangeAspect="1"/>
          </p:cNvPicPr>
          <p:nvPr/>
        </p:nvPicPr>
        <p:blipFill>
          <a:blip r:embed="rId10"/>
          <a:srcRect l="18864" t="30622" r="18882" b="22688"/>
          <a:stretch>
            <a:fillRect/>
          </a:stretch>
        </p:blipFill>
        <p:spPr>
          <a:xfrm>
            <a:off x="7343047" y="3139091"/>
            <a:ext cx="4554000" cy="4554000"/>
          </a:xfrm>
          <a:prstGeom prst="rect">
            <a:avLst/>
          </a:prstGeom>
        </p:spPr>
      </p:pic>
    </p:spTree>
    <p:extLst>
      <p:ext uri="{BB962C8B-B14F-4D97-AF65-F5344CB8AC3E}">
        <p14:creationId xmlns:p14="http://schemas.microsoft.com/office/powerpoint/2010/main" val="4201817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4">
                                            <p:graphicEl>
                                              <a:dgm id="{FEF503BF-D2F3-4A87-8DC6-1623E0005EDE}"/>
                                            </p:graphicEl>
                                          </p:spTgt>
                                        </p:tgtEl>
                                        <p:attrNameLst>
                                          <p:attrName>style.color</p:attrName>
                                        </p:attrNameLst>
                                      </p:cBhvr>
                                      <p:to>
                                        <a:schemeClr val="accent2"/>
                                      </p:to>
                                    </p:animClr>
                                    <p:animClr clrSpc="rgb" dir="cw">
                                      <p:cBhvr>
                                        <p:cTn id="7" dur="500" fill="hold"/>
                                        <p:tgtEl>
                                          <p:spTgt spid="4">
                                            <p:graphicEl>
                                              <a:dgm id="{FEF503BF-D2F3-4A87-8DC6-1623E0005EDE}"/>
                                            </p:graphicEl>
                                          </p:spTgt>
                                        </p:tgtEl>
                                        <p:attrNameLst>
                                          <p:attrName>fillcolor</p:attrName>
                                        </p:attrNameLst>
                                      </p:cBhvr>
                                      <p:to>
                                        <a:schemeClr val="accent2"/>
                                      </p:to>
                                    </p:animClr>
                                    <p:set>
                                      <p:cBhvr>
                                        <p:cTn id="8" dur="500" fill="hold"/>
                                        <p:tgtEl>
                                          <p:spTgt spid="4">
                                            <p:graphicEl>
                                              <a:dgm id="{FEF503BF-D2F3-4A87-8DC6-1623E0005EDE}"/>
                                            </p:graphicEl>
                                          </p:spTgt>
                                        </p:tgtEl>
                                        <p:attrNameLst>
                                          <p:attrName>fill.type</p:attrName>
                                        </p:attrNameLst>
                                      </p:cBhvr>
                                      <p:to>
                                        <p:strVal val="solid"/>
                                      </p:to>
                                    </p:set>
                                    <p:set>
                                      <p:cBhvr>
                                        <p:cTn id="9" dur="500" fill="hold"/>
                                        <p:tgtEl>
                                          <p:spTgt spid="4">
                                            <p:graphicEl>
                                              <a:dgm id="{FEF503BF-D2F3-4A87-8DC6-1623E0005EDE}"/>
                                            </p:graphicEl>
                                          </p:spTgt>
                                        </p:tgtEl>
                                        <p:attrNameLst>
                                          <p:attrName>fill.on</p:attrName>
                                        </p:attrNameLst>
                                      </p:cBhvr>
                                      <p:to>
                                        <p:strVal val="true"/>
                                      </p:to>
                                    </p:set>
                                  </p:childTnLst>
                                </p:cTn>
                              </p:par>
                              <p:par>
                                <p:cTn id="10" presetID="14"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grpId="0" nodeType="clickEffect">
                                  <p:stCondLst>
                                    <p:cond delay="0"/>
                                  </p:stCondLst>
                                  <p:childTnLst>
                                    <p:animClr clrSpc="rgb" dir="cw">
                                      <p:cBhvr override="childStyle">
                                        <p:cTn id="16" dur="500" fill="hold"/>
                                        <p:tgtEl>
                                          <p:spTgt spid="4">
                                            <p:graphicEl>
                                              <a:dgm id="{B8B6FC12-F181-4139-A9D3-D1A31BDC0876}"/>
                                            </p:graphicEl>
                                          </p:spTgt>
                                        </p:tgtEl>
                                        <p:attrNameLst>
                                          <p:attrName>style.color</p:attrName>
                                        </p:attrNameLst>
                                      </p:cBhvr>
                                      <p:to>
                                        <a:schemeClr val="accent2"/>
                                      </p:to>
                                    </p:animClr>
                                    <p:animClr clrSpc="rgb" dir="cw">
                                      <p:cBhvr>
                                        <p:cTn id="17" dur="500" fill="hold"/>
                                        <p:tgtEl>
                                          <p:spTgt spid="4">
                                            <p:graphicEl>
                                              <a:dgm id="{B8B6FC12-F181-4139-A9D3-D1A31BDC0876}"/>
                                            </p:graphicEl>
                                          </p:spTgt>
                                        </p:tgtEl>
                                        <p:attrNameLst>
                                          <p:attrName>fillcolor</p:attrName>
                                        </p:attrNameLst>
                                      </p:cBhvr>
                                      <p:to>
                                        <a:schemeClr val="accent2"/>
                                      </p:to>
                                    </p:animClr>
                                    <p:set>
                                      <p:cBhvr>
                                        <p:cTn id="18" dur="500" fill="hold"/>
                                        <p:tgtEl>
                                          <p:spTgt spid="4">
                                            <p:graphicEl>
                                              <a:dgm id="{B8B6FC12-F181-4139-A9D3-D1A31BDC0876}"/>
                                            </p:graphicEl>
                                          </p:spTgt>
                                        </p:tgtEl>
                                        <p:attrNameLst>
                                          <p:attrName>fill.type</p:attrName>
                                        </p:attrNameLst>
                                      </p:cBhvr>
                                      <p:to>
                                        <p:strVal val="solid"/>
                                      </p:to>
                                    </p:set>
                                    <p:set>
                                      <p:cBhvr>
                                        <p:cTn id="19" dur="500" fill="hold"/>
                                        <p:tgtEl>
                                          <p:spTgt spid="4">
                                            <p:graphicEl>
                                              <a:dgm id="{B8B6FC12-F181-4139-A9D3-D1A31BDC0876}"/>
                                            </p:graphicEl>
                                          </p:spTgt>
                                        </p:tgtEl>
                                        <p:attrNameLst>
                                          <p:attrName>fill.on</p:attrName>
                                        </p:attrNameLst>
                                      </p:cBhvr>
                                      <p:to>
                                        <p:strVal val="true"/>
                                      </p:to>
                                    </p:se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500" fill="hold"/>
                                        <p:tgtEl>
                                          <p:spTgt spid="4">
                                            <p:graphicEl>
                                              <a:dgm id="{6ED1F0C8-82F2-421F-83E6-CBB0431D9CA4}"/>
                                            </p:graphicEl>
                                          </p:spTgt>
                                        </p:tgtEl>
                                        <p:attrNameLst>
                                          <p:attrName>style.color</p:attrName>
                                        </p:attrNameLst>
                                      </p:cBhvr>
                                      <p:to>
                                        <a:schemeClr val="accent2"/>
                                      </p:to>
                                    </p:animClr>
                                    <p:animClr clrSpc="rgb" dir="cw">
                                      <p:cBhvr>
                                        <p:cTn id="27" dur="500" fill="hold"/>
                                        <p:tgtEl>
                                          <p:spTgt spid="4">
                                            <p:graphicEl>
                                              <a:dgm id="{6ED1F0C8-82F2-421F-83E6-CBB0431D9CA4}"/>
                                            </p:graphicEl>
                                          </p:spTgt>
                                        </p:tgtEl>
                                        <p:attrNameLst>
                                          <p:attrName>fillcolor</p:attrName>
                                        </p:attrNameLst>
                                      </p:cBhvr>
                                      <p:to>
                                        <a:schemeClr val="accent2"/>
                                      </p:to>
                                    </p:animClr>
                                    <p:set>
                                      <p:cBhvr>
                                        <p:cTn id="28" dur="500" fill="hold"/>
                                        <p:tgtEl>
                                          <p:spTgt spid="4">
                                            <p:graphicEl>
                                              <a:dgm id="{6ED1F0C8-82F2-421F-83E6-CBB0431D9CA4}"/>
                                            </p:graphicEl>
                                          </p:spTgt>
                                        </p:tgtEl>
                                        <p:attrNameLst>
                                          <p:attrName>fill.type</p:attrName>
                                        </p:attrNameLst>
                                      </p:cBhvr>
                                      <p:to>
                                        <p:strVal val="solid"/>
                                      </p:to>
                                    </p:set>
                                    <p:set>
                                      <p:cBhvr>
                                        <p:cTn id="29" dur="500" fill="hold"/>
                                        <p:tgtEl>
                                          <p:spTgt spid="4">
                                            <p:graphicEl>
                                              <a:dgm id="{6ED1F0C8-82F2-421F-83E6-CBB0431D9CA4}"/>
                                            </p:graphicEl>
                                          </p:spTgt>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4">
                                            <p:graphicEl>
                                              <a:dgm id="{A2E27EBC-CD64-4019-8C98-6ED55B135D7C}"/>
                                            </p:graphicEl>
                                          </p:spTgt>
                                        </p:tgtEl>
                                        <p:attrNameLst>
                                          <p:attrName>style.color</p:attrName>
                                        </p:attrNameLst>
                                      </p:cBhvr>
                                      <p:to>
                                        <a:schemeClr val="accent2"/>
                                      </p:to>
                                    </p:animClr>
                                    <p:animClr clrSpc="rgb" dir="cw">
                                      <p:cBhvr>
                                        <p:cTn id="32" dur="500" fill="hold"/>
                                        <p:tgtEl>
                                          <p:spTgt spid="4">
                                            <p:graphicEl>
                                              <a:dgm id="{A2E27EBC-CD64-4019-8C98-6ED55B135D7C}"/>
                                            </p:graphicEl>
                                          </p:spTgt>
                                        </p:tgtEl>
                                        <p:attrNameLst>
                                          <p:attrName>fillcolor</p:attrName>
                                        </p:attrNameLst>
                                      </p:cBhvr>
                                      <p:to>
                                        <a:schemeClr val="accent2"/>
                                      </p:to>
                                    </p:animClr>
                                    <p:set>
                                      <p:cBhvr>
                                        <p:cTn id="33" dur="500" fill="hold"/>
                                        <p:tgtEl>
                                          <p:spTgt spid="4">
                                            <p:graphicEl>
                                              <a:dgm id="{A2E27EBC-CD64-4019-8C98-6ED55B135D7C}"/>
                                            </p:graphicEl>
                                          </p:spTgt>
                                        </p:tgtEl>
                                        <p:attrNameLst>
                                          <p:attrName>fill.type</p:attrName>
                                        </p:attrNameLst>
                                      </p:cBhvr>
                                      <p:to>
                                        <p:strVal val="solid"/>
                                      </p:to>
                                    </p:set>
                                    <p:set>
                                      <p:cBhvr>
                                        <p:cTn id="34" dur="500" fill="hold"/>
                                        <p:tgtEl>
                                          <p:spTgt spid="4">
                                            <p:graphicEl>
                                              <a:dgm id="{A2E27EBC-CD64-4019-8C98-6ED55B135D7C}"/>
                                            </p:graphicEl>
                                          </p:spTgt>
                                        </p:tgtEl>
                                        <p:attrNameLst>
                                          <p:attrName>fill.on</p:attrName>
                                        </p:attrNameLst>
                                      </p:cBhvr>
                                      <p:to>
                                        <p:strVal val="true"/>
                                      </p:to>
                                    </p:se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2B33-52E9-DCF6-8DD0-BB44694A2FC7}"/>
              </a:ext>
            </a:extLst>
          </p:cNvPr>
          <p:cNvSpPr>
            <a:spLocks noGrp="1"/>
          </p:cNvSpPr>
          <p:nvPr>
            <p:ph type="title"/>
          </p:nvPr>
        </p:nvSpPr>
        <p:spPr/>
        <p:txBody>
          <a:bodyPr/>
          <a:lstStyle/>
          <a:p>
            <a:r>
              <a:rPr lang="en-US" sz="3600" dirty="0"/>
              <a:t>H</a:t>
            </a:r>
            <a:r>
              <a:rPr lang="en-ZA" sz="3600" dirty="0"/>
              <a:t>ow are neurons formed?</a:t>
            </a:r>
          </a:p>
        </p:txBody>
      </p:sp>
      <p:sp>
        <p:nvSpPr>
          <p:cNvPr id="3" name="Slide Number Placeholder 2">
            <a:extLst>
              <a:ext uri="{FF2B5EF4-FFF2-40B4-BE49-F238E27FC236}">
                <a16:creationId xmlns:a16="http://schemas.microsoft.com/office/drawing/2014/main" id="{C98EAC9D-3EE5-C0DE-2BD5-28EB083850F7}"/>
              </a:ext>
            </a:extLst>
          </p:cNvPr>
          <p:cNvSpPr>
            <a:spLocks noGrp="1"/>
          </p:cNvSpPr>
          <p:nvPr>
            <p:ph type="sldNum" idx="12"/>
          </p:nvPr>
        </p:nvSpPr>
        <p:spPr/>
        <p:txBody>
          <a:bodyPr/>
          <a:lstStyle/>
          <a:p>
            <a:fld id="{00000000-1234-1234-1234-123412341234}" type="slidenum">
              <a:rPr lang="en-ZA" smtClean="0"/>
              <a:pPr/>
              <a:t>3</a:t>
            </a:fld>
            <a:endParaRPr lang="en-ZA"/>
          </a:p>
        </p:txBody>
      </p:sp>
      <p:sp>
        <p:nvSpPr>
          <p:cNvPr id="13" name="TextBox 12">
            <a:extLst>
              <a:ext uri="{FF2B5EF4-FFF2-40B4-BE49-F238E27FC236}">
                <a16:creationId xmlns:a16="http://schemas.microsoft.com/office/drawing/2014/main" id="{E65045F6-85B6-74AE-A46C-1483D0DD8C10}"/>
              </a:ext>
            </a:extLst>
          </p:cNvPr>
          <p:cNvSpPr txBox="1"/>
          <p:nvPr/>
        </p:nvSpPr>
        <p:spPr>
          <a:xfrm>
            <a:off x="9071885" y="2201812"/>
            <a:ext cx="1441420" cy="646331"/>
          </a:xfrm>
          <a:prstGeom prst="rect">
            <a:avLst/>
          </a:prstGeom>
          <a:noFill/>
        </p:spPr>
        <p:txBody>
          <a:bodyPr wrap="none" rtlCol="0">
            <a:spAutoFit/>
          </a:bodyPr>
          <a:lstStyle/>
          <a:p>
            <a:r>
              <a:rPr lang="en-ZA" sz="3600" dirty="0">
                <a:solidFill>
                  <a:schemeClr val="tx1"/>
                </a:solidFill>
                <a:latin typeface="Helvetica Neue"/>
              </a:rPr>
              <a:t>Model</a:t>
            </a:r>
          </a:p>
        </p:txBody>
      </p:sp>
      <p:sp>
        <p:nvSpPr>
          <p:cNvPr id="4" name="Oval 3">
            <a:extLst>
              <a:ext uri="{FF2B5EF4-FFF2-40B4-BE49-F238E27FC236}">
                <a16:creationId xmlns:a16="http://schemas.microsoft.com/office/drawing/2014/main" id="{46E9366C-5E18-2BF3-43FD-4FC9FA9CDF2D}"/>
              </a:ext>
            </a:extLst>
          </p:cNvPr>
          <p:cNvSpPr/>
          <p:nvPr/>
        </p:nvSpPr>
        <p:spPr>
          <a:xfrm>
            <a:off x="7192439" y="343751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Oval 4">
            <a:extLst>
              <a:ext uri="{FF2B5EF4-FFF2-40B4-BE49-F238E27FC236}">
                <a16:creationId xmlns:a16="http://schemas.microsoft.com/office/drawing/2014/main" id="{9B3F2605-2F28-5E1D-C98E-2595FE9FCC35}"/>
              </a:ext>
            </a:extLst>
          </p:cNvPr>
          <p:cNvSpPr/>
          <p:nvPr/>
        </p:nvSpPr>
        <p:spPr>
          <a:xfrm>
            <a:off x="7192439" y="4732887"/>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Oval 5">
            <a:extLst>
              <a:ext uri="{FF2B5EF4-FFF2-40B4-BE49-F238E27FC236}">
                <a16:creationId xmlns:a16="http://schemas.microsoft.com/office/drawing/2014/main" id="{55F55A95-2FE4-69E4-6940-66DAA93D06A3}"/>
              </a:ext>
            </a:extLst>
          </p:cNvPr>
          <p:cNvSpPr/>
          <p:nvPr/>
        </p:nvSpPr>
        <p:spPr>
          <a:xfrm>
            <a:off x="7192439" y="602826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Oval 6">
            <a:extLst>
              <a:ext uri="{FF2B5EF4-FFF2-40B4-BE49-F238E27FC236}">
                <a16:creationId xmlns:a16="http://schemas.microsoft.com/office/drawing/2014/main" id="{2C3F4A9F-C2FD-94CF-D60B-24C246437600}"/>
              </a:ext>
            </a:extLst>
          </p:cNvPr>
          <p:cNvSpPr/>
          <p:nvPr/>
        </p:nvSpPr>
        <p:spPr>
          <a:xfrm>
            <a:off x="7192439" y="7323637"/>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B587B902-E094-4147-28B1-43F1513D3A7D}"/>
              </a:ext>
            </a:extLst>
          </p:cNvPr>
          <p:cNvSpPr txBox="1"/>
          <p:nvPr/>
        </p:nvSpPr>
        <p:spPr>
          <a:xfrm>
            <a:off x="6417739" y="3352847"/>
            <a:ext cx="587020" cy="646331"/>
          </a:xfrm>
          <a:prstGeom prst="rect">
            <a:avLst/>
          </a:prstGeom>
          <a:noFill/>
        </p:spPr>
        <p:txBody>
          <a:bodyPr wrap="none" rtlCol="0">
            <a:spAutoFit/>
          </a:bodyPr>
          <a:lstStyle/>
          <a:p>
            <a:r>
              <a:rPr lang="en-ZA" sz="3600" dirty="0">
                <a:solidFill>
                  <a:schemeClr val="tx1"/>
                </a:solidFill>
                <a:latin typeface="Helvetica Neue"/>
              </a:rPr>
              <a:t>x</a:t>
            </a:r>
            <a:r>
              <a:rPr lang="en-ZA" sz="3600" baseline="-25000" dirty="0">
                <a:solidFill>
                  <a:schemeClr val="tx1"/>
                </a:solidFill>
                <a:latin typeface="Helvetica Neue"/>
              </a:rPr>
              <a:t>1</a:t>
            </a:r>
            <a:endParaRPr lang="en-ZA" sz="3600" dirty="0">
              <a:solidFill>
                <a:schemeClr val="tx1"/>
              </a:solidFill>
              <a:latin typeface="Helvetica Neue"/>
            </a:endParaRPr>
          </a:p>
        </p:txBody>
      </p:sp>
      <p:sp>
        <p:nvSpPr>
          <p:cNvPr id="9" name="TextBox 8">
            <a:extLst>
              <a:ext uri="{FF2B5EF4-FFF2-40B4-BE49-F238E27FC236}">
                <a16:creationId xmlns:a16="http://schemas.microsoft.com/office/drawing/2014/main" id="{49FAD976-A200-0EF2-CC34-3DD86F592B6B}"/>
              </a:ext>
            </a:extLst>
          </p:cNvPr>
          <p:cNvSpPr txBox="1"/>
          <p:nvPr/>
        </p:nvSpPr>
        <p:spPr>
          <a:xfrm>
            <a:off x="6417739" y="4645358"/>
            <a:ext cx="587020" cy="646331"/>
          </a:xfrm>
          <a:prstGeom prst="rect">
            <a:avLst/>
          </a:prstGeom>
          <a:noFill/>
        </p:spPr>
        <p:txBody>
          <a:bodyPr wrap="none" rtlCol="0">
            <a:spAutoFit/>
          </a:bodyPr>
          <a:lstStyle/>
          <a:p>
            <a:r>
              <a:rPr lang="en-ZA" sz="3600" dirty="0">
                <a:solidFill>
                  <a:schemeClr val="tx1"/>
                </a:solidFill>
                <a:latin typeface="Helvetica Neue"/>
              </a:rPr>
              <a:t>x</a:t>
            </a:r>
            <a:r>
              <a:rPr lang="en-ZA" sz="3600" baseline="-25000" dirty="0">
                <a:solidFill>
                  <a:schemeClr val="tx1"/>
                </a:solidFill>
                <a:latin typeface="Helvetica Neue"/>
              </a:rPr>
              <a:t>2</a:t>
            </a:r>
            <a:endParaRPr lang="en-ZA" sz="3600" dirty="0">
              <a:solidFill>
                <a:schemeClr val="tx1"/>
              </a:solidFill>
              <a:latin typeface="Helvetica Neue"/>
            </a:endParaRPr>
          </a:p>
        </p:txBody>
      </p:sp>
      <p:sp>
        <p:nvSpPr>
          <p:cNvPr id="10" name="TextBox 9">
            <a:extLst>
              <a:ext uri="{FF2B5EF4-FFF2-40B4-BE49-F238E27FC236}">
                <a16:creationId xmlns:a16="http://schemas.microsoft.com/office/drawing/2014/main" id="{827BF5B1-D970-0B22-848A-BA2A2093AED9}"/>
              </a:ext>
            </a:extLst>
          </p:cNvPr>
          <p:cNvSpPr txBox="1"/>
          <p:nvPr/>
        </p:nvSpPr>
        <p:spPr>
          <a:xfrm>
            <a:off x="6417739" y="5937869"/>
            <a:ext cx="587020" cy="646331"/>
          </a:xfrm>
          <a:prstGeom prst="rect">
            <a:avLst/>
          </a:prstGeom>
          <a:noFill/>
        </p:spPr>
        <p:txBody>
          <a:bodyPr wrap="none" rtlCol="0">
            <a:spAutoFit/>
          </a:bodyPr>
          <a:lstStyle/>
          <a:p>
            <a:r>
              <a:rPr lang="en-ZA" sz="3600" dirty="0">
                <a:solidFill>
                  <a:schemeClr val="tx1"/>
                </a:solidFill>
                <a:latin typeface="Helvetica Neue"/>
              </a:rPr>
              <a:t>x</a:t>
            </a:r>
            <a:r>
              <a:rPr lang="en-ZA" sz="3600" baseline="-25000" dirty="0">
                <a:solidFill>
                  <a:schemeClr val="tx1"/>
                </a:solidFill>
                <a:latin typeface="Helvetica Neue"/>
              </a:rPr>
              <a:t>3</a:t>
            </a:r>
            <a:endParaRPr lang="en-ZA" sz="3600" dirty="0">
              <a:solidFill>
                <a:schemeClr val="tx1"/>
              </a:solidFill>
              <a:latin typeface="Helvetica Neue"/>
            </a:endParaRPr>
          </a:p>
        </p:txBody>
      </p:sp>
      <p:sp>
        <p:nvSpPr>
          <p:cNvPr id="11" name="TextBox 10">
            <a:extLst>
              <a:ext uri="{FF2B5EF4-FFF2-40B4-BE49-F238E27FC236}">
                <a16:creationId xmlns:a16="http://schemas.microsoft.com/office/drawing/2014/main" id="{4CDC1E20-F98A-1CEB-7269-8753166C3B71}"/>
              </a:ext>
            </a:extLst>
          </p:cNvPr>
          <p:cNvSpPr txBox="1"/>
          <p:nvPr/>
        </p:nvSpPr>
        <p:spPr>
          <a:xfrm>
            <a:off x="6417739" y="7230380"/>
            <a:ext cx="587020" cy="646331"/>
          </a:xfrm>
          <a:prstGeom prst="rect">
            <a:avLst/>
          </a:prstGeom>
          <a:noFill/>
        </p:spPr>
        <p:txBody>
          <a:bodyPr wrap="none" rtlCol="0">
            <a:spAutoFit/>
          </a:bodyPr>
          <a:lstStyle/>
          <a:p>
            <a:r>
              <a:rPr lang="en-ZA" sz="3600" dirty="0">
                <a:solidFill>
                  <a:schemeClr val="tx1"/>
                </a:solidFill>
                <a:latin typeface="Helvetica Neue"/>
              </a:rPr>
              <a:t>x</a:t>
            </a:r>
            <a:r>
              <a:rPr lang="en-ZA" sz="3600" baseline="-25000" dirty="0">
                <a:solidFill>
                  <a:schemeClr val="tx1"/>
                </a:solidFill>
                <a:latin typeface="Helvetica Neue"/>
              </a:rPr>
              <a:t>4</a:t>
            </a:r>
            <a:endParaRPr lang="en-ZA" sz="3600" dirty="0">
              <a:solidFill>
                <a:schemeClr val="tx1"/>
              </a:solidFill>
              <a:latin typeface="Helvetica Neue"/>
            </a:endParaRPr>
          </a:p>
        </p:txBody>
      </p:sp>
      <p:grpSp>
        <p:nvGrpSpPr>
          <p:cNvPr id="48" name="Group 47">
            <a:extLst>
              <a:ext uri="{FF2B5EF4-FFF2-40B4-BE49-F238E27FC236}">
                <a16:creationId xmlns:a16="http://schemas.microsoft.com/office/drawing/2014/main" id="{3F9AE239-474D-A8B7-F6B0-6E7D37DA2408}"/>
              </a:ext>
            </a:extLst>
          </p:cNvPr>
          <p:cNvGrpSpPr/>
          <p:nvPr/>
        </p:nvGrpSpPr>
        <p:grpSpPr>
          <a:xfrm>
            <a:off x="9025500" y="5022238"/>
            <a:ext cx="1422400" cy="1422400"/>
            <a:chOff x="5080009" y="4937573"/>
            <a:chExt cx="1422400" cy="1422400"/>
          </a:xfrm>
        </p:grpSpPr>
        <p:sp>
          <p:nvSpPr>
            <p:cNvPr id="14" name="Oval 13">
              <a:extLst>
                <a:ext uri="{FF2B5EF4-FFF2-40B4-BE49-F238E27FC236}">
                  <a16:creationId xmlns:a16="http://schemas.microsoft.com/office/drawing/2014/main" id="{7E7EB9B0-58C1-D520-9C5D-88AC7E05FBAD}"/>
                </a:ext>
              </a:extLst>
            </p:cNvPr>
            <p:cNvSpPr/>
            <p:nvPr/>
          </p:nvSpPr>
          <p:spPr>
            <a:xfrm>
              <a:off x="5080009" y="4937573"/>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18D97244-11F5-E7C8-A76A-AF40817C25F2}"/>
                </a:ext>
              </a:extLst>
            </p:cNvPr>
            <p:cNvSpPr txBox="1"/>
            <p:nvPr/>
          </p:nvSpPr>
          <p:spPr>
            <a:xfrm>
              <a:off x="5487685" y="5196678"/>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grpSp>
      <p:grpSp>
        <p:nvGrpSpPr>
          <p:cNvPr id="49" name="Group 48">
            <a:extLst>
              <a:ext uri="{FF2B5EF4-FFF2-40B4-BE49-F238E27FC236}">
                <a16:creationId xmlns:a16="http://schemas.microsoft.com/office/drawing/2014/main" id="{DC79C9BB-6E63-25D0-C8A2-CE9E82D2A889}"/>
              </a:ext>
            </a:extLst>
          </p:cNvPr>
          <p:cNvGrpSpPr/>
          <p:nvPr/>
        </p:nvGrpSpPr>
        <p:grpSpPr>
          <a:xfrm>
            <a:off x="10893191" y="5022238"/>
            <a:ext cx="1422400" cy="1422400"/>
            <a:chOff x="7586135" y="4995384"/>
            <a:chExt cx="1422400" cy="1422400"/>
          </a:xfrm>
        </p:grpSpPr>
        <p:sp>
          <p:nvSpPr>
            <p:cNvPr id="45" name="Oval 44">
              <a:extLst>
                <a:ext uri="{FF2B5EF4-FFF2-40B4-BE49-F238E27FC236}">
                  <a16:creationId xmlns:a16="http://schemas.microsoft.com/office/drawing/2014/main" id="{2BDD3DE0-17F4-3F4C-034C-8A351C740112}"/>
                </a:ext>
              </a:extLst>
            </p:cNvPr>
            <p:cNvSpPr/>
            <p:nvPr/>
          </p:nvSpPr>
          <p:spPr>
            <a:xfrm>
              <a:off x="7586135" y="4995384"/>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TextBox 17">
              <a:extLst>
                <a:ext uri="{FF2B5EF4-FFF2-40B4-BE49-F238E27FC236}">
                  <a16:creationId xmlns:a16="http://schemas.microsoft.com/office/drawing/2014/main" id="{EBEF3750-BA45-8D13-4DB0-1D3770819E77}"/>
                </a:ext>
              </a:extLst>
            </p:cNvPr>
            <p:cNvSpPr txBox="1"/>
            <p:nvPr/>
          </p:nvSpPr>
          <p:spPr>
            <a:xfrm>
              <a:off x="8119241" y="5205170"/>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cxnSp>
        <p:nvCxnSpPr>
          <p:cNvPr id="52" name="Straight Connector 51">
            <a:extLst>
              <a:ext uri="{FF2B5EF4-FFF2-40B4-BE49-F238E27FC236}">
                <a16:creationId xmlns:a16="http://schemas.microsoft.com/office/drawing/2014/main" id="{14BA6144-44CC-0F89-6A1C-EB508F2D1AED}"/>
              </a:ext>
            </a:extLst>
          </p:cNvPr>
          <p:cNvCxnSpPr>
            <a:cxnSpLocks/>
            <a:endCxn id="14" idx="1"/>
          </p:cNvCxnSpPr>
          <p:nvPr/>
        </p:nvCxnSpPr>
        <p:spPr>
          <a:xfrm>
            <a:off x="7670811" y="3895785"/>
            <a:ext cx="1562995" cy="133475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D4147E2-C4C9-48A3-618B-DF576B601AF4}"/>
              </a:ext>
            </a:extLst>
          </p:cNvPr>
          <p:cNvCxnSpPr>
            <a:cxnSpLocks/>
          </p:cNvCxnSpPr>
          <p:nvPr/>
        </p:nvCxnSpPr>
        <p:spPr>
          <a:xfrm>
            <a:off x="7670811" y="5033561"/>
            <a:ext cx="1371530" cy="45105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F30ED3E-6568-E10F-9496-098369DE65F8}"/>
              </a:ext>
            </a:extLst>
          </p:cNvPr>
          <p:cNvCxnSpPr>
            <a:cxnSpLocks/>
          </p:cNvCxnSpPr>
          <p:nvPr/>
        </p:nvCxnSpPr>
        <p:spPr>
          <a:xfrm flipV="1">
            <a:off x="7670811" y="5964256"/>
            <a:ext cx="1354689" cy="27207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DC60753-56F4-0E70-84C9-D045F42B0E4C}"/>
              </a:ext>
            </a:extLst>
          </p:cNvPr>
          <p:cNvCxnSpPr>
            <a:cxnSpLocks/>
            <a:endCxn id="14" idx="3"/>
          </p:cNvCxnSpPr>
          <p:nvPr/>
        </p:nvCxnSpPr>
        <p:spPr>
          <a:xfrm flipV="1">
            <a:off x="7630784" y="6236332"/>
            <a:ext cx="1603022" cy="127717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7073C93-8D11-B08B-F70D-877E88288D23}"/>
              </a:ext>
            </a:extLst>
          </p:cNvPr>
          <p:cNvCxnSpPr>
            <a:cxnSpLocks/>
            <a:stCxn id="14" idx="6"/>
            <a:endCxn id="45" idx="2"/>
          </p:cNvCxnSpPr>
          <p:nvPr/>
        </p:nvCxnSpPr>
        <p:spPr>
          <a:xfrm>
            <a:off x="10447900" y="5733438"/>
            <a:ext cx="445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5278F2F3-C213-FCF5-D628-42A5D79F0E9A}"/>
              </a:ext>
            </a:extLst>
          </p:cNvPr>
          <p:cNvSpPr txBox="1"/>
          <p:nvPr/>
        </p:nvSpPr>
        <p:spPr>
          <a:xfrm>
            <a:off x="7958681" y="3674577"/>
            <a:ext cx="689612" cy="646331"/>
          </a:xfrm>
          <a:prstGeom prst="rect">
            <a:avLst/>
          </a:prstGeom>
          <a:noFill/>
        </p:spPr>
        <p:txBody>
          <a:bodyPr wrap="none" rtlCol="0">
            <a:spAutoFit/>
          </a:bodyPr>
          <a:lstStyle/>
          <a:p>
            <a:r>
              <a:rPr lang="en-ZA" sz="3600" dirty="0">
                <a:solidFill>
                  <a:schemeClr val="bg2"/>
                </a:solidFill>
                <a:latin typeface="Helvetica Neue"/>
              </a:rPr>
              <a:t>w</a:t>
            </a:r>
            <a:r>
              <a:rPr lang="en-ZA" sz="3600" baseline="-25000" dirty="0">
                <a:solidFill>
                  <a:schemeClr val="bg2"/>
                </a:solidFill>
                <a:latin typeface="Helvetica Neue"/>
              </a:rPr>
              <a:t>1</a:t>
            </a:r>
            <a:endParaRPr lang="en-ZA" sz="3600" dirty="0">
              <a:solidFill>
                <a:schemeClr val="bg2"/>
              </a:solidFill>
              <a:latin typeface="Helvetica Neue"/>
            </a:endParaRPr>
          </a:p>
        </p:txBody>
      </p:sp>
      <p:sp>
        <p:nvSpPr>
          <p:cNvPr id="106" name="TextBox 105">
            <a:extLst>
              <a:ext uri="{FF2B5EF4-FFF2-40B4-BE49-F238E27FC236}">
                <a16:creationId xmlns:a16="http://schemas.microsoft.com/office/drawing/2014/main" id="{DED9EA6E-3FF7-4138-E503-61D04A708CDF}"/>
              </a:ext>
            </a:extLst>
          </p:cNvPr>
          <p:cNvSpPr txBox="1"/>
          <p:nvPr/>
        </p:nvSpPr>
        <p:spPr>
          <a:xfrm>
            <a:off x="7958681" y="4589310"/>
            <a:ext cx="689612" cy="646331"/>
          </a:xfrm>
          <a:prstGeom prst="rect">
            <a:avLst/>
          </a:prstGeom>
          <a:noFill/>
        </p:spPr>
        <p:txBody>
          <a:bodyPr wrap="none" rtlCol="0">
            <a:spAutoFit/>
          </a:bodyPr>
          <a:lstStyle/>
          <a:p>
            <a:r>
              <a:rPr lang="en-ZA" sz="3600" dirty="0">
                <a:solidFill>
                  <a:schemeClr val="bg2"/>
                </a:solidFill>
                <a:latin typeface="Helvetica Neue"/>
              </a:rPr>
              <a:t>w</a:t>
            </a:r>
            <a:r>
              <a:rPr lang="en-ZA" sz="3600" baseline="-25000" dirty="0">
                <a:solidFill>
                  <a:schemeClr val="bg2"/>
                </a:solidFill>
                <a:latin typeface="Helvetica Neue"/>
              </a:rPr>
              <a:t>2</a:t>
            </a:r>
            <a:endParaRPr lang="en-ZA" sz="3600" dirty="0">
              <a:solidFill>
                <a:schemeClr val="bg2"/>
              </a:solidFill>
              <a:latin typeface="Helvetica Neue"/>
            </a:endParaRPr>
          </a:p>
        </p:txBody>
      </p:sp>
      <p:sp>
        <p:nvSpPr>
          <p:cNvPr id="107" name="TextBox 106">
            <a:extLst>
              <a:ext uri="{FF2B5EF4-FFF2-40B4-BE49-F238E27FC236}">
                <a16:creationId xmlns:a16="http://schemas.microsoft.com/office/drawing/2014/main" id="{440910DF-5CCF-3510-2199-F3ED23C38512}"/>
              </a:ext>
            </a:extLst>
          </p:cNvPr>
          <p:cNvSpPr txBox="1"/>
          <p:nvPr/>
        </p:nvSpPr>
        <p:spPr>
          <a:xfrm>
            <a:off x="7958679" y="7109107"/>
            <a:ext cx="689612" cy="646331"/>
          </a:xfrm>
          <a:prstGeom prst="rect">
            <a:avLst/>
          </a:prstGeom>
          <a:noFill/>
        </p:spPr>
        <p:txBody>
          <a:bodyPr wrap="none" rtlCol="0">
            <a:spAutoFit/>
          </a:bodyPr>
          <a:lstStyle/>
          <a:p>
            <a:r>
              <a:rPr lang="en-ZA" sz="3600" dirty="0">
                <a:solidFill>
                  <a:schemeClr val="bg2"/>
                </a:solidFill>
                <a:latin typeface="Helvetica Neue"/>
              </a:rPr>
              <a:t>w</a:t>
            </a:r>
            <a:r>
              <a:rPr lang="en-ZA" sz="3600" baseline="-25000" dirty="0">
                <a:solidFill>
                  <a:schemeClr val="bg2"/>
                </a:solidFill>
                <a:latin typeface="Helvetica Neue"/>
              </a:rPr>
              <a:t>4</a:t>
            </a:r>
            <a:endParaRPr lang="en-ZA" sz="3600" dirty="0">
              <a:solidFill>
                <a:schemeClr val="bg2"/>
              </a:solidFill>
              <a:latin typeface="Helvetica Neue"/>
            </a:endParaRPr>
          </a:p>
        </p:txBody>
      </p:sp>
      <p:sp>
        <p:nvSpPr>
          <p:cNvPr id="108" name="TextBox 107">
            <a:extLst>
              <a:ext uri="{FF2B5EF4-FFF2-40B4-BE49-F238E27FC236}">
                <a16:creationId xmlns:a16="http://schemas.microsoft.com/office/drawing/2014/main" id="{DE209959-E4E2-CE63-9BDA-43C1FD84511B}"/>
              </a:ext>
            </a:extLst>
          </p:cNvPr>
          <p:cNvSpPr txBox="1"/>
          <p:nvPr/>
        </p:nvSpPr>
        <p:spPr>
          <a:xfrm>
            <a:off x="7958678" y="6028262"/>
            <a:ext cx="689612" cy="646331"/>
          </a:xfrm>
          <a:prstGeom prst="rect">
            <a:avLst/>
          </a:prstGeom>
          <a:noFill/>
        </p:spPr>
        <p:txBody>
          <a:bodyPr wrap="none" rtlCol="0">
            <a:spAutoFit/>
          </a:bodyPr>
          <a:lstStyle/>
          <a:p>
            <a:r>
              <a:rPr lang="en-ZA" sz="3600" dirty="0">
                <a:solidFill>
                  <a:schemeClr val="bg2"/>
                </a:solidFill>
                <a:latin typeface="Helvetica Neue"/>
              </a:rPr>
              <a:t>w</a:t>
            </a:r>
            <a:r>
              <a:rPr lang="en-ZA" sz="3600" baseline="-25000" dirty="0">
                <a:solidFill>
                  <a:schemeClr val="bg2"/>
                </a:solidFill>
                <a:latin typeface="Helvetica Neue"/>
              </a:rPr>
              <a:t>3</a:t>
            </a:r>
            <a:endParaRPr lang="en-ZA" sz="3600" dirty="0">
              <a:solidFill>
                <a:schemeClr val="bg2"/>
              </a:solidFill>
              <a:latin typeface="Helvetica Neue"/>
            </a:endParaRPr>
          </a:p>
        </p:txBody>
      </p:sp>
      <p:sp>
        <p:nvSpPr>
          <p:cNvPr id="123" name="TextBox 122">
            <a:extLst>
              <a:ext uri="{FF2B5EF4-FFF2-40B4-BE49-F238E27FC236}">
                <a16:creationId xmlns:a16="http://schemas.microsoft.com/office/drawing/2014/main" id="{87AA3497-B359-4D3C-9185-58CD5B28E829}"/>
              </a:ext>
            </a:extLst>
          </p:cNvPr>
          <p:cNvSpPr txBox="1"/>
          <p:nvPr/>
        </p:nvSpPr>
        <p:spPr>
          <a:xfrm>
            <a:off x="2181737" y="2270023"/>
            <a:ext cx="1595309" cy="646331"/>
          </a:xfrm>
          <a:prstGeom prst="rect">
            <a:avLst/>
          </a:prstGeom>
          <a:noFill/>
        </p:spPr>
        <p:txBody>
          <a:bodyPr wrap="none" rtlCol="0">
            <a:spAutoFit/>
          </a:bodyPr>
          <a:lstStyle/>
          <a:p>
            <a:r>
              <a:rPr lang="en-ZA" sz="3600" dirty="0">
                <a:solidFill>
                  <a:schemeClr val="tx1"/>
                </a:solidFill>
                <a:latin typeface="Helvetica Neue"/>
              </a:rPr>
              <a:t>Reality</a:t>
            </a:r>
          </a:p>
        </p:txBody>
      </p:sp>
      <p:cxnSp>
        <p:nvCxnSpPr>
          <p:cNvPr id="131" name="Straight Connector 130">
            <a:extLst>
              <a:ext uri="{FF2B5EF4-FFF2-40B4-BE49-F238E27FC236}">
                <a16:creationId xmlns:a16="http://schemas.microsoft.com/office/drawing/2014/main" id="{EE16B6DD-AC56-D2C7-57C8-1F2DD4AD6C2D}"/>
              </a:ext>
            </a:extLst>
          </p:cNvPr>
          <p:cNvCxnSpPr>
            <a:cxnSpLocks/>
          </p:cNvCxnSpPr>
          <p:nvPr/>
        </p:nvCxnSpPr>
        <p:spPr>
          <a:xfrm>
            <a:off x="12310566" y="5733441"/>
            <a:ext cx="4452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3" name="Picture 132" descr="A diagram of a cell&#10;&#10;AI-generated content may be incorrect.">
            <a:extLst>
              <a:ext uri="{FF2B5EF4-FFF2-40B4-BE49-F238E27FC236}">
                <a16:creationId xmlns:a16="http://schemas.microsoft.com/office/drawing/2014/main" id="{B34D6F2C-5E83-AB1A-C146-F2DFBD749765}"/>
              </a:ext>
            </a:extLst>
          </p:cNvPr>
          <p:cNvPicPr>
            <a:picLocks noChangeAspect="1"/>
          </p:cNvPicPr>
          <p:nvPr/>
        </p:nvPicPr>
        <p:blipFill>
          <a:blip r:embed="rId3"/>
          <a:stretch>
            <a:fillRect/>
          </a:stretch>
        </p:blipFill>
        <p:spPr>
          <a:xfrm>
            <a:off x="432369" y="3000152"/>
            <a:ext cx="5991447" cy="5991447"/>
          </a:xfrm>
          <a:prstGeom prst="rect">
            <a:avLst/>
          </a:prstGeom>
        </p:spPr>
      </p:pic>
      <p:sp>
        <p:nvSpPr>
          <p:cNvPr id="145" name="TextBox 144">
            <a:extLst>
              <a:ext uri="{FF2B5EF4-FFF2-40B4-BE49-F238E27FC236}">
                <a16:creationId xmlns:a16="http://schemas.microsoft.com/office/drawing/2014/main" id="{64688C1A-20CA-7ADC-A53D-7C2EDCB4020E}"/>
              </a:ext>
            </a:extLst>
          </p:cNvPr>
          <p:cNvSpPr txBox="1"/>
          <p:nvPr/>
        </p:nvSpPr>
        <p:spPr>
          <a:xfrm>
            <a:off x="3003147" y="4046004"/>
            <a:ext cx="720069" cy="276999"/>
          </a:xfrm>
          <a:prstGeom prst="rect">
            <a:avLst/>
          </a:prstGeom>
          <a:solidFill>
            <a:srgbClr val="D9FAE4"/>
          </a:solidFill>
        </p:spPr>
        <p:txBody>
          <a:bodyPr wrap="square" rtlCol="0">
            <a:spAutoFit/>
          </a:bodyPr>
          <a:lstStyle/>
          <a:p>
            <a:r>
              <a:rPr lang="en-ZA" sz="1200" b="1" dirty="0">
                <a:latin typeface="Helvetica Neue Light" panose="020B0604020202020204"/>
              </a:rPr>
              <a:t>Nucleus</a:t>
            </a:r>
          </a:p>
        </p:txBody>
      </p:sp>
      <p:sp>
        <p:nvSpPr>
          <p:cNvPr id="150" name="TextBox 149">
            <a:extLst>
              <a:ext uri="{FF2B5EF4-FFF2-40B4-BE49-F238E27FC236}">
                <a16:creationId xmlns:a16="http://schemas.microsoft.com/office/drawing/2014/main" id="{0D55C87B-5EB0-1B9D-D7B0-C87E7DFAF7BE}"/>
              </a:ext>
            </a:extLst>
          </p:cNvPr>
          <p:cNvSpPr txBox="1"/>
          <p:nvPr/>
        </p:nvSpPr>
        <p:spPr>
          <a:xfrm>
            <a:off x="1183965" y="5204121"/>
            <a:ext cx="653866" cy="461665"/>
          </a:xfrm>
          <a:prstGeom prst="rect">
            <a:avLst/>
          </a:prstGeom>
          <a:solidFill>
            <a:srgbClr val="D9FAE4"/>
          </a:solidFill>
        </p:spPr>
        <p:txBody>
          <a:bodyPr wrap="square" rtlCol="0">
            <a:spAutoFit/>
          </a:bodyPr>
          <a:lstStyle/>
          <a:p>
            <a:pPr algn="r"/>
            <a:r>
              <a:rPr lang="en-ZA" sz="1200" b="1" dirty="0">
                <a:latin typeface="Helvetica Neue Light" panose="020B0604020202020204"/>
              </a:rPr>
              <a:t>Cell Body</a:t>
            </a:r>
          </a:p>
        </p:txBody>
      </p:sp>
      <p:sp>
        <p:nvSpPr>
          <p:cNvPr id="134" name="Oval 133">
            <a:extLst>
              <a:ext uri="{FF2B5EF4-FFF2-40B4-BE49-F238E27FC236}">
                <a16:creationId xmlns:a16="http://schemas.microsoft.com/office/drawing/2014/main" id="{F54AB2D6-4D9E-EFEA-5FCB-7FC48A5D4349}"/>
              </a:ext>
            </a:extLst>
          </p:cNvPr>
          <p:cNvSpPr/>
          <p:nvPr/>
        </p:nvSpPr>
        <p:spPr>
          <a:xfrm>
            <a:off x="1574800" y="5291689"/>
            <a:ext cx="1202267" cy="944643"/>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7" name="Oval 136">
            <a:extLst>
              <a:ext uri="{FF2B5EF4-FFF2-40B4-BE49-F238E27FC236}">
                <a16:creationId xmlns:a16="http://schemas.microsoft.com/office/drawing/2014/main" id="{D514814C-3522-4769-C135-1F69251E5F2D}"/>
              </a:ext>
            </a:extLst>
          </p:cNvPr>
          <p:cNvSpPr/>
          <p:nvPr/>
        </p:nvSpPr>
        <p:spPr>
          <a:xfrm>
            <a:off x="1041694" y="4539971"/>
            <a:ext cx="1066502" cy="690574"/>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8" name="Oval 137">
            <a:extLst>
              <a:ext uri="{FF2B5EF4-FFF2-40B4-BE49-F238E27FC236}">
                <a16:creationId xmlns:a16="http://schemas.microsoft.com/office/drawing/2014/main" id="{97DC4F6A-D75A-A5CB-FF07-C166B80FBF3A}"/>
              </a:ext>
            </a:extLst>
          </p:cNvPr>
          <p:cNvSpPr/>
          <p:nvPr/>
        </p:nvSpPr>
        <p:spPr>
          <a:xfrm>
            <a:off x="1574799" y="3724898"/>
            <a:ext cx="922863" cy="920460"/>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9" name="Oval 138">
            <a:extLst>
              <a:ext uri="{FF2B5EF4-FFF2-40B4-BE49-F238E27FC236}">
                <a16:creationId xmlns:a16="http://schemas.microsoft.com/office/drawing/2014/main" id="{DDFF56F1-0F79-1F80-A162-077A81929AC0}"/>
              </a:ext>
            </a:extLst>
          </p:cNvPr>
          <p:cNvSpPr/>
          <p:nvPr/>
        </p:nvSpPr>
        <p:spPr>
          <a:xfrm>
            <a:off x="2198750" y="3187206"/>
            <a:ext cx="1441341" cy="920460"/>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0" name="Oval 139">
            <a:extLst>
              <a:ext uri="{FF2B5EF4-FFF2-40B4-BE49-F238E27FC236}">
                <a16:creationId xmlns:a16="http://schemas.microsoft.com/office/drawing/2014/main" id="{5D12E5DC-9525-AF9A-049D-9A11D1E3E2C5}"/>
              </a:ext>
            </a:extLst>
          </p:cNvPr>
          <p:cNvSpPr/>
          <p:nvPr/>
        </p:nvSpPr>
        <p:spPr>
          <a:xfrm>
            <a:off x="3572800" y="3872589"/>
            <a:ext cx="922864" cy="1160971"/>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1" name="Oval 140">
            <a:extLst>
              <a:ext uri="{FF2B5EF4-FFF2-40B4-BE49-F238E27FC236}">
                <a16:creationId xmlns:a16="http://schemas.microsoft.com/office/drawing/2014/main" id="{8A7BA60C-4A65-3981-92D8-F640938B347B}"/>
              </a:ext>
            </a:extLst>
          </p:cNvPr>
          <p:cNvSpPr/>
          <p:nvPr/>
        </p:nvSpPr>
        <p:spPr>
          <a:xfrm>
            <a:off x="3640091" y="4946402"/>
            <a:ext cx="601580" cy="787036"/>
          </a:xfrm>
          <a:prstGeom prst="ellipse">
            <a:avLst/>
          </a:prstGeom>
          <a:solidFill>
            <a:srgbClr val="7030A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2" name="Freeform: Shape 141">
            <a:extLst>
              <a:ext uri="{FF2B5EF4-FFF2-40B4-BE49-F238E27FC236}">
                <a16:creationId xmlns:a16="http://schemas.microsoft.com/office/drawing/2014/main" id="{5990CE44-3E45-7F66-1212-AB29F517870E}"/>
              </a:ext>
            </a:extLst>
          </p:cNvPr>
          <p:cNvSpPr/>
          <p:nvPr/>
        </p:nvSpPr>
        <p:spPr>
          <a:xfrm>
            <a:off x="2152650" y="4152900"/>
            <a:ext cx="1485900" cy="1447800"/>
          </a:xfrm>
          <a:custGeom>
            <a:avLst/>
            <a:gdLst>
              <a:gd name="connsiteX0" fmla="*/ 838200 w 1485900"/>
              <a:gd name="connsiteY0" fmla="*/ 1390650 h 1447800"/>
              <a:gd name="connsiteX1" fmla="*/ 762000 w 1485900"/>
              <a:gd name="connsiteY1" fmla="*/ 1190625 h 1447800"/>
              <a:gd name="connsiteX2" fmla="*/ 638175 w 1485900"/>
              <a:gd name="connsiteY2" fmla="*/ 1123950 h 1447800"/>
              <a:gd name="connsiteX3" fmla="*/ 466725 w 1485900"/>
              <a:gd name="connsiteY3" fmla="*/ 1162050 h 1447800"/>
              <a:gd name="connsiteX4" fmla="*/ 400050 w 1485900"/>
              <a:gd name="connsiteY4" fmla="*/ 1228725 h 1447800"/>
              <a:gd name="connsiteX5" fmla="*/ 381000 w 1485900"/>
              <a:gd name="connsiteY5" fmla="*/ 1219200 h 1447800"/>
              <a:gd name="connsiteX6" fmla="*/ 438150 w 1485900"/>
              <a:gd name="connsiteY6" fmla="*/ 1114425 h 1447800"/>
              <a:gd name="connsiteX7" fmla="*/ 333375 w 1485900"/>
              <a:gd name="connsiteY7" fmla="*/ 914400 h 1447800"/>
              <a:gd name="connsiteX8" fmla="*/ 209550 w 1485900"/>
              <a:gd name="connsiteY8" fmla="*/ 847725 h 1447800"/>
              <a:gd name="connsiteX9" fmla="*/ 76200 w 1485900"/>
              <a:gd name="connsiteY9" fmla="*/ 828675 h 1447800"/>
              <a:gd name="connsiteX10" fmla="*/ 0 w 1485900"/>
              <a:gd name="connsiteY10" fmla="*/ 790575 h 1447800"/>
              <a:gd name="connsiteX11" fmla="*/ 38100 w 1485900"/>
              <a:gd name="connsiteY11" fmla="*/ 781050 h 1447800"/>
              <a:gd name="connsiteX12" fmla="*/ 104775 w 1485900"/>
              <a:gd name="connsiteY12" fmla="*/ 781050 h 1447800"/>
              <a:gd name="connsiteX13" fmla="*/ 104775 w 1485900"/>
              <a:gd name="connsiteY13" fmla="*/ 781050 h 1447800"/>
              <a:gd name="connsiteX14" fmla="*/ 238125 w 1485900"/>
              <a:gd name="connsiteY14" fmla="*/ 685800 h 1447800"/>
              <a:gd name="connsiteX15" fmla="*/ 247650 w 1485900"/>
              <a:gd name="connsiteY15" fmla="*/ 581025 h 1447800"/>
              <a:gd name="connsiteX16" fmla="*/ 238125 w 1485900"/>
              <a:gd name="connsiteY16" fmla="*/ 485775 h 1447800"/>
              <a:gd name="connsiteX17" fmla="*/ 209550 w 1485900"/>
              <a:gd name="connsiteY17" fmla="*/ 381000 h 1447800"/>
              <a:gd name="connsiteX18" fmla="*/ 247650 w 1485900"/>
              <a:gd name="connsiteY18" fmla="*/ 342900 h 1447800"/>
              <a:gd name="connsiteX19" fmla="*/ 323850 w 1485900"/>
              <a:gd name="connsiteY19" fmla="*/ 390525 h 1447800"/>
              <a:gd name="connsiteX20" fmla="*/ 457200 w 1485900"/>
              <a:gd name="connsiteY20" fmla="*/ 381000 h 1447800"/>
              <a:gd name="connsiteX21" fmla="*/ 581025 w 1485900"/>
              <a:gd name="connsiteY21" fmla="*/ 342900 h 1447800"/>
              <a:gd name="connsiteX22" fmla="*/ 657225 w 1485900"/>
              <a:gd name="connsiteY22" fmla="*/ 295275 h 1447800"/>
              <a:gd name="connsiteX23" fmla="*/ 714375 w 1485900"/>
              <a:gd name="connsiteY23" fmla="*/ 200025 h 1447800"/>
              <a:gd name="connsiteX24" fmla="*/ 752475 w 1485900"/>
              <a:gd name="connsiteY24" fmla="*/ 123825 h 1447800"/>
              <a:gd name="connsiteX25" fmla="*/ 790575 w 1485900"/>
              <a:gd name="connsiteY25" fmla="*/ 0 h 1447800"/>
              <a:gd name="connsiteX26" fmla="*/ 828675 w 1485900"/>
              <a:gd name="connsiteY26" fmla="*/ 0 h 1447800"/>
              <a:gd name="connsiteX27" fmla="*/ 819150 w 1485900"/>
              <a:gd name="connsiteY27" fmla="*/ 171450 h 1447800"/>
              <a:gd name="connsiteX28" fmla="*/ 895350 w 1485900"/>
              <a:gd name="connsiteY28" fmla="*/ 285750 h 1447800"/>
              <a:gd name="connsiteX29" fmla="*/ 1009650 w 1485900"/>
              <a:gd name="connsiteY29" fmla="*/ 371475 h 1447800"/>
              <a:gd name="connsiteX30" fmla="*/ 1181100 w 1485900"/>
              <a:gd name="connsiteY30" fmla="*/ 381000 h 1447800"/>
              <a:gd name="connsiteX31" fmla="*/ 1362075 w 1485900"/>
              <a:gd name="connsiteY31" fmla="*/ 352425 h 1447800"/>
              <a:gd name="connsiteX32" fmla="*/ 1409700 w 1485900"/>
              <a:gd name="connsiteY32" fmla="*/ 352425 h 1447800"/>
              <a:gd name="connsiteX33" fmla="*/ 1409700 w 1485900"/>
              <a:gd name="connsiteY33" fmla="*/ 390525 h 1447800"/>
              <a:gd name="connsiteX34" fmla="*/ 1304925 w 1485900"/>
              <a:gd name="connsiteY34" fmla="*/ 409575 h 1447800"/>
              <a:gd name="connsiteX35" fmla="*/ 1190625 w 1485900"/>
              <a:gd name="connsiteY35" fmla="*/ 476250 h 1447800"/>
              <a:gd name="connsiteX36" fmla="*/ 1133475 w 1485900"/>
              <a:gd name="connsiteY36" fmla="*/ 600075 h 1447800"/>
              <a:gd name="connsiteX37" fmla="*/ 1143000 w 1485900"/>
              <a:gd name="connsiteY37" fmla="*/ 752475 h 1447800"/>
              <a:gd name="connsiteX38" fmla="*/ 1200150 w 1485900"/>
              <a:gd name="connsiteY38" fmla="*/ 895350 h 1447800"/>
              <a:gd name="connsiteX39" fmla="*/ 1257300 w 1485900"/>
              <a:gd name="connsiteY39" fmla="*/ 962025 h 1447800"/>
              <a:gd name="connsiteX40" fmla="*/ 1381125 w 1485900"/>
              <a:gd name="connsiteY40" fmla="*/ 1028700 h 1447800"/>
              <a:gd name="connsiteX41" fmla="*/ 1466850 w 1485900"/>
              <a:gd name="connsiteY41" fmla="*/ 1057275 h 1447800"/>
              <a:gd name="connsiteX42" fmla="*/ 1485900 w 1485900"/>
              <a:gd name="connsiteY42" fmla="*/ 1076325 h 1447800"/>
              <a:gd name="connsiteX43" fmla="*/ 1466850 w 1485900"/>
              <a:gd name="connsiteY43" fmla="*/ 1133475 h 1447800"/>
              <a:gd name="connsiteX44" fmla="*/ 1323975 w 1485900"/>
              <a:gd name="connsiteY44" fmla="*/ 1057275 h 1447800"/>
              <a:gd name="connsiteX45" fmla="*/ 1181100 w 1485900"/>
              <a:gd name="connsiteY45" fmla="*/ 1000125 h 1447800"/>
              <a:gd name="connsiteX46" fmla="*/ 1066800 w 1485900"/>
              <a:gd name="connsiteY46" fmla="*/ 1009650 h 1447800"/>
              <a:gd name="connsiteX47" fmla="*/ 1009650 w 1485900"/>
              <a:gd name="connsiteY47" fmla="*/ 1047750 h 1447800"/>
              <a:gd name="connsiteX48" fmla="*/ 962025 w 1485900"/>
              <a:gd name="connsiteY48" fmla="*/ 1162050 h 1447800"/>
              <a:gd name="connsiteX49" fmla="*/ 914400 w 1485900"/>
              <a:gd name="connsiteY49" fmla="*/ 1257300 h 1447800"/>
              <a:gd name="connsiteX50" fmla="*/ 914400 w 1485900"/>
              <a:gd name="connsiteY50" fmla="*/ 1362075 h 1447800"/>
              <a:gd name="connsiteX51" fmla="*/ 914400 w 1485900"/>
              <a:gd name="connsiteY51" fmla="*/ 1438275 h 1447800"/>
              <a:gd name="connsiteX52" fmla="*/ 885825 w 1485900"/>
              <a:gd name="connsiteY52" fmla="*/ 1447800 h 1447800"/>
              <a:gd name="connsiteX53" fmla="*/ 838200 w 1485900"/>
              <a:gd name="connsiteY53" fmla="*/ 139065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900" h="1447800">
                <a:moveTo>
                  <a:pt x="838200" y="1390650"/>
                </a:moveTo>
                <a:lnTo>
                  <a:pt x="762000" y="1190625"/>
                </a:lnTo>
                <a:lnTo>
                  <a:pt x="638175" y="1123950"/>
                </a:lnTo>
                <a:lnTo>
                  <a:pt x="466725" y="1162050"/>
                </a:lnTo>
                <a:lnTo>
                  <a:pt x="400050" y="1228725"/>
                </a:lnTo>
                <a:lnTo>
                  <a:pt x="381000" y="1219200"/>
                </a:lnTo>
                <a:lnTo>
                  <a:pt x="438150" y="1114425"/>
                </a:lnTo>
                <a:lnTo>
                  <a:pt x="333375" y="914400"/>
                </a:lnTo>
                <a:lnTo>
                  <a:pt x="209550" y="847725"/>
                </a:lnTo>
                <a:lnTo>
                  <a:pt x="76200" y="828675"/>
                </a:lnTo>
                <a:lnTo>
                  <a:pt x="0" y="790575"/>
                </a:lnTo>
                <a:lnTo>
                  <a:pt x="38100" y="781050"/>
                </a:lnTo>
                <a:lnTo>
                  <a:pt x="104775" y="781050"/>
                </a:lnTo>
                <a:lnTo>
                  <a:pt x="104775" y="781050"/>
                </a:lnTo>
                <a:lnTo>
                  <a:pt x="238125" y="685800"/>
                </a:lnTo>
                <a:lnTo>
                  <a:pt x="247650" y="581025"/>
                </a:lnTo>
                <a:lnTo>
                  <a:pt x="238125" y="485775"/>
                </a:lnTo>
                <a:lnTo>
                  <a:pt x="209550" y="381000"/>
                </a:lnTo>
                <a:lnTo>
                  <a:pt x="247650" y="342900"/>
                </a:lnTo>
                <a:lnTo>
                  <a:pt x="323850" y="390525"/>
                </a:lnTo>
                <a:lnTo>
                  <a:pt x="457200" y="381000"/>
                </a:lnTo>
                <a:lnTo>
                  <a:pt x="581025" y="342900"/>
                </a:lnTo>
                <a:lnTo>
                  <a:pt x="657225" y="295275"/>
                </a:lnTo>
                <a:lnTo>
                  <a:pt x="714375" y="200025"/>
                </a:lnTo>
                <a:lnTo>
                  <a:pt x="752475" y="123825"/>
                </a:lnTo>
                <a:lnTo>
                  <a:pt x="790575" y="0"/>
                </a:lnTo>
                <a:lnTo>
                  <a:pt x="828675" y="0"/>
                </a:lnTo>
                <a:lnTo>
                  <a:pt x="819150" y="171450"/>
                </a:lnTo>
                <a:lnTo>
                  <a:pt x="895350" y="285750"/>
                </a:lnTo>
                <a:lnTo>
                  <a:pt x="1009650" y="371475"/>
                </a:lnTo>
                <a:lnTo>
                  <a:pt x="1181100" y="381000"/>
                </a:lnTo>
                <a:lnTo>
                  <a:pt x="1362075" y="352425"/>
                </a:lnTo>
                <a:lnTo>
                  <a:pt x="1409700" y="352425"/>
                </a:lnTo>
                <a:lnTo>
                  <a:pt x="1409700" y="390525"/>
                </a:lnTo>
                <a:lnTo>
                  <a:pt x="1304925" y="409575"/>
                </a:lnTo>
                <a:lnTo>
                  <a:pt x="1190625" y="476250"/>
                </a:lnTo>
                <a:lnTo>
                  <a:pt x="1133475" y="600075"/>
                </a:lnTo>
                <a:lnTo>
                  <a:pt x="1143000" y="752475"/>
                </a:lnTo>
                <a:lnTo>
                  <a:pt x="1200150" y="895350"/>
                </a:lnTo>
                <a:lnTo>
                  <a:pt x="1257300" y="962025"/>
                </a:lnTo>
                <a:lnTo>
                  <a:pt x="1381125" y="1028700"/>
                </a:lnTo>
                <a:lnTo>
                  <a:pt x="1466850" y="1057275"/>
                </a:lnTo>
                <a:lnTo>
                  <a:pt x="1485900" y="1076325"/>
                </a:lnTo>
                <a:lnTo>
                  <a:pt x="1466850" y="1133475"/>
                </a:lnTo>
                <a:lnTo>
                  <a:pt x="1323975" y="1057275"/>
                </a:lnTo>
                <a:lnTo>
                  <a:pt x="1181100" y="1000125"/>
                </a:lnTo>
                <a:lnTo>
                  <a:pt x="1066800" y="1009650"/>
                </a:lnTo>
                <a:lnTo>
                  <a:pt x="1009650" y="1047750"/>
                </a:lnTo>
                <a:lnTo>
                  <a:pt x="962025" y="1162050"/>
                </a:lnTo>
                <a:lnTo>
                  <a:pt x="914400" y="1257300"/>
                </a:lnTo>
                <a:lnTo>
                  <a:pt x="914400" y="1362075"/>
                </a:lnTo>
                <a:lnTo>
                  <a:pt x="914400" y="1438275"/>
                </a:lnTo>
                <a:lnTo>
                  <a:pt x="885825" y="1447800"/>
                </a:lnTo>
                <a:lnTo>
                  <a:pt x="838200" y="1390650"/>
                </a:lnTo>
                <a:close/>
              </a:path>
            </a:pathLst>
          </a:custGeom>
          <a:solidFill>
            <a:srgbClr val="002060">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3" name="Rectangle: Diagonal Corners Snipped 142">
            <a:extLst>
              <a:ext uri="{FF2B5EF4-FFF2-40B4-BE49-F238E27FC236}">
                <a16:creationId xmlns:a16="http://schemas.microsoft.com/office/drawing/2014/main" id="{AA8E3865-DE16-C9C5-8888-58EB6B085150}"/>
              </a:ext>
            </a:extLst>
          </p:cNvPr>
          <p:cNvSpPr/>
          <p:nvPr/>
        </p:nvSpPr>
        <p:spPr>
          <a:xfrm rot="19524571">
            <a:off x="2957513" y="5696841"/>
            <a:ext cx="264845" cy="115790"/>
          </a:xfrm>
          <a:prstGeom prst="snip2DiagRect">
            <a:avLst/>
          </a:prstGeom>
          <a:solidFill>
            <a:srgbClr val="FF0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6" name="TextBox 145">
            <a:extLst>
              <a:ext uri="{FF2B5EF4-FFF2-40B4-BE49-F238E27FC236}">
                <a16:creationId xmlns:a16="http://schemas.microsoft.com/office/drawing/2014/main" id="{E7FACD02-9377-4A09-5FDD-7D54AAC29A33}"/>
              </a:ext>
            </a:extLst>
          </p:cNvPr>
          <p:cNvSpPr txBox="1"/>
          <p:nvPr/>
        </p:nvSpPr>
        <p:spPr>
          <a:xfrm>
            <a:off x="1102639" y="3236269"/>
            <a:ext cx="784135" cy="276999"/>
          </a:xfrm>
          <a:prstGeom prst="rect">
            <a:avLst/>
          </a:prstGeom>
          <a:solidFill>
            <a:schemeClr val="bg1"/>
          </a:solidFill>
        </p:spPr>
        <p:txBody>
          <a:bodyPr wrap="square" rtlCol="0">
            <a:spAutoFit/>
          </a:bodyPr>
          <a:lstStyle/>
          <a:p>
            <a:pPr algn="r"/>
            <a:r>
              <a:rPr lang="en-ZA" sz="1200" b="1" dirty="0">
                <a:latin typeface="Helvetica Neue Light" panose="020B0604020202020204"/>
              </a:rPr>
              <a:t>Dendrite</a:t>
            </a:r>
          </a:p>
        </p:txBody>
      </p:sp>
      <p:sp>
        <p:nvSpPr>
          <p:cNvPr id="147" name="TextBox 146">
            <a:extLst>
              <a:ext uri="{FF2B5EF4-FFF2-40B4-BE49-F238E27FC236}">
                <a16:creationId xmlns:a16="http://schemas.microsoft.com/office/drawing/2014/main" id="{21E1AB0E-A1E6-224C-D7AC-A99EAB298A0A}"/>
              </a:ext>
            </a:extLst>
          </p:cNvPr>
          <p:cNvSpPr txBox="1"/>
          <p:nvPr/>
        </p:nvSpPr>
        <p:spPr>
          <a:xfrm>
            <a:off x="4176484" y="5817236"/>
            <a:ext cx="1202267" cy="276999"/>
          </a:xfrm>
          <a:prstGeom prst="rect">
            <a:avLst/>
          </a:prstGeom>
          <a:solidFill>
            <a:srgbClr val="D9FAE4"/>
          </a:solidFill>
        </p:spPr>
        <p:txBody>
          <a:bodyPr wrap="square" rtlCol="0">
            <a:spAutoFit/>
          </a:bodyPr>
          <a:lstStyle/>
          <a:p>
            <a:r>
              <a:rPr lang="en-ZA" sz="1200" b="1" dirty="0">
                <a:latin typeface="Helvetica Neue Light" panose="020B0604020202020204"/>
              </a:rPr>
              <a:t>Myelin Sheath</a:t>
            </a:r>
          </a:p>
        </p:txBody>
      </p:sp>
      <p:sp>
        <p:nvSpPr>
          <p:cNvPr id="148" name="TextBox 147">
            <a:extLst>
              <a:ext uri="{FF2B5EF4-FFF2-40B4-BE49-F238E27FC236}">
                <a16:creationId xmlns:a16="http://schemas.microsoft.com/office/drawing/2014/main" id="{E58925AF-E8CA-3214-7912-7283F9D8A0B0}"/>
              </a:ext>
            </a:extLst>
          </p:cNvPr>
          <p:cNvSpPr txBox="1"/>
          <p:nvPr/>
        </p:nvSpPr>
        <p:spPr>
          <a:xfrm>
            <a:off x="2147895" y="6320130"/>
            <a:ext cx="1202267" cy="276999"/>
          </a:xfrm>
          <a:prstGeom prst="rect">
            <a:avLst/>
          </a:prstGeom>
          <a:solidFill>
            <a:srgbClr val="D9FAE4"/>
          </a:solidFill>
        </p:spPr>
        <p:txBody>
          <a:bodyPr wrap="square" rtlCol="0">
            <a:spAutoFit/>
          </a:bodyPr>
          <a:lstStyle/>
          <a:p>
            <a:r>
              <a:rPr lang="en-ZA" sz="1200" b="1" dirty="0">
                <a:latin typeface="Helvetica Neue Light" panose="020B0604020202020204"/>
              </a:rPr>
              <a:t>Axon Hillock</a:t>
            </a:r>
          </a:p>
        </p:txBody>
      </p:sp>
      <p:sp>
        <p:nvSpPr>
          <p:cNvPr id="149" name="TextBox 148">
            <a:extLst>
              <a:ext uri="{FF2B5EF4-FFF2-40B4-BE49-F238E27FC236}">
                <a16:creationId xmlns:a16="http://schemas.microsoft.com/office/drawing/2014/main" id="{F7A18B75-26C4-75B6-123C-91E1FB9AEC09}"/>
              </a:ext>
            </a:extLst>
          </p:cNvPr>
          <p:cNvSpPr txBox="1"/>
          <p:nvPr/>
        </p:nvSpPr>
        <p:spPr>
          <a:xfrm>
            <a:off x="2749028" y="7109107"/>
            <a:ext cx="1284091" cy="276999"/>
          </a:xfrm>
          <a:prstGeom prst="rect">
            <a:avLst/>
          </a:prstGeom>
          <a:solidFill>
            <a:srgbClr val="D9FAE4"/>
          </a:solidFill>
        </p:spPr>
        <p:txBody>
          <a:bodyPr wrap="square" rtlCol="0">
            <a:spAutoFit/>
          </a:bodyPr>
          <a:lstStyle/>
          <a:p>
            <a:r>
              <a:rPr lang="en-ZA" sz="1200" b="1" dirty="0">
                <a:latin typeface="Helvetica Neue Light" panose="020B0604020202020204"/>
              </a:rPr>
              <a:t>Node of Ranvier</a:t>
            </a:r>
          </a:p>
        </p:txBody>
      </p:sp>
      <p:sp>
        <p:nvSpPr>
          <p:cNvPr id="154" name="Freeform: Shape 153">
            <a:extLst>
              <a:ext uri="{FF2B5EF4-FFF2-40B4-BE49-F238E27FC236}">
                <a16:creationId xmlns:a16="http://schemas.microsoft.com/office/drawing/2014/main" id="{E6D950A1-F092-39E0-7A50-B85E464736D8}"/>
              </a:ext>
            </a:extLst>
          </p:cNvPr>
          <p:cNvSpPr/>
          <p:nvPr/>
        </p:nvSpPr>
        <p:spPr>
          <a:xfrm>
            <a:off x="5143500" y="6353175"/>
            <a:ext cx="838200" cy="1223449"/>
          </a:xfrm>
          <a:custGeom>
            <a:avLst/>
            <a:gdLst>
              <a:gd name="connsiteX0" fmla="*/ 479425 w 838200"/>
              <a:gd name="connsiteY0" fmla="*/ 0 h 1223449"/>
              <a:gd name="connsiteX1" fmla="*/ 561975 w 838200"/>
              <a:gd name="connsiteY1" fmla="*/ 25400 h 1223449"/>
              <a:gd name="connsiteX2" fmla="*/ 641350 w 838200"/>
              <a:gd name="connsiteY2" fmla="*/ 60325 h 1223449"/>
              <a:gd name="connsiteX3" fmla="*/ 698500 w 838200"/>
              <a:gd name="connsiteY3" fmla="*/ 127000 h 1223449"/>
              <a:gd name="connsiteX4" fmla="*/ 733425 w 838200"/>
              <a:gd name="connsiteY4" fmla="*/ 203200 h 1223449"/>
              <a:gd name="connsiteX5" fmla="*/ 755650 w 838200"/>
              <a:gd name="connsiteY5" fmla="*/ 238125 h 1223449"/>
              <a:gd name="connsiteX6" fmla="*/ 768350 w 838200"/>
              <a:gd name="connsiteY6" fmla="*/ 273050 h 1223449"/>
              <a:gd name="connsiteX7" fmla="*/ 777875 w 838200"/>
              <a:gd name="connsiteY7" fmla="*/ 320675 h 1223449"/>
              <a:gd name="connsiteX8" fmla="*/ 800100 w 838200"/>
              <a:gd name="connsiteY8" fmla="*/ 361950 h 1223449"/>
              <a:gd name="connsiteX9" fmla="*/ 809625 w 838200"/>
              <a:gd name="connsiteY9" fmla="*/ 428625 h 1223449"/>
              <a:gd name="connsiteX10" fmla="*/ 819150 w 838200"/>
              <a:gd name="connsiteY10" fmla="*/ 492125 h 1223449"/>
              <a:gd name="connsiteX11" fmla="*/ 828675 w 838200"/>
              <a:gd name="connsiteY11" fmla="*/ 536575 h 1223449"/>
              <a:gd name="connsiteX12" fmla="*/ 838200 w 838200"/>
              <a:gd name="connsiteY12" fmla="*/ 612775 h 1223449"/>
              <a:gd name="connsiteX13" fmla="*/ 838200 w 838200"/>
              <a:gd name="connsiteY13" fmla="*/ 688975 h 1223449"/>
              <a:gd name="connsiteX14" fmla="*/ 835025 w 838200"/>
              <a:gd name="connsiteY14" fmla="*/ 749300 h 1223449"/>
              <a:gd name="connsiteX15" fmla="*/ 825500 w 838200"/>
              <a:gd name="connsiteY15" fmla="*/ 784225 h 1223449"/>
              <a:gd name="connsiteX16" fmla="*/ 815975 w 838200"/>
              <a:gd name="connsiteY16" fmla="*/ 819150 h 1223449"/>
              <a:gd name="connsiteX17" fmla="*/ 790575 w 838200"/>
              <a:gd name="connsiteY17" fmla="*/ 844550 h 1223449"/>
              <a:gd name="connsiteX18" fmla="*/ 768350 w 838200"/>
              <a:gd name="connsiteY18" fmla="*/ 873125 h 1223449"/>
              <a:gd name="connsiteX19" fmla="*/ 752475 w 838200"/>
              <a:gd name="connsiteY19" fmla="*/ 914400 h 1223449"/>
              <a:gd name="connsiteX20" fmla="*/ 746125 w 838200"/>
              <a:gd name="connsiteY20" fmla="*/ 962025 h 1223449"/>
              <a:gd name="connsiteX21" fmla="*/ 749300 w 838200"/>
              <a:gd name="connsiteY21" fmla="*/ 1012825 h 1223449"/>
              <a:gd name="connsiteX22" fmla="*/ 752475 w 838200"/>
              <a:gd name="connsiteY22" fmla="*/ 1028700 h 1223449"/>
              <a:gd name="connsiteX23" fmla="*/ 755650 w 838200"/>
              <a:gd name="connsiteY23" fmla="*/ 1089025 h 1223449"/>
              <a:gd name="connsiteX24" fmla="*/ 736600 w 838200"/>
              <a:gd name="connsiteY24" fmla="*/ 1133475 h 1223449"/>
              <a:gd name="connsiteX25" fmla="*/ 714375 w 838200"/>
              <a:gd name="connsiteY25" fmla="*/ 1181100 h 1223449"/>
              <a:gd name="connsiteX26" fmla="*/ 673100 w 838200"/>
              <a:gd name="connsiteY26" fmla="*/ 1209675 h 1223449"/>
              <a:gd name="connsiteX27" fmla="*/ 635000 w 838200"/>
              <a:gd name="connsiteY27" fmla="*/ 1219200 h 1223449"/>
              <a:gd name="connsiteX28" fmla="*/ 558800 w 838200"/>
              <a:gd name="connsiteY28" fmla="*/ 1219200 h 1223449"/>
              <a:gd name="connsiteX29" fmla="*/ 508000 w 838200"/>
              <a:gd name="connsiteY29" fmla="*/ 1219200 h 1223449"/>
              <a:gd name="connsiteX30" fmla="*/ 384175 w 838200"/>
              <a:gd name="connsiteY30" fmla="*/ 1193800 h 1223449"/>
              <a:gd name="connsiteX31" fmla="*/ 282575 w 838200"/>
              <a:gd name="connsiteY31" fmla="*/ 1133475 h 1223449"/>
              <a:gd name="connsiteX32" fmla="*/ 254000 w 838200"/>
              <a:gd name="connsiteY32" fmla="*/ 1111250 h 1223449"/>
              <a:gd name="connsiteX33" fmla="*/ 203200 w 838200"/>
              <a:gd name="connsiteY33" fmla="*/ 1057275 h 1223449"/>
              <a:gd name="connsiteX34" fmla="*/ 104775 w 838200"/>
              <a:gd name="connsiteY34" fmla="*/ 939800 h 1223449"/>
              <a:gd name="connsiteX35" fmla="*/ 88900 w 838200"/>
              <a:gd name="connsiteY35" fmla="*/ 914400 h 1223449"/>
              <a:gd name="connsiteX36" fmla="*/ 85725 w 838200"/>
              <a:gd name="connsiteY36" fmla="*/ 901700 h 1223449"/>
              <a:gd name="connsiteX37" fmla="*/ 0 w 838200"/>
              <a:gd name="connsiteY37" fmla="*/ 400050 h 1223449"/>
              <a:gd name="connsiteX38" fmla="*/ 301625 w 838200"/>
              <a:gd name="connsiteY38" fmla="*/ 76200 h 1223449"/>
              <a:gd name="connsiteX39" fmla="*/ 479425 w 838200"/>
              <a:gd name="connsiteY39" fmla="*/ 0 h 122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8200" h="1223449">
                <a:moveTo>
                  <a:pt x="479425" y="0"/>
                </a:moveTo>
                <a:lnTo>
                  <a:pt x="561975" y="25400"/>
                </a:lnTo>
                <a:lnTo>
                  <a:pt x="641350" y="60325"/>
                </a:lnTo>
                <a:lnTo>
                  <a:pt x="698500" y="127000"/>
                </a:lnTo>
                <a:lnTo>
                  <a:pt x="733425" y="203200"/>
                </a:lnTo>
                <a:lnTo>
                  <a:pt x="755650" y="238125"/>
                </a:lnTo>
                <a:lnTo>
                  <a:pt x="768350" y="273050"/>
                </a:lnTo>
                <a:lnTo>
                  <a:pt x="777875" y="320675"/>
                </a:lnTo>
                <a:lnTo>
                  <a:pt x="800100" y="361950"/>
                </a:lnTo>
                <a:lnTo>
                  <a:pt x="809625" y="428625"/>
                </a:lnTo>
                <a:lnTo>
                  <a:pt x="819150" y="492125"/>
                </a:lnTo>
                <a:lnTo>
                  <a:pt x="828675" y="536575"/>
                </a:lnTo>
                <a:lnTo>
                  <a:pt x="838200" y="612775"/>
                </a:lnTo>
                <a:lnTo>
                  <a:pt x="838200" y="688975"/>
                </a:lnTo>
                <a:lnTo>
                  <a:pt x="835025" y="749300"/>
                </a:lnTo>
                <a:lnTo>
                  <a:pt x="825500" y="784225"/>
                </a:lnTo>
                <a:lnTo>
                  <a:pt x="815975" y="819150"/>
                </a:lnTo>
                <a:lnTo>
                  <a:pt x="790575" y="844550"/>
                </a:lnTo>
                <a:lnTo>
                  <a:pt x="768350" y="873125"/>
                </a:lnTo>
                <a:lnTo>
                  <a:pt x="752475" y="914400"/>
                </a:lnTo>
                <a:lnTo>
                  <a:pt x="746125" y="962025"/>
                </a:lnTo>
                <a:cubicBezTo>
                  <a:pt x="749932" y="1000093"/>
                  <a:pt x="749300" y="983139"/>
                  <a:pt x="749300" y="1012825"/>
                </a:cubicBezTo>
                <a:lnTo>
                  <a:pt x="752475" y="1028700"/>
                </a:lnTo>
                <a:lnTo>
                  <a:pt x="755650" y="1089025"/>
                </a:lnTo>
                <a:lnTo>
                  <a:pt x="736600" y="1133475"/>
                </a:lnTo>
                <a:lnTo>
                  <a:pt x="714375" y="1181100"/>
                </a:lnTo>
                <a:lnTo>
                  <a:pt x="673100" y="1209675"/>
                </a:lnTo>
                <a:cubicBezTo>
                  <a:pt x="641513" y="1220204"/>
                  <a:pt x="654565" y="1219200"/>
                  <a:pt x="635000" y="1219200"/>
                </a:cubicBezTo>
                <a:lnTo>
                  <a:pt x="558800" y="1219200"/>
                </a:lnTo>
                <a:cubicBezTo>
                  <a:pt x="514188" y="1222632"/>
                  <a:pt x="530616" y="1226739"/>
                  <a:pt x="508000" y="1219200"/>
                </a:cubicBezTo>
                <a:lnTo>
                  <a:pt x="384175" y="1193800"/>
                </a:lnTo>
                <a:lnTo>
                  <a:pt x="282575" y="1133475"/>
                </a:lnTo>
                <a:lnTo>
                  <a:pt x="254000" y="1111250"/>
                </a:lnTo>
                <a:lnTo>
                  <a:pt x="203200" y="1057275"/>
                </a:lnTo>
                <a:lnTo>
                  <a:pt x="104775" y="939800"/>
                </a:lnTo>
                <a:cubicBezTo>
                  <a:pt x="99483" y="931333"/>
                  <a:pt x="93365" y="923330"/>
                  <a:pt x="88900" y="914400"/>
                </a:cubicBezTo>
                <a:cubicBezTo>
                  <a:pt x="86949" y="910497"/>
                  <a:pt x="85725" y="901700"/>
                  <a:pt x="85725" y="901700"/>
                </a:cubicBezTo>
                <a:lnTo>
                  <a:pt x="0" y="400050"/>
                </a:lnTo>
                <a:lnTo>
                  <a:pt x="301625" y="76200"/>
                </a:lnTo>
                <a:lnTo>
                  <a:pt x="479425" y="0"/>
                </a:lnTo>
                <a:close/>
              </a:path>
            </a:pathLst>
          </a:custGeom>
          <a:solidFill>
            <a:srgbClr val="D9F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1" name="TextBox 150">
            <a:extLst>
              <a:ext uri="{FF2B5EF4-FFF2-40B4-BE49-F238E27FC236}">
                <a16:creationId xmlns:a16="http://schemas.microsoft.com/office/drawing/2014/main" id="{29BD3FEA-E925-3804-BA9F-12CC8F1EA8D2}"/>
              </a:ext>
            </a:extLst>
          </p:cNvPr>
          <p:cNvSpPr txBox="1"/>
          <p:nvPr/>
        </p:nvSpPr>
        <p:spPr>
          <a:xfrm>
            <a:off x="4659144" y="6784042"/>
            <a:ext cx="1202267" cy="276999"/>
          </a:xfrm>
          <a:prstGeom prst="rect">
            <a:avLst/>
          </a:prstGeom>
          <a:solidFill>
            <a:srgbClr val="D9FAE4"/>
          </a:solidFill>
        </p:spPr>
        <p:txBody>
          <a:bodyPr wrap="square" rtlCol="0">
            <a:spAutoFit/>
          </a:bodyPr>
          <a:lstStyle/>
          <a:p>
            <a:r>
              <a:rPr lang="en-ZA" sz="1200" b="1" dirty="0">
                <a:latin typeface="Helvetica Neue Light" panose="020B0604020202020204"/>
              </a:rPr>
              <a:t>Schwann Cell</a:t>
            </a:r>
          </a:p>
        </p:txBody>
      </p:sp>
      <p:sp>
        <p:nvSpPr>
          <p:cNvPr id="157" name="Freeform: Shape 156">
            <a:extLst>
              <a:ext uri="{FF2B5EF4-FFF2-40B4-BE49-F238E27FC236}">
                <a16:creationId xmlns:a16="http://schemas.microsoft.com/office/drawing/2014/main" id="{EBFE07F9-E2C3-1102-985B-D23EBF659168}"/>
              </a:ext>
            </a:extLst>
          </p:cNvPr>
          <p:cNvSpPr/>
          <p:nvPr/>
        </p:nvSpPr>
        <p:spPr>
          <a:xfrm>
            <a:off x="2758440" y="8557260"/>
            <a:ext cx="1706880" cy="266700"/>
          </a:xfrm>
          <a:custGeom>
            <a:avLst/>
            <a:gdLst>
              <a:gd name="connsiteX0" fmla="*/ 68580 w 1706880"/>
              <a:gd name="connsiteY0" fmla="*/ 213360 h 266700"/>
              <a:gd name="connsiteX1" fmla="*/ 228600 w 1706880"/>
              <a:gd name="connsiteY1" fmla="*/ 243840 h 266700"/>
              <a:gd name="connsiteX2" fmla="*/ 411480 w 1706880"/>
              <a:gd name="connsiteY2" fmla="*/ 266700 h 266700"/>
              <a:gd name="connsiteX3" fmla="*/ 731520 w 1706880"/>
              <a:gd name="connsiteY3" fmla="*/ 266700 h 266700"/>
              <a:gd name="connsiteX4" fmla="*/ 990600 w 1706880"/>
              <a:gd name="connsiteY4" fmla="*/ 251460 h 266700"/>
              <a:gd name="connsiteX5" fmla="*/ 1402080 w 1706880"/>
              <a:gd name="connsiteY5" fmla="*/ 236220 h 266700"/>
              <a:gd name="connsiteX6" fmla="*/ 1508760 w 1706880"/>
              <a:gd name="connsiteY6" fmla="*/ 182880 h 266700"/>
              <a:gd name="connsiteX7" fmla="*/ 1623060 w 1706880"/>
              <a:gd name="connsiteY7" fmla="*/ 99060 h 266700"/>
              <a:gd name="connsiteX8" fmla="*/ 1706880 w 1706880"/>
              <a:gd name="connsiteY8" fmla="*/ 22860 h 266700"/>
              <a:gd name="connsiteX9" fmla="*/ 1600200 w 1706880"/>
              <a:gd name="connsiteY9" fmla="*/ 0 h 266700"/>
              <a:gd name="connsiteX10" fmla="*/ 1341120 w 1706880"/>
              <a:gd name="connsiteY10" fmla="*/ 15240 h 266700"/>
              <a:gd name="connsiteX11" fmla="*/ 1089660 w 1706880"/>
              <a:gd name="connsiteY11" fmla="*/ 22860 h 266700"/>
              <a:gd name="connsiteX12" fmla="*/ 373380 w 1706880"/>
              <a:gd name="connsiteY12" fmla="*/ 45720 h 266700"/>
              <a:gd name="connsiteX13" fmla="*/ 0 w 1706880"/>
              <a:gd name="connsiteY13" fmla="*/ 106680 h 266700"/>
              <a:gd name="connsiteX14" fmla="*/ 68580 w 1706880"/>
              <a:gd name="connsiteY14" fmla="*/ 21336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6880" h="266700">
                <a:moveTo>
                  <a:pt x="68580" y="213360"/>
                </a:moveTo>
                <a:lnTo>
                  <a:pt x="228600" y="243840"/>
                </a:lnTo>
                <a:lnTo>
                  <a:pt x="411480" y="266700"/>
                </a:lnTo>
                <a:lnTo>
                  <a:pt x="731520" y="266700"/>
                </a:lnTo>
                <a:lnTo>
                  <a:pt x="990600" y="251460"/>
                </a:lnTo>
                <a:lnTo>
                  <a:pt x="1402080" y="236220"/>
                </a:lnTo>
                <a:lnTo>
                  <a:pt x="1508760" y="182880"/>
                </a:lnTo>
                <a:lnTo>
                  <a:pt x="1623060" y="99060"/>
                </a:lnTo>
                <a:lnTo>
                  <a:pt x="1706880" y="22860"/>
                </a:lnTo>
                <a:lnTo>
                  <a:pt x="1600200" y="0"/>
                </a:lnTo>
                <a:lnTo>
                  <a:pt x="1341120" y="15240"/>
                </a:lnTo>
                <a:lnTo>
                  <a:pt x="1089660" y="22860"/>
                </a:lnTo>
                <a:lnTo>
                  <a:pt x="373380" y="45720"/>
                </a:lnTo>
                <a:lnTo>
                  <a:pt x="0" y="106680"/>
                </a:lnTo>
                <a:lnTo>
                  <a:pt x="68580" y="213360"/>
                </a:lnTo>
                <a:close/>
              </a:path>
            </a:pathLst>
          </a:custGeom>
          <a:solidFill>
            <a:srgbClr val="D9F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5" name="TextBox 154">
            <a:extLst>
              <a:ext uri="{FF2B5EF4-FFF2-40B4-BE49-F238E27FC236}">
                <a16:creationId xmlns:a16="http://schemas.microsoft.com/office/drawing/2014/main" id="{12DCC801-AE47-9EAE-C819-8EEB548ACC99}"/>
              </a:ext>
            </a:extLst>
          </p:cNvPr>
          <p:cNvSpPr txBox="1"/>
          <p:nvPr/>
        </p:nvSpPr>
        <p:spPr>
          <a:xfrm>
            <a:off x="2895600" y="8484776"/>
            <a:ext cx="1284091" cy="276999"/>
          </a:xfrm>
          <a:prstGeom prst="rect">
            <a:avLst/>
          </a:prstGeom>
          <a:solidFill>
            <a:srgbClr val="D9FAE4"/>
          </a:solidFill>
        </p:spPr>
        <p:txBody>
          <a:bodyPr wrap="square" rtlCol="0">
            <a:spAutoFit/>
          </a:bodyPr>
          <a:lstStyle/>
          <a:p>
            <a:r>
              <a:rPr lang="en-ZA" sz="1200" b="1" dirty="0">
                <a:latin typeface="Helvetica Neue Light" panose="020B0604020202020204"/>
              </a:rPr>
              <a:t>Axon Terminal</a:t>
            </a:r>
          </a:p>
        </p:txBody>
      </p:sp>
    </p:spTree>
    <p:extLst>
      <p:ext uri="{BB962C8B-B14F-4D97-AF65-F5344CB8AC3E}">
        <p14:creationId xmlns:p14="http://schemas.microsoft.com/office/powerpoint/2010/main" val="279320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randombar(horizontal)">
                                      <p:cBhvr>
                                        <p:cTn id="7" dur="500"/>
                                        <p:tgtEl>
                                          <p:spTgt spid="1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randombar(horizontal)">
                                      <p:cBhvr>
                                        <p:cTn id="10" dur="500"/>
                                        <p:tgtEl>
                                          <p:spTgt spid="1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randombar(horizontal)">
                                      <p:cBhvr>
                                        <p:cTn id="13" dur="500"/>
                                        <p:tgtEl>
                                          <p:spTgt spid="1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randombar(horizontal)">
                                      <p:cBhvr>
                                        <p:cTn id="16" dur="500"/>
                                        <p:tgtEl>
                                          <p:spTgt spid="13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randombar(horizontal)">
                                      <p:cBhvr>
                                        <p:cTn id="19" dur="500"/>
                                        <p:tgtEl>
                                          <p:spTgt spid="14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2"/>
                                        </p:tgtEl>
                                        <p:attrNameLst>
                                          <p:attrName>style.visibility</p:attrName>
                                        </p:attrNameLst>
                                      </p:cBhvr>
                                      <p:to>
                                        <p:strVal val="visible"/>
                                      </p:to>
                                    </p:set>
                                    <p:animEffect transition="in" filter="randombar(horizontal)">
                                      <p:cBhvr>
                                        <p:cTn id="51" dur="500"/>
                                        <p:tgtEl>
                                          <p:spTgt spid="14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randombar(horizontal)">
                                      <p:cBhvr>
                                        <p:cTn id="54" dur="500"/>
                                        <p:tgtEl>
                                          <p:spTgt spid="105"/>
                                        </p:tgtEl>
                                      </p:cBhvr>
                                    </p:animEffect>
                                  </p:childTnLst>
                                </p:cTn>
                              </p:par>
                              <p:par>
                                <p:cTn id="55" presetID="14" presetClass="entr" presetSubtype="1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randombar(horizontal)">
                                      <p:cBhvr>
                                        <p:cTn id="57" dur="500"/>
                                        <p:tgtEl>
                                          <p:spTgt spid="5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randombar(horizontal)">
                                      <p:cBhvr>
                                        <p:cTn id="60" dur="500"/>
                                        <p:tgtEl>
                                          <p:spTgt spid="106"/>
                                        </p:tgtEl>
                                      </p:cBhvr>
                                    </p:animEffect>
                                  </p:childTnLst>
                                </p:cTn>
                              </p:par>
                              <p:par>
                                <p:cTn id="61" presetID="14" presetClass="entr" presetSubtype="1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randombar(horizontal)">
                                      <p:cBhvr>
                                        <p:cTn id="63" dur="500"/>
                                        <p:tgtEl>
                                          <p:spTgt spid="5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randombar(horizontal)">
                                      <p:cBhvr>
                                        <p:cTn id="66" dur="500"/>
                                        <p:tgtEl>
                                          <p:spTgt spid="108"/>
                                        </p:tgtEl>
                                      </p:cBhvr>
                                    </p:animEffect>
                                  </p:childTnLst>
                                </p:cTn>
                              </p:par>
                              <p:par>
                                <p:cTn id="67" presetID="14" presetClass="entr" presetSubtype="10" fill="hold"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randombar(horizontal)">
                                      <p:cBhvr>
                                        <p:cTn id="69" dur="500"/>
                                        <p:tgtEl>
                                          <p:spTgt spid="93"/>
                                        </p:tgtEl>
                                      </p:cBhvr>
                                    </p:animEffect>
                                  </p:childTnLst>
                                </p:cTn>
                              </p:par>
                              <p:par>
                                <p:cTn id="70" presetID="14" presetClass="entr" presetSubtype="10" fill="hold" nodeType="with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randombar(horizontal)">
                                      <p:cBhvr>
                                        <p:cTn id="72" dur="500"/>
                                        <p:tgtEl>
                                          <p:spTgt spid="9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randombar(horizontal)">
                                      <p:cBhvr>
                                        <p:cTn id="75" dur="500"/>
                                        <p:tgtEl>
                                          <p:spTgt spid="107"/>
                                        </p:tgtEl>
                                      </p:cBhvr>
                                    </p:animEffect>
                                  </p:childTnLst>
                                </p:cTn>
                              </p:par>
                              <p:par>
                                <p:cTn id="76" presetID="14" presetClass="entr" presetSubtype="1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randombar(horizontal)">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143"/>
                                        </p:tgtEl>
                                        <p:attrNameLst>
                                          <p:attrName>style.visibility</p:attrName>
                                        </p:attrNameLst>
                                      </p:cBhvr>
                                      <p:to>
                                        <p:strVal val="visible"/>
                                      </p:to>
                                    </p:set>
                                    <p:animEffect transition="in" filter="randombar(horizontal)">
                                      <p:cBhvr>
                                        <p:cTn id="83" dur="500"/>
                                        <p:tgtEl>
                                          <p:spTgt spid="143"/>
                                        </p:tgtEl>
                                      </p:cBhvr>
                                    </p:animEffect>
                                  </p:childTnLst>
                                </p:cTn>
                              </p:par>
                              <p:par>
                                <p:cTn id="84" presetID="14" presetClass="entr" presetSubtype="10" fill="hold" nodeType="with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randombar(horizontal)">
                                      <p:cBhvr>
                                        <p:cTn id="86" dur="500"/>
                                        <p:tgtEl>
                                          <p:spTgt spid="101"/>
                                        </p:tgtEl>
                                      </p:cBhvr>
                                    </p:animEffect>
                                  </p:childTnLst>
                                </p:cTn>
                              </p:par>
                              <p:par>
                                <p:cTn id="87" presetID="14" presetClass="entr" presetSubtype="10"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randombar(horizontal)">
                                      <p:cBhvr>
                                        <p:cTn id="89" dur="500"/>
                                        <p:tgtEl>
                                          <p:spTgt spid="49"/>
                                        </p:tgtEl>
                                      </p:cBhvr>
                                    </p:animEffect>
                                  </p:childTnLst>
                                </p:cTn>
                              </p:par>
                              <p:par>
                                <p:cTn id="90" presetID="14" presetClass="entr" presetSubtype="10" fill="hold"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randombar(horizontal)">
                                      <p:cBhvr>
                                        <p:cTn id="9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05" grpId="0"/>
      <p:bldP spid="106" grpId="0"/>
      <p:bldP spid="107" grpId="0"/>
      <p:bldP spid="108" grpId="0"/>
      <p:bldP spid="134" grpId="0" animBg="1"/>
      <p:bldP spid="137" grpId="0" animBg="1"/>
      <p:bldP spid="138" grpId="0" animBg="1"/>
      <p:bldP spid="139" grpId="0" animBg="1"/>
      <p:bldP spid="140" grpId="0" animBg="1"/>
      <p:bldP spid="141" grpId="0" animBg="1"/>
      <p:bldP spid="142" grpId="0" animBg="1"/>
      <p:bldP spid="1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2E6B-037A-A977-3CE2-E0FEE8533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B1076-D005-E27E-7D81-A7725BC1911A}"/>
              </a:ext>
            </a:extLst>
          </p:cNvPr>
          <p:cNvSpPr>
            <a:spLocks noGrp="1"/>
          </p:cNvSpPr>
          <p:nvPr>
            <p:ph type="title"/>
          </p:nvPr>
        </p:nvSpPr>
        <p:spPr/>
        <p:txBody>
          <a:bodyPr/>
          <a:lstStyle/>
          <a:p>
            <a:r>
              <a:rPr lang="en-US" sz="3600" dirty="0"/>
              <a:t>H</a:t>
            </a:r>
            <a:r>
              <a:rPr lang="en-ZA" sz="3600" dirty="0"/>
              <a:t>ow do Neural Networks work?</a:t>
            </a:r>
          </a:p>
        </p:txBody>
      </p:sp>
      <p:sp>
        <p:nvSpPr>
          <p:cNvPr id="3" name="Slide Number Placeholder 2">
            <a:extLst>
              <a:ext uri="{FF2B5EF4-FFF2-40B4-BE49-F238E27FC236}">
                <a16:creationId xmlns:a16="http://schemas.microsoft.com/office/drawing/2014/main" id="{E6F26A5B-A68D-0AAF-EB98-6E4133BA5F1C}"/>
              </a:ext>
            </a:extLst>
          </p:cNvPr>
          <p:cNvSpPr>
            <a:spLocks noGrp="1"/>
          </p:cNvSpPr>
          <p:nvPr>
            <p:ph type="sldNum" idx="12"/>
          </p:nvPr>
        </p:nvSpPr>
        <p:spPr/>
        <p:txBody>
          <a:bodyPr/>
          <a:lstStyle/>
          <a:p>
            <a:fld id="{00000000-1234-1234-1234-123412341234}" type="slidenum">
              <a:rPr lang="en-ZA" smtClean="0"/>
              <a:pPr/>
              <a:t>4</a:t>
            </a:fld>
            <a:endParaRPr lang="en-ZA"/>
          </a:p>
        </p:txBody>
      </p:sp>
      <p:grpSp>
        <p:nvGrpSpPr>
          <p:cNvPr id="102" name="Group 101">
            <a:extLst>
              <a:ext uri="{FF2B5EF4-FFF2-40B4-BE49-F238E27FC236}">
                <a16:creationId xmlns:a16="http://schemas.microsoft.com/office/drawing/2014/main" id="{07E5C1DE-F849-167F-3586-B1E17836F50C}"/>
              </a:ext>
            </a:extLst>
          </p:cNvPr>
          <p:cNvGrpSpPr/>
          <p:nvPr/>
        </p:nvGrpSpPr>
        <p:grpSpPr>
          <a:xfrm>
            <a:off x="747259" y="2530002"/>
            <a:ext cx="11510181" cy="6163721"/>
            <a:chOff x="923019" y="2530002"/>
            <a:chExt cx="11510181" cy="6163721"/>
          </a:xfrm>
        </p:grpSpPr>
        <p:grpSp>
          <p:nvGrpSpPr>
            <p:cNvPr id="4" name="Group 3">
              <a:extLst>
                <a:ext uri="{FF2B5EF4-FFF2-40B4-BE49-F238E27FC236}">
                  <a16:creationId xmlns:a16="http://schemas.microsoft.com/office/drawing/2014/main" id="{938A42CA-1A81-E11F-F2CC-D381C049EE2A}"/>
                </a:ext>
              </a:extLst>
            </p:cNvPr>
            <p:cNvGrpSpPr/>
            <p:nvPr/>
          </p:nvGrpSpPr>
          <p:grpSpPr>
            <a:xfrm>
              <a:off x="3365913" y="4223329"/>
              <a:ext cx="1422400" cy="1422400"/>
              <a:chOff x="4656667" y="3489749"/>
              <a:chExt cx="1422400" cy="1422400"/>
            </a:xfrm>
          </p:grpSpPr>
          <p:sp>
            <p:nvSpPr>
              <p:cNvPr id="5" name="Oval 4">
                <a:extLst>
                  <a:ext uri="{FF2B5EF4-FFF2-40B4-BE49-F238E27FC236}">
                    <a16:creationId xmlns:a16="http://schemas.microsoft.com/office/drawing/2014/main" id="{7708452F-02BF-C34F-D265-374E9716A390}"/>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6" name="Straight Connector 5">
                <a:extLst>
                  <a:ext uri="{FF2B5EF4-FFF2-40B4-BE49-F238E27FC236}">
                    <a16:creationId xmlns:a16="http://schemas.microsoft.com/office/drawing/2014/main" id="{181E4ADC-F466-EF60-35EF-247AF480BE4E}"/>
                  </a:ext>
                </a:extLst>
              </p:cNvPr>
              <p:cNvCxnSpPr>
                <a:stCxn id="5" idx="0"/>
                <a:endCxn id="5"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4780BD-9562-DDCC-C5EA-07CBAE5682E7}"/>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592CCA03-FAE9-C823-3C27-F6587E39A79A}"/>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sp>
          <p:nvSpPr>
            <p:cNvPr id="9" name="Oval 8">
              <a:extLst>
                <a:ext uri="{FF2B5EF4-FFF2-40B4-BE49-F238E27FC236}">
                  <a16:creationId xmlns:a16="http://schemas.microsoft.com/office/drawing/2014/main" id="{D9F540D8-3A93-71B5-D141-43961098D40A}"/>
                </a:ext>
              </a:extLst>
            </p:cNvPr>
            <p:cNvSpPr/>
            <p:nvPr/>
          </p:nvSpPr>
          <p:spPr>
            <a:xfrm>
              <a:off x="1736083" y="3512136"/>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0" name="Group 9">
              <a:extLst>
                <a:ext uri="{FF2B5EF4-FFF2-40B4-BE49-F238E27FC236}">
                  <a16:creationId xmlns:a16="http://schemas.microsoft.com/office/drawing/2014/main" id="{BFC4BAF8-C510-2811-7613-D1A7CF1D3790}"/>
                </a:ext>
              </a:extLst>
            </p:cNvPr>
            <p:cNvGrpSpPr/>
            <p:nvPr/>
          </p:nvGrpSpPr>
          <p:grpSpPr>
            <a:xfrm>
              <a:off x="3365913" y="6526262"/>
              <a:ext cx="1422400" cy="1422400"/>
              <a:chOff x="4656667" y="3489749"/>
              <a:chExt cx="1422400" cy="1422400"/>
            </a:xfrm>
          </p:grpSpPr>
          <p:sp>
            <p:nvSpPr>
              <p:cNvPr id="11" name="Oval 10">
                <a:extLst>
                  <a:ext uri="{FF2B5EF4-FFF2-40B4-BE49-F238E27FC236}">
                    <a16:creationId xmlns:a16="http://schemas.microsoft.com/office/drawing/2014/main" id="{968B6A76-295E-56A7-C61C-E1421E732AB8}"/>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2AE95B33-2367-403B-4FE3-9C017151A486}"/>
                  </a:ext>
                </a:extLst>
              </p:cNvPr>
              <p:cNvCxnSpPr>
                <a:stCxn id="11" idx="0"/>
                <a:endCxn id="11"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A69FD3-D9EF-C459-A79F-5CAE1A3963A3}"/>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CDF8680-F34C-4C15-8ED9-6E727BB21912}"/>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15" name="Group 14">
              <a:extLst>
                <a:ext uri="{FF2B5EF4-FFF2-40B4-BE49-F238E27FC236}">
                  <a16:creationId xmlns:a16="http://schemas.microsoft.com/office/drawing/2014/main" id="{D470F734-EF37-998D-5D53-FA434316938F}"/>
                </a:ext>
              </a:extLst>
            </p:cNvPr>
            <p:cNvGrpSpPr/>
            <p:nvPr/>
          </p:nvGrpSpPr>
          <p:grpSpPr>
            <a:xfrm>
              <a:off x="5787373" y="4223329"/>
              <a:ext cx="1422400" cy="1422400"/>
              <a:chOff x="4656667" y="3489749"/>
              <a:chExt cx="1422400" cy="1422400"/>
            </a:xfrm>
          </p:grpSpPr>
          <p:sp>
            <p:nvSpPr>
              <p:cNvPr id="16" name="Oval 15">
                <a:extLst>
                  <a:ext uri="{FF2B5EF4-FFF2-40B4-BE49-F238E27FC236}">
                    <a16:creationId xmlns:a16="http://schemas.microsoft.com/office/drawing/2014/main" id="{06512BFA-90D1-09DE-02CB-A01CD85B1103}"/>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7" name="Straight Connector 16">
                <a:extLst>
                  <a:ext uri="{FF2B5EF4-FFF2-40B4-BE49-F238E27FC236}">
                    <a16:creationId xmlns:a16="http://schemas.microsoft.com/office/drawing/2014/main" id="{4843E861-2DD8-C883-3A53-2A8F8EB6D3A7}"/>
                  </a:ext>
                </a:extLst>
              </p:cNvPr>
              <p:cNvCxnSpPr>
                <a:stCxn id="16" idx="0"/>
                <a:endCxn id="16"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5CAD642-8A0E-36DD-4851-B59020F07B6A}"/>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0BB3349C-6696-AFA1-DD19-A2AA588900B3}"/>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20" name="Group 19">
              <a:extLst>
                <a:ext uri="{FF2B5EF4-FFF2-40B4-BE49-F238E27FC236}">
                  <a16:creationId xmlns:a16="http://schemas.microsoft.com/office/drawing/2014/main" id="{28DBF9A9-7468-C144-8A8E-9850000E6B06}"/>
                </a:ext>
              </a:extLst>
            </p:cNvPr>
            <p:cNvGrpSpPr/>
            <p:nvPr/>
          </p:nvGrpSpPr>
          <p:grpSpPr>
            <a:xfrm>
              <a:off x="5787373" y="6526262"/>
              <a:ext cx="1422400" cy="1422400"/>
              <a:chOff x="4656667" y="3489749"/>
              <a:chExt cx="1422400" cy="1422400"/>
            </a:xfrm>
          </p:grpSpPr>
          <p:sp>
            <p:nvSpPr>
              <p:cNvPr id="21" name="Oval 20">
                <a:extLst>
                  <a:ext uri="{FF2B5EF4-FFF2-40B4-BE49-F238E27FC236}">
                    <a16:creationId xmlns:a16="http://schemas.microsoft.com/office/drawing/2014/main" id="{8DC2FBED-6789-6A93-DC1E-D7073DCA724D}"/>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2" name="Straight Connector 21">
                <a:extLst>
                  <a:ext uri="{FF2B5EF4-FFF2-40B4-BE49-F238E27FC236}">
                    <a16:creationId xmlns:a16="http://schemas.microsoft.com/office/drawing/2014/main" id="{15958595-C27D-5F66-D99B-7BAA4C08F72C}"/>
                  </a:ext>
                </a:extLst>
              </p:cNvPr>
              <p:cNvCxnSpPr>
                <a:stCxn id="21" idx="0"/>
                <a:endCxn id="21"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3B992A-2CF0-1B21-2CB5-01D1BA846AB2}"/>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5CD566C8-7853-0953-F297-65343599DA76}"/>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25" name="Group 24">
              <a:extLst>
                <a:ext uri="{FF2B5EF4-FFF2-40B4-BE49-F238E27FC236}">
                  <a16:creationId xmlns:a16="http://schemas.microsoft.com/office/drawing/2014/main" id="{3A8155DD-F959-C641-F51E-ABCCCD513A0A}"/>
                </a:ext>
              </a:extLst>
            </p:cNvPr>
            <p:cNvGrpSpPr/>
            <p:nvPr/>
          </p:nvGrpSpPr>
          <p:grpSpPr>
            <a:xfrm>
              <a:off x="8208833" y="4223329"/>
              <a:ext cx="1422400" cy="1422400"/>
              <a:chOff x="4656667" y="3489749"/>
              <a:chExt cx="1422400" cy="1422400"/>
            </a:xfrm>
          </p:grpSpPr>
          <p:sp>
            <p:nvSpPr>
              <p:cNvPr id="26" name="Oval 25">
                <a:extLst>
                  <a:ext uri="{FF2B5EF4-FFF2-40B4-BE49-F238E27FC236}">
                    <a16:creationId xmlns:a16="http://schemas.microsoft.com/office/drawing/2014/main" id="{D38BBD46-C874-1F6B-C389-CF7FA403323C}"/>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7" name="Straight Connector 26">
                <a:extLst>
                  <a:ext uri="{FF2B5EF4-FFF2-40B4-BE49-F238E27FC236}">
                    <a16:creationId xmlns:a16="http://schemas.microsoft.com/office/drawing/2014/main" id="{FF5F77C9-20B4-39B8-6E47-2B45A110052B}"/>
                  </a:ext>
                </a:extLst>
              </p:cNvPr>
              <p:cNvCxnSpPr>
                <a:stCxn id="26" idx="0"/>
                <a:endCxn id="26"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491B424-06E7-9B7E-32D4-140A1402F6CC}"/>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FABF08A7-5CA4-B64F-EEF7-96DCDF8FF6AB}"/>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30" name="Group 29">
              <a:extLst>
                <a:ext uri="{FF2B5EF4-FFF2-40B4-BE49-F238E27FC236}">
                  <a16:creationId xmlns:a16="http://schemas.microsoft.com/office/drawing/2014/main" id="{90620DD2-2437-7BD8-69A4-CFBFD3C2E1DC}"/>
                </a:ext>
              </a:extLst>
            </p:cNvPr>
            <p:cNvGrpSpPr/>
            <p:nvPr/>
          </p:nvGrpSpPr>
          <p:grpSpPr>
            <a:xfrm>
              <a:off x="8208833" y="6526262"/>
              <a:ext cx="1422400" cy="1422400"/>
              <a:chOff x="4656667" y="3489749"/>
              <a:chExt cx="1422400" cy="1422400"/>
            </a:xfrm>
          </p:grpSpPr>
          <p:sp>
            <p:nvSpPr>
              <p:cNvPr id="31" name="Oval 30">
                <a:extLst>
                  <a:ext uri="{FF2B5EF4-FFF2-40B4-BE49-F238E27FC236}">
                    <a16:creationId xmlns:a16="http://schemas.microsoft.com/office/drawing/2014/main" id="{07CF01DD-B0DF-1CC8-B8CB-E993F5AA5DED}"/>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2" name="Straight Connector 31">
                <a:extLst>
                  <a:ext uri="{FF2B5EF4-FFF2-40B4-BE49-F238E27FC236}">
                    <a16:creationId xmlns:a16="http://schemas.microsoft.com/office/drawing/2014/main" id="{CCC4FF58-0017-6839-BBD4-A180C4E31C89}"/>
                  </a:ext>
                </a:extLst>
              </p:cNvPr>
              <p:cNvCxnSpPr>
                <a:stCxn id="31" idx="0"/>
                <a:endCxn id="31"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2A044CD-36DC-76A3-0DF6-7126938C3B61}"/>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5A2CCC5C-9D26-22F0-C294-8C7DF87A7D14}"/>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sp>
          <p:nvSpPr>
            <p:cNvPr id="35" name="Oval 34">
              <a:extLst>
                <a:ext uri="{FF2B5EF4-FFF2-40B4-BE49-F238E27FC236}">
                  <a16:creationId xmlns:a16="http://schemas.microsoft.com/office/drawing/2014/main" id="{7BF37A49-93BE-0C99-2424-775430D6D780}"/>
                </a:ext>
              </a:extLst>
            </p:cNvPr>
            <p:cNvSpPr/>
            <p:nvPr/>
          </p:nvSpPr>
          <p:spPr>
            <a:xfrm>
              <a:off x="1736084" y="500226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a:extLst>
                <a:ext uri="{FF2B5EF4-FFF2-40B4-BE49-F238E27FC236}">
                  <a16:creationId xmlns:a16="http://schemas.microsoft.com/office/drawing/2014/main" id="{389AB2BC-23CA-8DFB-4237-2D164B4A78A4}"/>
                </a:ext>
              </a:extLst>
            </p:cNvPr>
            <p:cNvSpPr/>
            <p:nvPr/>
          </p:nvSpPr>
          <p:spPr>
            <a:xfrm>
              <a:off x="1736086" y="652626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a:extLst>
                <a:ext uri="{FF2B5EF4-FFF2-40B4-BE49-F238E27FC236}">
                  <a16:creationId xmlns:a16="http://schemas.microsoft.com/office/drawing/2014/main" id="{2C7D30F5-8377-D8CF-953B-28033B8C35A8}"/>
                </a:ext>
              </a:extLst>
            </p:cNvPr>
            <p:cNvSpPr/>
            <p:nvPr/>
          </p:nvSpPr>
          <p:spPr>
            <a:xfrm>
              <a:off x="1736086" y="8050256"/>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39" name="Straight Arrow Connector 38">
              <a:extLst>
                <a:ext uri="{FF2B5EF4-FFF2-40B4-BE49-F238E27FC236}">
                  <a16:creationId xmlns:a16="http://schemas.microsoft.com/office/drawing/2014/main" id="{091538FB-880E-286C-151F-359558D3927A}"/>
                </a:ext>
              </a:extLst>
            </p:cNvPr>
            <p:cNvCxnSpPr>
              <a:endCxn id="5" idx="1"/>
            </p:cNvCxnSpPr>
            <p:nvPr/>
          </p:nvCxnSpPr>
          <p:spPr>
            <a:xfrm>
              <a:off x="2112844" y="3833822"/>
              <a:ext cx="1461375" cy="5978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ECFAB0-AACB-44F3-6A5E-F761D21478EF}"/>
                </a:ext>
              </a:extLst>
            </p:cNvPr>
            <p:cNvCxnSpPr>
              <a:cxnSpLocks/>
              <a:endCxn id="5" idx="2"/>
            </p:cNvCxnSpPr>
            <p:nvPr/>
          </p:nvCxnSpPr>
          <p:spPr>
            <a:xfrm flipV="1">
              <a:off x="2112843" y="4934529"/>
              <a:ext cx="1253070" cy="3776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61625A-176C-0A22-02DD-ED4A4F923392}"/>
                </a:ext>
              </a:extLst>
            </p:cNvPr>
            <p:cNvCxnSpPr>
              <a:cxnSpLocks/>
              <a:endCxn id="5" idx="3"/>
            </p:cNvCxnSpPr>
            <p:nvPr/>
          </p:nvCxnSpPr>
          <p:spPr>
            <a:xfrm flipV="1">
              <a:off x="2135696" y="5437423"/>
              <a:ext cx="1438523" cy="1410572"/>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5C9227-4364-8698-C55E-7F79494FCF80}"/>
                </a:ext>
              </a:extLst>
            </p:cNvPr>
            <p:cNvCxnSpPr>
              <a:cxnSpLocks/>
              <a:endCxn id="5" idx="4"/>
            </p:cNvCxnSpPr>
            <p:nvPr/>
          </p:nvCxnSpPr>
          <p:spPr>
            <a:xfrm flipV="1">
              <a:off x="2135696" y="5645729"/>
              <a:ext cx="1941417" cy="26754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F30B868-75F6-53CF-36F6-B860B8C471CA}"/>
                </a:ext>
              </a:extLst>
            </p:cNvPr>
            <p:cNvCxnSpPr>
              <a:cxnSpLocks/>
              <a:endCxn id="11" idx="0"/>
            </p:cNvCxnSpPr>
            <p:nvPr/>
          </p:nvCxnSpPr>
          <p:spPr>
            <a:xfrm>
              <a:off x="2096002" y="3850796"/>
              <a:ext cx="1981111" cy="2675466"/>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18BB7DA-0B57-B651-DE5C-C09BAB352BA3}"/>
                </a:ext>
              </a:extLst>
            </p:cNvPr>
            <p:cNvCxnSpPr>
              <a:cxnSpLocks/>
              <a:endCxn id="11" idx="1"/>
            </p:cNvCxnSpPr>
            <p:nvPr/>
          </p:nvCxnSpPr>
          <p:spPr>
            <a:xfrm>
              <a:off x="2112844" y="5323995"/>
              <a:ext cx="1461375" cy="141057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154C09F-8137-091A-DFD2-C435221D6F0A}"/>
                </a:ext>
              </a:extLst>
            </p:cNvPr>
            <p:cNvCxnSpPr>
              <a:cxnSpLocks/>
              <a:endCxn id="11" idx="2"/>
            </p:cNvCxnSpPr>
            <p:nvPr/>
          </p:nvCxnSpPr>
          <p:spPr>
            <a:xfrm>
              <a:off x="2112844" y="6847995"/>
              <a:ext cx="1253069" cy="38946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634772A-A961-97E3-64DC-74BCD50ADF53}"/>
                </a:ext>
              </a:extLst>
            </p:cNvPr>
            <p:cNvCxnSpPr>
              <a:cxnSpLocks/>
              <a:endCxn id="11" idx="3"/>
            </p:cNvCxnSpPr>
            <p:nvPr/>
          </p:nvCxnSpPr>
          <p:spPr>
            <a:xfrm flipV="1">
              <a:off x="2096002" y="7740356"/>
              <a:ext cx="1478217" cy="5808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AE6406A-A33D-A4A5-9B21-5FEC1D91AA78}"/>
                </a:ext>
              </a:extLst>
            </p:cNvPr>
            <p:cNvCxnSpPr>
              <a:cxnSpLocks/>
              <a:stCxn id="5" idx="6"/>
              <a:endCxn id="16" idx="2"/>
            </p:cNvCxnSpPr>
            <p:nvPr/>
          </p:nvCxnSpPr>
          <p:spPr>
            <a:xfrm>
              <a:off x="4788313" y="4934529"/>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4403C44-E6CF-FFE2-A8D9-EBFAA29E0763}"/>
                </a:ext>
              </a:extLst>
            </p:cNvPr>
            <p:cNvCxnSpPr>
              <a:cxnSpLocks/>
              <a:endCxn id="21" idx="1"/>
            </p:cNvCxnSpPr>
            <p:nvPr/>
          </p:nvCxnSpPr>
          <p:spPr>
            <a:xfrm>
              <a:off x="4806041" y="4934529"/>
              <a:ext cx="1189638"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58ACFF0-7B38-AC1F-7A99-112FBBC7FB11}"/>
                </a:ext>
              </a:extLst>
            </p:cNvPr>
            <p:cNvCxnSpPr>
              <a:cxnSpLocks/>
              <a:stCxn id="11" idx="6"/>
              <a:endCxn id="16" idx="3"/>
            </p:cNvCxnSpPr>
            <p:nvPr/>
          </p:nvCxnSpPr>
          <p:spPr>
            <a:xfrm flipV="1">
              <a:off x="4788313" y="5437423"/>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A4646B2-946A-ADCD-C0E9-B2091BFD57BD}"/>
                </a:ext>
              </a:extLst>
            </p:cNvPr>
            <p:cNvCxnSpPr>
              <a:cxnSpLocks/>
              <a:stCxn id="11" idx="6"/>
              <a:endCxn id="21" idx="2"/>
            </p:cNvCxnSpPr>
            <p:nvPr/>
          </p:nvCxnSpPr>
          <p:spPr>
            <a:xfrm>
              <a:off x="4788313" y="7237462"/>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93D7C25-8247-822B-989D-E9DCB9A40289}"/>
                </a:ext>
              </a:extLst>
            </p:cNvPr>
            <p:cNvCxnSpPr>
              <a:cxnSpLocks/>
              <a:stCxn id="16" idx="6"/>
              <a:endCxn id="26" idx="2"/>
            </p:cNvCxnSpPr>
            <p:nvPr/>
          </p:nvCxnSpPr>
          <p:spPr>
            <a:xfrm>
              <a:off x="7209773" y="4934529"/>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74CF33E-6238-E37A-DB90-00C0265A42A6}"/>
                </a:ext>
              </a:extLst>
            </p:cNvPr>
            <p:cNvCxnSpPr>
              <a:cxnSpLocks/>
              <a:stCxn id="16" idx="6"/>
              <a:endCxn id="31" idx="1"/>
            </p:cNvCxnSpPr>
            <p:nvPr/>
          </p:nvCxnSpPr>
          <p:spPr>
            <a:xfrm>
              <a:off x="7209773" y="4934529"/>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820F6F7-08B9-A40D-31FF-813F07345818}"/>
                </a:ext>
              </a:extLst>
            </p:cNvPr>
            <p:cNvCxnSpPr>
              <a:cxnSpLocks/>
              <a:stCxn id="21" idx="6"/>
              <a:endCxn id="26" idx="3"/>
            </p:cNvCxnSpPr>
            <p:nvPr/>
          </p:nvCxnSpPr>
          <p:spPr>
            <a:xfrm flipV="1">
              <a:off x="7209773" y="5437423"/>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7FFA741-0F1A-D031-06EF-9AAE5738A10F}"/>
                </a:ext>
              </a:extLst>
            </p:cNvPr>
            <p:cNvCxnSpPr>
              <a:cxnSpLocks/>
              <a:stCxn id="21" idx="6"/>
              <a:endCxn id="31" idx="2"/>
            </p:cNvCxnSpPr>
            <p:nvPr/>
          </p:nvCxnSpPr>
          <p:spPr>
            <a:xfrm>
              <a:off x="7209773" y="7237462"/>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C4A52C9D-7B8F-DB25-6C51-F379A5043829}"/>
                </a:ext>
              </a:extLst>
            </p:cNvPr>
            <p:cNvSpPr/>
            <p:nvPr/>
          </p:nvSpPr>
          <p:spPr>
            <a:xfrm>
              <a:off x="11066350" y="5763216"/>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2" name="Oval 81">
              <a:extLst>
                <a:ext uri="{FF2B5EF4-FFF2-40B4-BE49-F238E27FC236}">
                  <a16:creationId xmlns:a16="http://schemas.microsoft.com/office/drawing/2014/main" id="{61264CDE-F3BD-2C56-5E21-C307A8E7136E}"/>
                </a:ext>
              </a:extLst>
            </p:cNvPr>
            <p:cNvSpPr/>
            <p:nvPr/>
          </p:nvSpPr>
          <p:spPr>
            <a:xfrm>
              <a:off x="11066350" y="4221238"/>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Oval 82">
              <a:extLst>
                <a:ext uri="{FF2B5EF4-FFF2-40B4-BE49-F238E27FC236}">
                  <a16:creationId xmlns:a16="http://schemas.microsoft.com/office/drawing/2014/main" id="{AA3BE7A5-E078-2565-EED3-3B39A3EEC42B}"/>
                </a:ext>
              </a:extLst>
            </p:cNvPr>
            <p:cNvSpPr/>
            <p:nvPr/>
          </p:nvSpPr>
          <p:spPr>
            <a:xfrm>
              <a:off x="11066350" y="7305195"/>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4" name="TextBox 83">
              <a:extLst>
                <a:ext uri="{FF2B5EF4-FFF2-40B4-BE49-F238E27FC236}">
                  <a16:creationId xmlns:a16="http://schemas.microsoft.com/office/drawing/2014/main" id="{B9C2D853-039F-25A6-C9A0-FD18D51CF34F}"/>
                </a:ext>
              </a:extLst>
            </p:cNvPr>
            <p:cNvSpPr txBox="1"/>
            <p:nvPr/>
          </p:nvSpPr>
          <p:spPr>
            <a:xfrm>
              <a:off x="923019" y="2530002"/>
              <a:ext cx="1954381" cy="646331"/>
            </a:xfrm>
            <a:prstGeom prst="rect">
              <a:avLst/>
            </a:prstGeom>
            <a:noFill/>
          </p:spPr>
          <p:txBody>
            <a:bodyPr wrap="none" rtlCol="0">
              <a:spAutoFit/>
            </a:bodyPr>
            <a:lstStyle/>
            <a:p>
              <a:r>
                <a:rPr lang="en-ZA" sz="3600" dirty="0">
                  <a:solidFill>
                    <a:srgbClr val="7030A0"/>
                  </a:solidFill>
                  <a:latin typeface="Helvetica Neue"/>
                </a:rPr>
                <a:t>Input (X)</a:t>
              </a:r>
            </a:p>
          </p:txBody>
        </p:sp>
        <p:sp>
          <p:nvSpPr>
            <p:cNvPr id="85" name="TextBox 84">
              <a:extLst>
                <a:ext uri="{FF2B5EF4-FFF2-40B4-BE49-F238E27FC236}">
                  <a16:creationId xmlns:a16="http://schemas.microsoft.com/office/drawing/2014/main" id="{30D27CCD-DD98-3D27-59CA-ED5252EF2C37}"/>
                </a:ext>
              </a:extLst>
            </p:cNvPr>
            <p:cNvSpPr txBox="1"/>
            <p:nvPr/>
          </p:nvSpPr>
          <p:spPr>
            <a:xfrm>
              <a:off x="4649349" y="2530002"/>
              <a:ext cx="3698448" cy="646331"/>
            </a:xfrm>
            <a:prstGeom prst="rect">
              <a:avLst/>
            </a:prstGeom>
            <a:noFill/>
          </p:spPr>
          <p:txBody>
            <a:bodyPr wrap="none" rtlCol="0">
              <a:spAutoFit/>
            </a:bodyPr>
            <a:lstStyle/>
            <a:p>
              <a:r>
                <a:rPr lang="en-ZA" sz="3600" dirty="0">
                  <a:solidFill>
                    <a:schemeClr val="tx1"/>
                  </a:solidFill>
                  <a:latin typeface="Helvetica Neue"/>
                </a:rPr>
                <a:t>Hidden Layer (H)</a:t>
              </a:r>
            </a:p>
          </p:txBody>
        </p:sp>
        <p:sp>
          <p:nvSpPr>
            <p:cNvPr id="86" name="TextBox 85">
              <a:extLst>
                <a:ext uri="{FF2B5EF4-FFF2-40B4-BE49-F238E27FC236}">
                  <a16:creationId xmlns:a16="http://schemas.microsoft.com/office/drawing/2014/main" id="{E04DA88C-6401-8CCA-8362-75A9FB768FB4}"/>
                </a:ext>
              </a:extLst>
            </p:cNvPr>
            <p:cNvSpPr txBox="1"/>
            <p:nvPr/>
          </p:nvSpPr>
          <p:spPr>
            <a:xfrm>
              <a:off x="10119746" y="2530002"/>
              <a:ext cx="2313454" cy="646331"/>
            </a:xfrm>
            <a:prstGeom prst="rect">
              <a:avLst/>
            </a:prstGeom>
            <a:noFill/>
          </p:spPr>
          <p:txBody>
            <a:bodyPr wrap="none" rtlCol="0">
              <a:spAutoFit/>
            </a:bodyPr>
            <a:lstStyle/>
            <a:p>
              <a:r>
                <a:rPr lang="en-ZA" sz="3600" dirty="0">
                  <a:solidFill>
                    <a:schemeClr val="accent3"/>
                  </a:solidFill>
                  <a:latin typeface="Helvetica Neue"/>
                </a:rPr>
                <a:t>Output (Y)</a:t>
              </a:r>
            </a:p>
          </p:txBody>
        </p:sp>
        <p:cxnSp>
          <p:nvCxnSpPr>
            <p:cNvPr id="87" name="Straight Arrow Connector 86">
              <a:extLst>
                <a:ext uri="{FF2B5EF4-FFF2-40B4-BE49-F238E27FC236}">
                  <a16:creationId xmlns:a16="http://schemas.microsoft.com/office/drawing/2014/main" id="{49462DBE-98E2-D982-AE11-0C89D53B0EE5}"/>
                </a:ext>
              </a:extLst>
            </p:cNvPr>
            <p:cNvCxnSpPr>
              <a:cxnSpLocks/>
              <a:stCxn id="26" idx="6"/>
            </p:cNvCxnSpPr>
            <p:nvPr/>
          </p:nvCxnSpPr>
          <p:spPr>
            <a:xfrm flipV="1">
              <a:off x="9631233" y="4542971"/>
              <a:ext cx="1303878" cy="39155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082FD21-CCBE-7073-A63F-1EB2262DCC3C}"/>
                </a:ext>
              </a:extLst>
            </p:cNvPr>
            <p:cNvCxnSpPr>
              <a:cxnSpLocks/>
              <a:stCxn id="26" idx="6"/>
            </p:cNvCxnSpPr>
            <p:nvPr/>
          </p:nvCxnSpPr>
          <p:spPr>
            <a:xfrm>
              <a:off x="9631233" y="4934529"/>
              <a:ext cx="1303878" cy="115042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4A5D490-8D44-4177-AFCC-F1EB5AFED79A}"/>
                </a:ext>
              </a:extLst>
            </p:cNvPr>
            <p:cNvCxnSpPr>
              <a:cxnSpLocks/>
              <a:stCxn id="31" idx="6"/>
            </p:cNvCxnSpPr>
            <p:nvPr/>
          </p:nvCxnSpPr>
          <p:spPr>
            <a:xfrm flipV="1">
              <a:off x="9631233" y="6084949"/>
              <a:ext cx="1303878" cy="11525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5DCBFF78-384F-35BD-5800-46D06A8A71E1}"/>
                </a:ext>
              </a:extLst>
            </p:cNvPr>
            <p:cNvCxnSpPr>
              <a:cxnSpLocks/>
              <a:stCxn id="31" idx="6"/>
            </p:cNvCxnSpPr>
            <p:nvPr/>
          </p:nvCxnSpPr>
          <p:spPr>
            <a:xfrm>
              <a:off x="9631233" y="7237462"/>
              <a:ext cx="1303878" cy="345675"/>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8C9622C-61AE-14B0-6C8E-E69ACBF7F44A}"/>
              </a:ext>
            </a:extLst>
          </p:cNvPr>
          <p:cNvSpPr txBox="1"/>
          <p:nvPr/>
        </p:nvSpPr>
        <p:spPr>
          <a:xfrm>
            <a:off x="2299926" y="3358301"/>
            <a:ext cx="758541" cy="646331"/>
          </a:xfrm>
          <a:prstGeom prst="rect">
            <a:avLst/>
          </a:prstGeom>
          <a:noFill/>
        </p:spPr>
        <p:txBody>
          <a:bodyPr wrap="none" rtlCol="0">
            <a:spAutoFit/>
          </a:bodyPr>
          <a:lstStyle/>
          <a:p>
            <a:r>
              <a:rPr lang="en-ZA" sz="3600" dirty="0">
                <a:solidFill>
                  <a:srgbClr val="7030A0"/>
                </a:solidFill>
                <a:latin typeface="Helvetica Neue"/>
              </a:rPr>
              <a:t>w</a:t>
            </a:r>
            <a:r>
              <a:rPr lang="en-ZA" sz="3600" baseline="-25000" dirty="0">
                <a:solidFill>
                  <a:srgbClr val="7030A0"/>
                </a:solidFill>
                <a:latin typeface="Helvetica Neue"/>
              </a:rPr>
              <a:t>in</a:t>
            </a:r>
            <a:endParaRPr lang="en-ZA" sz="3600" dirty="0">
              <a:solidFill>
                <a:srgbClr val="7030A0"/>
              </a:solidFill>
              <a:latin typeface="Helvetica Neue"/>
            </a:endParaRPr>
          </a:p>
        </p:txBody>
      </p:sp>
      <p:sp>
        <p:nvSpPr>
          <p:cNvPr id="41" name="TextBox 40">
            <a:extLst>
              <a:ext uri="{FF2B5EF4-FFF2-40B4-BE49-F238E27FC236}">
                <a16:creationId xmlns:a16="http://schemas.microsoft.com/office/drawing/2014/main" id="{4AE3BDDD-7DEF-841C-072C-C2115D9C4BF9}"/>
              </a:ext>
            </a:extLst>
          </p:cNvPr>
          <p:cNvSpPr txBox="1"/>
          <p:nvPr/>
        </p:nvSpPr>
        <p:spPr>
          <a:xfrm>
            <a:off x="4741629" y="3886423"/>
            <a:ext cx="740908" cy="646331"/>
          </a:xfrm>
          <a:prstGeom prst="rect">
            <a:avLst/>
          </a:prstGeom>
          <a:noFill/>
        </p:spPr>
        <p:txBody>
          <a:bodyPr wrap="none" rtlCol="0">
            <a:spAutoFit/>
          </a:bodyPr>
          <a:lstStyle/>
          <a:p>
            <a:r>
              <a:rPr lang="en-ZA" sz="3600" dirty="0" err="1">
                <a:solidFill>
                  <a:schemeClr val="tx1"/>
                </a:solidFill>
                <a:latin typeface="Helvetica Neue"/>
              </a:rPr>
              <a:t>w</a:t>
            </a:r>
            <a:r>
              <a:rPr lang="en-ZA" sz="3600" baseline="-25000" dirty="0" err="1">
                <a:solidFill>
                  <a:schemeClr val="tx1"/>
                </a:solidFill>
                <a:latin typeface="Helvetica Neue"/>
              </a:rPr>
              <a:t>H</a:t>
            </a:r>
            <a:endParaRPr lang="en-ZA" sz="3600" dirty="0">
              <a:solidFill>
                <a:schemeClr val="tx1"/>
              </a:solidFill>
              <a:latin typeface="Helvetica Neue"/>
            </a:endParaRPr>
          </a:p>
        </p:txBody>
      </p:sp>
      <p:sp>
        <p:nvSpPr>
          <p:cNvPr id="43" name="TextBox 42">
            <a:extLst>
              <a:ext uri="{FF2B5EF4-FFF2-40B4-BE49-F238E27FC236}">
                <a16:creationId xmlns:a16="http://schemas.microsoft.com/office/drawing/2014/main" id="{6354E921-5CD6-BCA4-649F-C505FF64256D}"/>
              </a:ext>
            </a:extLst>
          </p:cNvPr>
          <p:cNvSpPr txBox="1"/>
          <p:nvPr/>
        </p:nvSpPr>
        <p:spPr>
          <a:xfrm>
            <a:off x="7180143" y="3886423"/>
            <a:ext cx="740908" cy="646331"/>
          </a:xfrm>
          <a:prstGeom prst="rect">
            <a:avLst/>
          </a:prstGeom>
          <a:noFill/>
        </p:spPr>
        <p:txBody>
          <a:bodyPr wrap="none" rtlCol="0">
            <a:spAutoFit/>
          </a:bodyPr>
          <a:lstStyle/>
          <a:p>
            <a:r>
              <a:rPr lang="en-ZA" sz="3600" dirty="0" err="1">
                <a:solidFill>
                  <a:schemeClr val="tx1"/>
                </a:solidFill>
                <a:latin typeface="Helvetica Neue"/>
              </a:rPr>
              <a:t>w</a:t>
            </a:r>
            <a:r>
              <a:rPr lang="en-ZA" sz="3600" baseline="-25000" dirty="0" err="1">
                <a:solidFill>
                  <a:schemeClr val="tx1"/>
                </a:solidFill>
                <a:latin typeface="Helvetica Neue"/>
              </a:rPr>
              <a:t>H</a:t>
            </a:r>
            <a:endParaRPr lang="en-ZA" sz="3600" dirty="0">
              <a:solidFill>
                <a:schemeClr val="tx1"/>
              </a:solidFill>
              <a:latin typeface="Helvetica Neue"/>
            </a:endParaRPr>
          </a:p>
        </p:txBody>
      </p:sp>
      <p:sp>
        <p:nvSpPr>
          <p:cNvPr id="45" name="TextBox 44">
            <a:extLst>
              <a:ext uri="{FF2B5EF4-FFF2-40B4-BE49-F238E27FC236}">
                <a16:creationId xmlns:a16="http://schemas.microsoft.com/office/drawing/2014/main" id="{0FFCD1A5-9AA6-6712-6667-CFE4BED49FA4}"/>
              </a:ext>
            </a:extLst>
          </p:cNvPr>
          <p:cNvSpPr txBox="1"/>
          <p:nvPr/>
        </p:nvSpPr>
        <p:spPr>
          <a:xfrm>
            <a:off x="9529879" y="3643549"/>
            <a:ext cx="946093" cy="646331"/>
          </a:xfrm>
          <a:prstGeom prst="rect">
            <a:avLst/>
          </a:prstGeom>
          <a:noFill/>
        </p:spPr>
        <p:txBody>
          <a:bodyPr wrap="none" rtlCol="0">
            <a:spAutoFit/>
          </a:bodyPr>
          <a:lstStyle/>
          <a:p>
            <a:r>
              <a:rPr lang="en-ZA" sz="3600" dirty="0" err="1">
                <a:solidFill>
                  <a:schemeClr val="accent3"/>
                </a:solidFill>
                <a:latin typeface="Helvetica Neue"/>
              </a:rPr>
              <a:t>w</a:t>
            </a:r>
            <a:r>
              <a:rPr lang="en-ZA" sz="3600" baseline="-25000" dirty="0" err="1">
                <a:solidFill>
                  <a:schemeClr val="accent3"/>
                </a:solidFill>
                <a:latin typeface="Helvetica Neue"/>
              </a:rPr>
              <a:t>out</a:t>
            </a:r>
            <a:endParaRPr lang="en-ZA" sz="3600" dirty="0">
              <a:solidFill>
                <a:schemeClr val="accent3"/>
              </a:solidFill>
              <a:latin typeface="Helvetica Neue"/>
            </a:endParaRPr>
          </a:p>
        </p:txBody>
      </p:sp>
    </p:spTree>
    <p:extLst>
      <p:ext uri="{BB962C8B-B14F-4D97-AF65-F5344CB8AC3E}">
        <p14:creationId xmlns:p14="http://schemas.microsoft.com/office/powerpoint/2010/main" val="4141641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4973-8890-814C-1FCC-1D36186C6862}"/>
              </a:ext>
            </a:extLst>
          </p:cNvPr>
          <p:cNvSpPr>
            <a:spLocks noGrp="1"/>
          </p:cNvSpPr>
          <p:nvPr>
            <p:ph type="title"/>
          </p:nvPr>
        </p:nvSpPr>
        <p:spPr/>
        <p:txBody>
          <a:bodyPr/>
          <a:lstStyle/>
          <a:p>
            <a:r>
              <a:rPr lang="en-ZA" sz="3600" dirty="0"/>
              <a:t>What is Reservoir</a:t>
            </a:r>
            <a:r>
              <a:rPr lang="en-ZA" dirty="0"/>
              <a:t> Computing?</a:t>
            </a:r>
          </a:p>
        </p:txBody>
      </p:sp>
      <p:sp>
        <p:nvSpPr>
          <p:cNvPr id="3" name="Slide Number Placeholder 2">
            <a:extLst>
              <a:ext uri="{FF2B5EF4-FFF2-40B4-BE49-F238E27FC236}">
                <a16:creationId xmlns:a16="http://schemas.microsoft.com/office/drawing/2014/main" id="{A4DD05E7-55B0-65F6-FB3E-60B08C43778F}"/>
              </a:ext>
            </a:extLst>
          </p:cNvPr>
          <p:cNvSpPr>
            <a:spLocks noGrp="1"/>
          </p:cNvSpPr>
          <p:nvPr>
            <p:ph type="sldNum" idx="12"/>
          </p:nvPr>
        </p:nvSpPr>
        <p:spPr/>
        <p:txBody>
          <a:bodyPr/>
          <a:lstStyle/>
          <a:p>
            <a:fld id="{00000000-1234-1234-1234-123412341234}" type="slidenum">
              <a:rPr lang="en-ZA" smtClean="0"/>
              <a:pPr/>
              <a:t>5</a:t>
            </a:fld>
            <a:endParaRPr lang="en-ZA"/>
          </a:p>
        </p:txBody>
      </p:sp>
      <p:grpSp>
        <p:nvGrpSpPr>
          <p:cNvPr id="5" name="Group 4">
            <a:extLst>
              <a:ext uri="{FF2B5EF4-FFF2-40B4-BE49-F238E27FC236}">
                <a16:creationId xmlns:a16="http://schemas.microsoft.com/office/drawing/2014/main" id="{3E973C64-40E7-8615-0EBB-1D070AEA8157}"/>
              </a:ext>
            </a:extLst>
          </p:cNvPr>
          <p:cNvGrpSpPr/>
          <p:nvPr/>
        </p:nvGrpSpPr>
        <p:grpSpPr>
          <a:xfrm>
            <a:off x="3190153" y="4223329"/>
            <a:ext cx="1422400" cy="1422400"/>
            <a:chOff x="4656667" y="3489749"/>
            <a:chExt cx="1422400" cy="1422400"/>
          </a:xfrm>
        </p:grpSpPr>
        <p:sp>
          <p:nvSpPr>
            <p:cNvPr id="61" name="Oval 60">
              <a:extLst>
                <a:ext uri="{FF2B5EF4-FFF2-40B4-BE49-F238E27FC236}">
                  <a16:creationId xmlns:a16="http://schemas.microsoft.com/office/drawing/2014/main" id="{A0C4D3E0-1C23-28E2-61F6-8A2F88FE0540}"/>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62" name="Straight Connector 61">
              <a:extLst>
                <a:ext uri="{FF2B5EF4-FFF2-40B4-BE49-F238E27FC236}">
                  <a16:creationId xmlns:a16="http://schemas.microsoft.com/office/drawing/2014/main" id="{9635991F-E69D-242F-DCA5-F1E6FD7D7E18}"/>
                </a:ext>
              </a:extLst>
            </p:cNvPr>
            <p:cNvCxnSpPr>
              <a:stCxn id="61" idx="0"/>
              <a:endCxn id="61"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6E764F0-7219-5D3E-53E5-AE666CB8C089}"/>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64" name="TextBox 63">
              <a:extLst>
                <a:ext uri="{FF2B5EF4-FFF2-40B4-BE49-F238E27FC236}">
                  <a16:creationId xmlns:a16="http://schemas.microsoft.com/office/drawing/2014/main" id="{DE1C95F1-5D47-D704-1204-AFCB777E3AA7}"/>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sp>
        <p:nvSpPr>
          <p:cNvPr id="6" name="Oval 5">
            <a:extLst>
              <a:ext uri="{FF2B5EF4-FFF2-40B4-BE49-F238E27FC236}">
                <a16:creationId xmlns:a16="http://schemas.microsoft.com/office/drawing/2014/main" id="{F9EFF4C3-58BE-E321-8DD3-8E0865C9601F}"/>
              </a:ext>
            </a:extLst>
          </p:cNvPr>
          <p:cNvSpPr/>
          <p:nvPr/>
        </p:nvSpPr>
        <p:spPr>
          <a:xfrm>
            <a:off x="1560323" y="3512136"/>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7" name="Group 6">
            <a:extLst>
              <a:ext uri="{FF2B5EF4-FFF2-40B4-BE49-F238E27FC236}">
                <a16:creationId xmlns:a16="http://schemas.microsoft.com/office/drawing/2014/main" id="{65A0CDCE-5237-273F-C034-6B8531F5ACCB}"/>
              </a:ext>
            </a:extLst>
          </p:cNvPr>
          <p:cNvGrpSpPr/>
          <p:nvPr/>
        </p:nvGrpSpPr>
        <p:grpSpPr>
          <a:xfrm>
            <a:off x="3190153" y="6526262"/>
            <a:ext cx="1422400" cy="1422400"/>
            <a:chOff x="4656667" y="3489749"/>
            <a:chExt cx="1422400" cy="1422400"/>
          </a:xfrm>
        </p:grpSpPr>
        <p:sp>
          <p:nvSpPr>
            <p:cNvPr id="57" name="Oval 56">
              <a:extLst>
                <a:ext uri="{FF2B5EF4-FFF2-40B4-BE49-F238E27FC236}">
                  <a16:creationId xmlns:a16="http://schemas.microsoft.com/office/drawing/2014/main" id="{4D28281F-1455-815B-7580-8C69963D3274}"/>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8" name="Straight Connector 57">
              <a:extLst>
                <a:ext uri="{FF2B5EF4-FFF2-40B4-BE49-F238E27FC236}">
                  <a16:creationId xmlns:a16="http://schemas.microsoft.com/office/drawing/2014/main" id="{ADE6BBF5-2D7F-21FB-D9E9-4CD2A7C35A3B}"/>
                </a:ext>
              </a:extLst>
            </p:cNvPr>
            <p:cNvCxnSpPr>
              <a:stCxn id="57" idx="0"/>
              <a:endCxn id="57"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2A379AB-7BFF-251E-76D8-4A9CB83C5A9D}"/>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60" name="TextBox 59">
              <a:extLst>
                <a:ext uri="{FF2B5EF4-FFF2-40B4-BE49-F238E27FC236}">
                  <a16:creationId xmlns:a16="http://schemas.microsoft.com/office/drawing/2014/main" id="{7E60059F-186C-45B8-1FB5-6FEAA0842531}"/>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8" name="Group 7">
            <a:extLst>
              <a:ext uri="{FF2B5EF4-FFF2-40B4-BE49-F238E27FC236}">
                <a16:creationId xmlns:a16="http://schemas.microsoft.com/office/drawing/2014/main" id="{D21A22A9-A4A7-A850-9261-9D80AEE1FFDC}"/>
              </a:ext>
            </a:extLst>
          </p:cNvPr>
          <p:cNvGrpSpPr/>
          <p:nvPr/>
        </p:nvGrpSpPr>
        <p:grpSpPr>
          <a:xfrm>
            <a:off x="5611613" y="4223329"/>
            <a:ext cx="1422400" cy="1422400"/>
            <a:chOff x="4656667" y="3489749"/>
            <a:chExt cx="1422400" cy="1422400"/>
          </a:xfrm>
        </p:grpSpPr>
        <p:sp>
          <p:nvSpPr>
            <p:cNvPr id="53" name="Oval 52">
              <a:extLst>
                <a:ext uri="{FF2B5EF4-FFF2-40B4-BE49-F238E27FC236}">
                  <a16:creationId xmlns:a16="http://schemas.microsoft.com/office/drawing/2014/main" id="{D3B57B50-B8A4-9A07-930D-8E4BC427A780}"/>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4" name="Straight Connector 53">
              <a:extLst>
                <a:ext uri="{FF2B5EF4-FFF2-40B4-BE49-F238E27FC236}">
                  <a16:creationId xmlns:a16="http://schemas.microsoft.com/office/drawing/2014/main" id="{FC061CF9-2715-FEDA-94E7-A5F02EE147B4}"/>
                </a:ext>
              </a:extLst>
            </p:cNvPr>
            <p:cNvCxnSpPr>
              <a:stCxn id="53" idx="0"/>
              <a:endCxn id="53"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94D261E-8616-F246-502F-B40A18653B2D}"/>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56" name="TextBox 55">
              <a:extLst>
                <a:ext uri="{FF2B5EF4-FFF2-40B4-BE49-F238E27FC236}">
                  <a16:creationId xmlns:a16="http://schemas.microsoft.com/office/drawing/2014/main" id="{17455E2F-D673-DB00-90C9-F5D77B08CDAB}"/>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9" name="Group 8">
            <a:extLst>
              <a:ext uri="{FF2B5EF4-FFF2-40B4-BE49-F238E27FC236}">
                <a16:creationId xmlns:a16="http://schemas.microsoft.com/office/drawing/2014/main" id="{78B94773-4B43-B8AA-CCFD-7CDB8378FEAF}"/>
              </a:ext>
            </a:extLst>
          </p:cNvPr>
          <p:cNvGrpSpPr/>
          <p:nvPr/>
        </p:nvGrpSpPr>
        <p:grpSpPr>
          <a:xfrm>
            <a:off x="5611613" y="6526262"/>
            <a:ext cx="1422400" cy="1422400"/>
            <a:chOff x="4656667" y="3489749"/>
            <a:chExt cx="1422400" cy="1422400"/>
          </a:xfrm>
        </p:grpSpPr>
        <p:sp>
          <p:nvSpPr>
            <p:cNvPr id="49" name="Oval 48">
              <a:extLst>
                <a:ext uri="{FF2B5EF4-FFF2-40B4-BE49-F238E27FC236}">
                  <a16:creationId xmlns:a16="http://schemas.microsoft.com/office/drawing/2014/main" id="{5B291328-E376-AEF2-A45A-B8A7A0C582AF}"/>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50" name="Straight Connector 49">
              <a:extLst>
                <a:ext uri="{FF2B5EF4-FFF2-40B4-BE49-F238E27FC236}">
                  <a16:creationId xmlns:a16="http://schemas.microsoft.com/office/drawing/2014/main" id="{74DCFB29-C867-E2F1-7BBD-A2DB3D16BC7B}"/>
                </a:ext>
              </a:extLst>
            </p:cNvPr>
            <p:cNvCxnSpPr>
              <a:stCxn id="49" idx="0"/>
              <a:endCxn id="49"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9BA1BAB-0914-4A0A-41FC-AC0824235D6C}"/>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52" name="TextBox 51">
              <a:extLst>
                <a:ext uri="{FF2B5EF4-FFF2-40B4-BE49-F238E27FC236}">
                  <a16:creationId xmlns:a16="http://schemas.microsoft.com/office/drawing/2014/main" id="{1BEDAE39-C6FD-53C1-3E75-B6E118D358F9}"/>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10" name="Group 9">
            <a:extLst>
              <a:ext uri="{FF2B5EF4-FFF2-40B4-BE49-F238E27FC236}">
                <a16:creationId xmlns:a16="http://schemas.microsoft.com/office/drawing/2014/main" id="{83DDB5AA-46E6-5F78-C0AA-A57E899893CC}"/>
              </a:ext>
            </a:extLst>
          </p:cNvPr>
          <p:cNvGrpSpPr/>
          <p:nvPr/>
        </p:nvGrpSpPr>
        <p:grpSpPr>
          <a:xfrm>
            <a:off x="8033073" y="4223329"/>
            <a:ext cx="1422400" cy="1422400"/>
            <a:chOff x="4656667" y="3489749"/>
            <a:chExt cx="1422400" cy="1422400"/>
          </a:xfrm>
        </p:grpSpPr>
        <p:sp>
          <p:nvSpPr>
            <p:cNvPr id="45" name="Oval 44">
              <a:extLst>
                <a:ext uri="{FF2B5EF4-FFF2-40B4-BE49-F238E27FC236}">
                  <a16:creationId xmlns:a16="http://schemas.microsoft.com/office/drawing/2014/main" id="{4CD1C2E5-C551-E0A9-2C07-107495B3611C}"/>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6" name="Straight Connector 45">
              <a:extLst>
                <a:ext uri="{FF2B5EF4-FFF2-40B4-BE49-F238E27FC236}">
                  <a16:creationId xmlns:a16="http://schemas.microsoft.com/office/drawing/2014/main" id="{4E31AD76-AFAB-2847-CC9A-8E8860547831}"/>
                </a:ext>
              </a:extLst>
            </p:cNvPr>
            <p:cNvCxnSpPr>
              <a:stCxn id="45" idx="0"/>
              <a:endCxn id="45"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C20EF34-33B6-EDA2-38FC-64A576E5CC78}"/>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5E3F4595-F4F3-BC53-D15B-182D93310227}"/>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grpSp>
        <p:nvGrpSpPr>
          <p:cNvPr id="11" name="Group 10">
            <a:extLst>
              <a:ext uri="{FF2B5EF4-FFF2-40B4-BE49-F238E27FC236}">
                <a16:creationId xmlns:a16="http://schemas.microsoft.com/office/drawing/2014/main" id="{9A2961EA-0320-F31C-F191-1E6D54CE665F}"/>
              </a:ext>
            </a:extLst>
          </p:cNvPr>
          <p:cNvGrpSpPr/>
          <p:nvPr/>
        </p:nvGrpSpPr>
        <p:grpSpPr>
          <a:xfrm>
            <a:off x="8033073" y="6526262"/>
            <a:ext cx="1422400" cy="1422400"/>
            <a:chOff x="4656667" y="3489749"/>
            <a:chExt cx="1422400" cy="1422400"/>
          </a:xfrm>
        </p:grpSpPr>
        <p:sp>
          <p:nvSpPr>
            <p:cNvPr id="41" name="Oval 40">
              <a:extLst>
                <a:ext uri="{FF2B5EF4-FFF2-40B4-BE49-F238E27FC236}">
                  <a16:creationId xmlns:a16="http://schemas.microsoft.com/office/drawing/2014/main" id="{0CFC4C2C-B83C-6BBF-E475-1948B358C1D8}"/>
                </a:ext>
              </a:extLst>
            </p:cNvPr>
            <p:cNvSpPr/>
            <p:nvPr/>
          </p:nvSpPr>
          <p:spPr>
            <a:xfrm>
              <a:off x="4656667" y="3489749"/>
              <a:ext cx="1422400" cy="1422400"/>
            </a:xfrm>
            <a:prstGeom prst="ellipse">
              <a:avLst/>
            </a:prstGeom>
            <a:solidFill>
              <a:schemeClr val="tx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42" name="Straight Connector 41">
              <a:extLst>
                <a:ext uri="{FF2B5EF4-FFF2-40B4-BE49-F238E27FC236}">
                  <a16:creationId xmlns:a16="http://schemas.microsoft.com/office/drawing/2014/main" id="{DE324A75-1B67-3428-1B65-9D4AE4DA3722}"/>
                </a:ext>
              </a:extLst>
            </p:cNvPr>
            <p:cNvCxnSpPr>
              <a:stCxn id="41" idx="0"/>
              <a:endCxn id="41" idx="4"/>
            </p:cNvCxnSpPr>
            <p:nvPr/>
          </p:nvCxnSpPr>
          <p:spPr>
            <a:xfrm>
              <a:off x="5367867" y="3489749"/>
              <a:ext cx="0" cy="142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679EB7-5E71-860E-082B-391ECD811E06}"/>
                </a:ext>
              </a:extLst>
            </p:cNvPr>
            <p:cNvSpPr txBox="1"/>
            <p:nvPr/>
          </p:nvSpPr>
          <p:spPr>
            <a:xfrm>
              <a:off x="4743978" y="3715627"/>
              <a:ext cx="623889" cy="830997"/>
            </a:xfrm>
            <a:prstGeom prst="rect">
              <a:avLst/>
            </a:prstGeom>
            <a:noFill/>
          </p:spPr>
          <p:txBody>
            <a:bodyPr wrap="none" rtlCol="0">
              <a:spAutoFit/>
            </a:bodyPr>
            <a:lstStyle/>
            <a:p>
              <a:r>
                <a:rPr lang="en-ZA" sz="4800" dirty="0">
                  <a:latin typeface="Times New Roman" panose="020206030504050203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71EED08-CCE2-E4E6-CE69-1484EE631534}"/>
                </a:ext>
              </a:extLst>
            </p:cNvPr>
            <p:cNvSpPr txBox="1"/>
            <p:nvPr/>
          </p:nvSpPr>
          <p:spPr>
            <a:xfrm>
              <a:off x="5513120" y="3715627"/>
              <a:ext cx="356188" cy="830997"/>
            </a:xfrm>
            <a:prstGeom prst="rect">
              <a:avLst/>
            </a:prstGeom>
            <a:noFill/>
          </p:spPr>
          <p:txBody>
            <a:bodyPr wrap="none" rtlCol="0">
              <a:spAutoFit/>
            </a:bodyPr>
            <a:lstStyle/>
            <a:p>
              <a:r>
                <a:rPr lang="en-ZA" sz="4800" i="1" dirty="0">
                  <a:latin typeface="Times New Roman" panose="02020603050405020304" pitchFamily="18" charset="0"/>
                  <a:cs typeface="Times New Roman" panose="02020603050405020304" pitchFamily="18" charset="0"/>
                </a:rPr>
                <a:t>f</a:t>
              </a:r>
            </a:p>
          </p:txBody>
        </p:sp>
      </p:grpSp>
      <p:sp>
        <p:nvSpPr>
          <p:cNvPr id="12" name="Oval 11">
            <a:extLst>
              <a:ext uri="{FF2B5EF4-FFF2-40B4-BE49-F238E27FC236}">
                <a16:creationId xmlns:a16="http://schemas.microsoft.com/office/drawing/2014/main" id="{B45846BE-8E07-0DC0-8175-ABC3C8A7BB09}"/>
              </a:ext>
            </a:extLst>
          </p:cNvPr>
          <p:cNvSpPr/>
          <p:nvPr/>
        </p:nvSpPr>
        <p:spPr>
          <a:xfrm>
            <a:off x="1560324" y="500226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Oval 12">
            <a:extLst>
              <a:ext uri="{FF2B5EF4-FFF2-40B4-BE49-F238E27FC236}">
                <a16:creationId xmlns:a16="http://schemas.microsoft.com/office/drawing/2014/main" id="{F82A31E5-87BA-827E-69A0-C3108B7A032F}"/>
              </a:ext>
            </a:extLst>
          </p:cNvPr>
          <p:cNvSpPr/>
          <p:nvPr/>
        </p:nvSpPr>
        <p:spPr>
          <a:xfrm>
            <a:off x="1560326" y="6526262"/>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6F3067B6-DE52-8DF7-BCBA-0FEB8B6ACA8F}"/>
              </a:ext>
            </a:extLst>
          </p:cNvPr>
          <p:cNvSpPr/>
          <p:nvPr/>
        </p:nvSpPr>
        <p:spPr>
          <a:xfrm>
            <a:off x="1560326" y="8050256"/>
            <a:ext cx="630767" cy="643467"/>
          </a:xfrm>
          <a:prstGeom prst="ellipse">
            <a:avLst/>
          </a:prstGeom>
          <a:solidFill>
            <a:srgbClr val="461171"/>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5" name="Straight Arrow Connector 14">
            <a:extLst>
              <a:ext uri="{FF2B5EF4-FFF2-40B4-BE49-F238E27FC236}">
                <a16:creationId xmlns:a16="http://schemas.microsoft.com/office/drawing/2014/main" id="{7C5B5C38-70E3-85AC-AED5-2C7C6A3C623E}"/>
              </a:ext>
            </a:extLst>
          </p:cNvPr>
          <p:cNvCxnSpPr>
            <a:endCxn id="61" idx="1"/>
          </p:cNvCxnSpPr>
          <p:nvPr/>
        </p:nvCxnSpPr>
        <p:spPr>
          <a:xfrm>
            <a:off x="1937084" y="3833822"/>
            <a:ext cx="1461375" cy="5978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879688-C08B-5A81-3AF1-93569ECCFDD3}"/>
              </a:ext>
            </a:extLst>
          </p:cNvPr>
          <p:cNvCxnSpPr>
            <a:cxnSpLocks/>
            <a:endCxn id="61" idx="2"/>
          </p:cNvCxnSpPr>
          <p:nvPr/>
        </p:nvCxnSpPr>
        <p:spPr>
          <a:xfrm flipV="1">
            <a:off x="1937083" y="4934529"/>
            <a:ext cx="1253070" cy="3776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B8BEC8-BD94-A02F-0523-422D0673EDF0}"/>
              </a:ext>
            </a:extLst>
          </p:cNvPr>
          <p:cNvCxnSpPr>
            <a:cxnSpLocks/>
            <a:endCxn id="61" idx="3"/>
          </p:cNvCxnSpPr>
          <p:nvPr/>
        </p:nvCxnSpPr>
        <p:spPr>
          <a:xfrm flipV="1">
            <a:off x="1959936" y="5437423"/>
            <a:ext cx="1438523" cy="1410572"/>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72E1BD-9A54-5635-3E14-0F9AC83D3EBA}"/>
              </a:ext>
            </a:extLst>
          </p:cNvPr>
          <p:cNvCxnSpPr>
            <a:cxnSpLocks/>
            <a:endCxn id="61" idx="4"/>
          </p:cNvCxnSpPr>
          <p:nvPr/>
        </p:nvCxnSpPr>
        <p:spPr>
          <a:xfrm flipV="1">
            <a:off x="1959936" y="5645729"/>
            <a:ext cx="1941417" cy="267546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DCDE8A-0D8F-36F0-B885-6E4E6DA89AB6}"/>
              </a:ext>
            </a:extLst>
          </p:cNvPr>
          <p:cNvCxnSpPr>
            <a:cxnSpLocks/>
            <a:endCxn id="57" idx="0"/>
          </p:cNvCxnSpPr>
          <p:nvPr/>
        </p:nvCxnSpPr>
        <p:spPr>
          <a:xfrm>
            <a:off x="1920242" y="3850796"/>
            <a:ext cx="1981111" cy="2675466"/>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6AEF44-59D2-0505-4D36-B6AD83F00AEE}"/>
              </a:ext>
            </a:extLst>
          </p:cNvPr>
          <p:cNvCxnSpPr>
            <a:cxnSpLocks/>
            <a:endCxn id="57" idx="1"/>
          </p:cNvCxnSpPr>
          <p:nvPr/>
        </p:nvCxnSpPr>
        <p:spPr>
          <a:xfrm>
            <a:off x="1937084" y="5323995"/>
            <a:ext cx="1461375" cy="141057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1B223F-7797-3AF7-E1D2-B00EC118F76B}"/>
              </a:ext>
            </a:extLst>
          </p:cNvPr>
          <p:cNvCxnSpPr>
            <a:cxnSpLocks/>
            <a:endCxn id="57" idx="2"/>
          </p:cNvCxnSpPr>
          <p:nvPr/>
        </p:nvCxnSpPr>
        <p:spPr>
          <a:xfrm>
            <a:off x="1937084" y="6847995"/>
            <a:ext cx="1253069" cy="389467"/>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F366A6A-84DF-E064-7155-EE6A0FA3B346}"/>
              </a:ext>
            </a:extLst>
          </p:cNvPr>
          <p:cNvCxnSpPr>
            <a:cxnSpLocks/>
            <a:endCxn id="57" idx="3"/>
          </p:cNvCxnSpPr>
          <p:nvPr/>
        </p:nvCxnSpPr>
        <p:spPr>
          <a:xfrm flipV="1">
            <a:off x="1920242" y="7740356"/>
            <a:ext cx="1478217" cy="5808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8A8AF23-A2AD-9E36-4FEE-3CB0801482C4}"/>
              </a:ext>
            </a:extLst>
          </p:cNvPr>
          <p:cNvCxnSpPr>
            <a:cxnSpLocks/>
            <a:stCxn id="61" idx="6"/>
            <a:endCxn id="53" idx="2"/>
          </p:cNvCxnSpPr>
          <p:nvPr/>
        </p:nvCxnSpPr>
        <p:spPr>
          <a:xfrm>
            <a:off x="4612553" y="4934529"/>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38D985-6499-EDB1-7927-0D539E04AE41}"/>
              </a:ext>
            </a:extLst>
          </p:cNvPr>
          <p:cNvCxnSpPr>
            <a:cxnSpLocks/>
            <a:endCxn id="49" idx="1"/>
          </p:cNvCxnSpPr>
          <p:nvPr/>
        </p:nvCxnSpPr>
        <p:spPr>
          <a:xfrm>
            <a:off x="4630281" y="4934529"/>
            <a:ext cx="1189638"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B3FFBD-BD88-0959-542F-743F4995F9E2}"/>
              </a:ext>
            </a:extLst>
          </p:cNvPr>
          <p:cNvCxnSpPr>
            <a:cxnSpLocks/>
            <a:stCxn id="57" idx="6"/>
            <a:endCxn id="53" idx="3"/>
          </p:cNvCxnSpPr>
          <p:nvPr/>
        </p:nvCxnSpPr>
        <p:spPr>
          <a:xfrm flipV="1">
            <a:off x="4612553" y="5437423"/>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D57B53-E60C-0D78-BB17-42999A6BE924}"/>
              </a:ext>
            </a:extLst>
          </p:cNvPr>
          <p:cNvCxnSpPr>
            <a:cxnSpLocks/>
            <a:stCxn id="57" idx="6"/>
            <a:endCxn id="49" idx="2"/>
          </p:cNvCxnSpPr>
          <p:nvPr/>
        </p:nvCxnSpPr>
        <p:spPr>
          <a:xfrm>
            <a:off x="4612553" y="7237462"/>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BACB9B-D241-9144-5207-1B821880F184}"/>
              </a:ext>
            </a:extLst>
          </p:cNvPr>
          <p:cNvCxnSpPr>
            <a:cxnSpLocks/>
            <a:stCxn id="53" idx="6"/>
            <a:endCxn id="45" idx="2"/>
          </p:cNvCxnSpPr>
          <p:nvPr/>
        </p:nvCxnSpPr>
        <p:spPr>
          <a:xfrm>
            <a:off x="7034013" y="4934529"/>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7E0A80-DFEE-B548-DDC0-6850EDA4479D}"/>
              </a:ext>
            </a:extLst>
          </p:cNvPr>
          <p:cNvCxnSpPr>
            <a:cxnSpLocks/>
            <a:stCxn id="53" idx="6"/>
            <a:endCxn id="41" idx="1"/>
          </p:cNvCxnSpPr>
          <p:nvPr/>
        </p:nvCxnSpPr>
        <p:spPr>
          <a:xfrm>
            <a:off x="7034013" y="4934529"/>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07B3BCC-FEEE-D373-03A7-EDB209DC3EA6}"/>
              </a:ext>
            </a:extLst>
          </p:cNvPr>
          <p:cNvCxnSpPr>
            <a:cxnSpLocks/>
            <a:stCxn id="49" idx="6"/>
            <a:endCxn id="45" idx="3"/>
          </p:cNvCxnSpPr>
          <p:nvPr/>
        </p:nvCxnSpPr>
        <p:spPr>
          <a:xfrm flipV="1">
            <a:off x="7034013" y="5437423"/>
            <a:ext cx="1207366" cy="180003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A244886-F976-CD37-C319-8A9E23ACF03C}"/>
              </a:ext>
            </a:extLst>
          </p:cNvPr>
          <p:cNvCxnSpPr>
            <a:cxnSpLocks/>
            <a:stCxn id="49" idx="6"/>
            <a:endCxn id="41" idx="2"/>
          </p:cNvCxnSpPr>
          <p:nvPr/>
        </p:nvCxnSpPr>
        <p:spPr>
          <a:xfrm>
            <a:off x="7034013" y="7237462"/>
            <a:ext cx="99906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E87FE0D-6D1F-FD08-B00C-55F5FA546F49}"/>
              </a:ext>
            </a:extLst>
          </p:cNvPr>
          <p:cNvSpPr/>
          <p:nvPr/>
        </p:nvSpPr>
        <p:spPr>
          <a:xfrm>
            <a:off x="10890590" y="5763216"/>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Oval 31">
            <a:extLst>
              <a:ext uri="{FF2B5EF4-FFF2-40B4-BE49-F238E27FC236}">
                <a16:creationId xmlns:a16="http://schemas.microsoft.com/office/drawing/2014/main" id="{C75FB853-4BB2-5A98-1AF9-D55BCBEEFB8A}"/>
              </a:ext>
            </a:extLst>
          </p:cNvPr>
          <p:cNvSpPr/>
          <p:nvPr/>
        </p:nvSpPr>
        <p:spPr>
          <a:xfrm>
            <a:off x="10890590" y="4221238"/>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Oval 32">
            <a:extLst>
              <a:ext uri="{FF2B5EF4-FFF2-40B4-BE49-F238E27FC236}">
                <a16:creationId xmlns:a16="http://schemas.microsoft.com/office/drawing/2014/main" id="{BA93218E-483B-79A4-07F0-419B1323F01C}"/>
              </a:ext>
            </a:extLst>
          </p:cNvPr>
          <p:cNvSpPr/>
          <p:nvPr/>
        </p:nvSpPr>
        <p:spPr>
          <a:xfrm>
            <a:off x="10890590" y="7305195"/>
            <a:ext cx="630767" cy="643467"/>
          </a:xfrm>
          <a:prstGeom prst="ellipse">
            <a:avLst/>
          </a:prstGeom>
          <a:solidFill>
            <a:srgbClr val="00B050"/>
          </a:solidFill>
          <a:ln w="63500">
            <a:noFill/>
          </a:ln>
          <a:scene3d>
            <a:camera prst="isometricOffAxis2Right"/>
            <a:lightRig rig="threePt" dir="t"/>
          </a:scene3d>
          <a:sp3d>
            <a:bevelT w="190500" h="190500"/>
            <a:bevelB w="190500" h="190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TextBox 33">
            <a:extLst>
              <a:ext uri="{FF2B5EF4-FFF2-40B4-BE49-F238E27FC236}">
                <a16:creationId xmlns:a16="http://schemas.microsoft.com/office/drawing/2014/main" id="{3CA930EC-3184-8295-D1CA-3560C141B9CD}"/>
              </a:ext>
            </a:extLst>
          </p:cNvPr>
          <p:cNvSpPr txBox="1"/>
          <p:nvPr/>
        </p:nvSpPr>
        <p:spPr>
          <a:xfrm>
            <a:off x="747259" y="2530002"/>
            <a:ext cx="1954381" cy="646331"/>
          </a:xfrm>
          <a:prstGeom prst="rect">
            <a:avLst/>
          </a:prstGeom>
          <a:noFill/>
        </p:spPr>
        <p:txBody>
          <a:bodyPr wrap="none" rtlCol="0">
            <a:spAutoFit/>
          </a:bodyPr>
          <a:lstStyle/>
          <a:p>
            <a:r>
              <a:rPr lang="en-ZA" sz="3600" dirty="0">
                <a:solidFill>
                  <a:srgbClr val="7030A0"/>
                </a:solidFill>
                <a:latin typeface="Helvetica Neue"/>
              </a:rPr>
              <a:t>Input (X)</a:t>
            </a:r>
          </a:p>
        </p:txBody>
      </p:sp>
      <p:sp>
        <p:nvSpPr>
          <p:cNvPr id="35" name="TextBox 34">
            <a:extLst>
              <a:ext uri="{FF2B5EF4-FFF2-40B4-BE49-F238E27FC236}">
                <a16:creationId xmlns:a16="http://schemas.microsoft.com/office/drawing/2014/main" id="{0CADEEC2-5A62-4B8F-DE8E-572DEBC085A0}"/>
              </a:ext>
            </a:extLst>
          </p:cNvPr>
          <p:cNvSpPr txBox="1"/>
          <p:nvPr/>
        </p:nvSpPr>
        <p:spPr>
          <a:xfrm>
            <a:off x="4473589" y="2530002"/>
            <a:ext cx="3698448" cy="646331"/>
          </a:xfrm>
          <a:prstGeom prst="rect">
            <a:avLst/>
          </a:prstGeom>
          <a:noFill/>
        </p:spPr>
        <p:txBody>
          <a:bodyPr wrap="none" rtlCol="0">
            <a:spAutoFit/>
          </a:bodyPr>
          <a:lstStyle/>
          <a:p>
            <a:r>
              <a:rPr lang="en-ZA" sz="3600" dirty="0">
                <a:solidFill>
                  <a:schemeClr val="tx1"/>
                </a:solidFill>
                <a:latin typeface="Helvetica Neue"/>
              </a:rPr>
              <a:t>Hidden Layer (H)</a:t>
            </a:r>
          </a:p>
        </p:txBody>
      </p:sp>
      <p:sp>
        <p:nvSpPr>
          <p:cNvPr id="36" name="TextBox 35">
            <a:extLst>
              <a:ext uri="{FF2B5EF4-FFF2-40B4-BE49-F238E27FC236}">
                <a16:creationId xmlns:a16="http://schemas.microsoft.com/office/drawing/2014/main" id="{5D52AA43-7EE3-7EB8-EAF0-FF54ACD4B21C}"/>
              </a:ext>
            </a:extLst>
          </p:cNvPr>
          <p:cNvSpPr txBox="1"/>
          <p:nvPr/>
        </p:nvSpPr>
        <p:spPr>
          <a:xfrm>
            <a:off x="9943986" y="2530002"/>
            <a:ext cx="2313454" cy="646331"/>
          </a:xfrm>
          <a:prstGeom prst="rect">
            <a:avLst/>
          </a:prstGeom>
          <a:noFill/>
        </p:spPr>
        <p:txBody>
          <a:bodyPr wrap="none" rtlCol="0">
            <a:spAutoFit/>
          </a:bodyPr>
          <a:lstStyle/>
          <a:p>
            <a:r>
              <a:rPr lang="en-ZA" sz="3600" dirty="0">
                <a:solidFill>
                  <a:schemeClr val="accent3"/>
                </a:solidFill>
                <a:latin typeface="Helvetica Neue"/>
              </a:rPr>
              <a:t>Output (Y)</a:t>
            </a:r>
          </a:p>
        </p:txBody>
      </p:sp>
      <p:cxnSp>
        <p:nvCxnSpPr>
          <p:cNvPr id="37" name="Straight Arrow Connector 36">
            <a:extLst>
              <a:ext uri="{FF2B5EF4-FFF2-40B4-BE49-F238E27FC236}">
                <a16:creationId xmlns:a16="http://schemas.microsoft.com/office/drawing/2014/main" id="{1F6529ED-5199-D429-B30F-36244302BC31}"/>
              </a:ext>
            </a:extLst>
          </p:cNvPr>
          <p:cNvCxnSpPr>
            <a:cxnSpLocks/>
            <a:stCxn id="45" idx="6"/>
          </p:cNvCxnSpPr>
          <p:nvPr/>
        </p:nvCxnSpPr>
        <p:spPr>
          <a:xfrm flipV="1">
            <a:off x="9455473" y="4542971"/>
            <a:ext cx="1303878" cy="39155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9529E5B-5705-86C8-EDB7-A58822F7D3C5}"/>
              </a:ext>
            </a:extLst>
          </p:cNvPr>
          <p:cNvCxnSpPr>
            <a:cxnSpLocks/>
            <a:stCxn id="45" idx="6"/>
          </p:cNvCxnSpPr>
          <p:nvPr/>
        </p:nvCxnSpPr>
        <p:spPr>
          <a:xfrm>
            <a:off x="9455473" y="4934529"/>
            <a:ext cx="1303878" cy="115042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1E3B8A6-18C3-6E27-D830-CC3B9EE2664D}"/>
              </a:ext>
            </a:extLst>
          </p:cNvPr>
          <p:cNvCxnSpPr>
            <a:cxnSpLocks/>
            <a:stCxn id="41" idx="6"/>
          </p:cNvCxnSpPr>
          <p:nvPr/>
        </p:nvCxnSpPr>
        <p:spPr>
          <a:xfrm flipV="1">
            <a:off x="9455473" y="6084949"/>
            <a:ext cx="1303878" cy="115251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7CE9C55-9D01-4E1D-A4CF-660FB89AFE38}"/>
              </a:ext>
            </a:extLst>
          </p:cNvPr>
          <p:cNvCxnSpPr>
            <a:cxnSpLocks/>
            <a:stCxn id="41" idx="6"/>
          </p:cNvCxnSpPr>
          <p:nvPr/>
        </p:nvCxnSpPr>
        <p:spPr>
          <a:xfrm>
            <a:off x="9455473" y="7237462"/>
            <a:ext cx="1303878" cy="345675"/>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74D8469-E854-FE66-E8E8-82AFBB0D985C}"/>
              </a:ext>
            </a:extLst>
          </p:cNvPr>
          <p:cNvCxnSpPr/>
          <p:nvPr/>
        </p:nvCxnSpPr>
        <p:spPr>
          <a:xfrm>
            <a:off x="1937087" y="3833825"/>
            <a:ext cx="1461375" cy="5978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575D4772-6D91-C852-1672-FD5A177827E7}"/>
              </a:ext>
            </a:extLst>
          </p:cNvPr>
          <p:cNvCxnSpPr>
            <a:cxnSpLocks/>
          </p:cNvCxnSpPr>
          <p:nvPr/>
        </p:nvCxnSpPr>
        <p:spPr>
          <a:xfrm flipV="1">
            <a:off x="1937086" y="4934532"/>
            <a:ext cx="1253070" cy="3776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8CA655B-1E27-3BAB-DACA-15F8DD0AA6B3}"/>
              </a:ext>
            </a:extLst>
          </p:cNvPr>
          <p:cNvCxnSpPr>
            <a:cxnSpLocks/>
          </p:cNvCxnSpPr>
          <p:nvPr/>
        </p:nvCxnSpPr>
        <p:spPr>
          <a:xfrm flipV="1">
            <a:off x="1959939" y="5437426"/>
            <a:ext cx="1438523" cy="1410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C0642231-E3ED-E9F4-63C4-2385BE4C3001}"/>
              </a:ext>
            </a:extLst>
          </p:cNvPr>
          <p:cNvCxnSpPr>
            <a:cxnSpLocks/>
          </p:cNvCxnSpPr>
          <p:nvPr/>
        </p:nvCxnSpPr>
        <p:spPr>
          <a:xfrm flipV="1">
            <a:off x="1959939" y="5645732"/>
            <a:ext cx="1941417" cy="26754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426B5F9-EDBA-1FAC-9BA5-57298BE5FB45}"/>
              </a:ext>
            </a:extLst>
          </p:cNvPr>
          <p:cNvCxnSpPr>
            <a:cxnSpLocks/>
          </p:cNvCxnSpPr>
          <p:nvPr/>
        </p:nvCxnSpPr>
        <p:spPr>
          <a:xfrm>
            <a:off x="1920245" y="3850799"/>
            <a:ext cx="1981111" cy="26754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EA59A71-74E9-95A9-960C-4EDB5C03C9AC}"/>
              </a:ext>
            </a:extLst>
          </p:cNvPr>
          <p:cNvCxnSpPr>
            <a:cxnSpLocks/>
          </p:cNvCxnSpPr>
          <p:nvPr/>
        </p:nvCxnSpPr>
        <p:spPr>
          <a:xfrm>
            <a:off x="1937087" y="5323998"/>
            <a:ext cx="1461375" cy="14105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3BA75FC6-9BE4-DD24-FF0F-5B83F9DFD4CA}"/>
              </a:ext>
            </a:extLst>
          </p:cNvPr>
          <p:cNvCxnSpPr>
            <a:cxnSpLocks/>
          </p:cNvCxnSpPr>
          <p:nvPr/>
        </p:nvCxnSpPr>
        <p:spPr>
          <a:xfrm>
            <a:off x="1937087" y="6847998"/>
            <a:ext cx="1253069" cy="389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5145AA6-E9B6-D030-9487-B2E303944372}"/>
              </a:ext>
            </a:extLst>
          </p:cNvPr>
          <p:cNvCxnSpPr>
            <a:cxnSpLocks/>
          </p:cNvCxnSpPr>
          <p:nvPr/>
        </p:nvCxnSpPr>
        <p:spPr>
          <a:xfrm flipV="1">
            <a:off x="1920245" y="7740359"/>
            <a:ext cx="1478217" cy="5808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7242D61-E8B5-0A9B-6E96-5852359DB8B9}"/>
              </a:ext>
            </a:extLst>
          </p:cNvPr>
          <p:cNvCxnSpPr>
            <a:cxnSpLocks/>
          </p:cNvCxnSpPr>
          <p:nvPr/>
        </p:nvCxnSpPr>
        <p:spPr>
          <a:xfrm>
            <a:off x="4612556" y="4934532"/>
            <a:ext cx="9990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F83668E-7865-0734-BFE9-CDE0C953D882}"/>
              </a:ext>
            </a:extLst>
          </p:cNvPr>
          <p:cNvCxnSpPr>
            <a:cxnSpLocks/>
          </p:cNvCxnSpPr>
          <p:nvPr/>
        </p:nvCxnSpPr>
        <p:spPr>
          <a:xfrm>
            <a:off x="4630284" y="4934532"/>
            <a:ext cx="1189638" cy="18000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9321E61-C6A0-3F48-639D-4E024BFEBB48}"/>
              </a:ext>
            </a:extLst>
          </p:cNvPr>
          <p:cNvCxnSpPr>
            <a:cxnSpLocks/>
          </p:cNvCxnSpPr>
          <p:nvPr/>
        </p:nvCxnSpPr>
        <p:spPr>
          <a:xfrm flipV="1">
            <a:off x="4612556" y="5437426"/>
            <a:ext cx="1207366" cy="18000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45DF91AA-2BF6-51C0-5CF1-75EBE8334A29}"/>
              </a:ext>
            </a:extLst>
          </p:cNvPr>
          <p:cNvCxnSpPr>
            <a:cxnSpLocks/>
          </p:cNvCxnSpPr>
          <p:nvPr/>
        </p:nvCxnSpPr>
        <p:spPr>
          <a:xfrm>
            <a:off x="4612556" y="7237465"/>
            <a:ext cx="9990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538EB0E-2E00-7586-945B-77ADBB1FB624}"/>
              </a:ext>
            </a:extLst>
          </p:cNvPr>
          <p:cNvCxnSpPr>
            <a:cxnSpLocks/>
          </p:cNvCxnSpPr>
          <p:nvPr/>
        </p:nvCxnSpPr>
        <p:spPr>
          <a:xfrm>
            <a:off x="7034016" y="4934532"/>
            <a:ext cx="9990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62DF9078-2FBB-2A02-1006-AEFDCC70CCC6}"/>
              </a:ext>
            </a:extLst>
          </p:cNvPr>
          <p:cNvCxnSpPr>
            <a:cxnSpLocks/>
          </p:cNvCxnSpPr>
          <p:nvPr/>
        </p:nvCxnSpPr>
        <p:spPr>
          <a:xfrm>
            <a:off x="7034016" y="4934532"/>
            <a:ext cx="1207366" cy="18000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50DC027-133C-1829-F763-D1C71038D18E}"/>
              </a:ext>
            </a:extLst>
          </p:cNvPr>
          <p:cNvCxnSpPr>
            <a:cxnSpLocks/>
          </p:cNvCxnSpPr>
          <p:nvPr/>
        </p:nvCxnSpPr>
        <p:spPr>
          <a:xfrm flipV="1">
            <a:off x="7034016" y="5437426"/>
            <a:ext cx="1207366" cy="18000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4CABB450-1803-1D4E-4377-1CEBEF7042CF}"/>
              </a:ext>
            </a:extLst>
          </p:cNvPr>
          <p:cNvCxnSpPr>
            <a:cxnSpLocks/>
          </p:cNvCxnSpPr>
          <p:nvPr/>
        </p:nvCxnSpPr>
        <p:spPr>
          <a:xfrm>
            <a:off x="7034016" y="7237465"/>
            <a:ext cx="99906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0B8A114-95B0-1857-7D78-A5A5D0B43A40}"/>
              </a:ext>
            </a:extLst>
          </p:cNvPr>
          <p:cNvSpPr txBox="1"/>
          <p:nvPr/>
        </p:nvSpPr>
        <p:spPr>
          <a:xfrm>
            <a:off x="2299926" y="3358301"/>
            <a:ext cx="758541" cy="646331"/>
          </a:xfrm>
          <a:prstGeom prst="rect">
            <a:avLst/>
          </a:prstGeom>
          <a:noFill/>
        </p:spPr>
        <p:txBody>
          <a:bodyPr wrap="none" rtlCol="0">
            <a:spAutoFit/>
          </a:bodyPr>
          <a:lstStyle/>
          <a:p>
            <a:r>
              <a:rPr lang="en-ZA" sz="3600" dirty="0">
                <a:solidFill>
                  <a:srgbClr val="7030A0"/>
                </a:solidFill>
                <a:latin typeface="Helvetica Neue"/>
              </a:rPr>
              <a:t>w</a:t>
            </a:r>
            <a:r>
              <a:rPr lang="en-ZA" sz="3600" baseline="-25000" dirty="0">
                <a:solidFill>
                  <a:srgbClr val="7030A0"/>
                </a:solidFill>
                <a:latin typeface="Helvetica Neue"/>
              </a:rPr>
              <a:t>in</a:t>
            </a:r>
            <a:endParaRPr lang="en-ZA" sz="3600" dirty="0">
              <a:solidFill>
                <a:srgbClr val="7030A0"/>
              </a:solidFill>
              <a:latin typeface="Helvetica Neue"/>
            </a:endParaRPr>
          </a:p>
        </p:txBody>
      </p:sp>
      <p:sp>
        <p:nvSpPr>
          <p:cNvPr id="65" name="TextBox 64">
            <a:extLst>
              <a:ext uri="{FF2B5EF4-FFF2-40B4-BE49-F238E27FC236}">
                <a16:creationId xmlns:a16="http://schemas.microsoft.com/office/drawing/2014/main" id="{26A4B803-14BD-32EA-FA54-AD32DFAEDA0A}"/>
              </a:ext>
            </a:extLst>
          </p:cNvPr>
          <p:cNvSpPr txBox="1"/>
          <p:nvPr/>
        </p:nvSpPr>
        <p:spPr>
          <a:xfrm>
            <a:off x="4741629" y="3886423"/>
            <a:ext cx="740908" cy="646331"/>
          </a:xfrm>
          <a:prstGeom prst="rect">
            <a:avLst/>
          </a:prstGeom>
          <a:noFill/>
        </p:spPr>
        <p:txBody>
          <a:bodyPr wrap="none" rtlCol="0">
            <a:spAutoFit/>
          </a:bodyPr>
          <a:lstStyle/>
          <a:p>
            <a:r>
              <a:rPr lang="en-ZA" sz="3600" dirty="0" err="1">
                <a:solidFill>
                  <a:schemeClr val="tx1"/>
                </a:solidFill>
                <a:latin typeface="Helvetica Neue"/>
              </a:rPr>
              <a:t>w</a:t>
            </a:r>
            <a:r>
              <a:rPr lang="en-ZA" sz="3600" baseline="-25000" dirty="0" err="1">
                <a:solidFill>
                  <a:schemeClr val="tx1"/>
                </a:solidFill>
                <a:latin typeface="Helvetica Neue"/>
              </a:rPr>
              <a:t>H</a:t>
            </a:r>
            <a:endParaRPr lang="en-ZA" sz="3600" dirty="0">
              <a:solidFill>
                <a:schemeClr val="tx1"/>
              </a:solidFill>
              <a:latin typeface="Helvetica Neue"/>
            </a:endParaRPr>
          </a:p>
        </p:txBody>
      </p:sp>
      <p:sp>
        <p:nvSpPr>
          <p:cNvPr id="66" name="TextBox 65">
            <a:extLst>
              <a:ext uri="{FF2B5EF4-FFF2-40B4-BE49-F238E27FC236}">
                <a16:creationId xmlns:a16="http://schemas.microsoft.com/office/drawing/2014/main" id="{59A63E62-179F-B59C-6F56-B4EE968218A7}"/>
              </a:ext>
            </a:extLst>
          </p:cNvPr>
          <p:cNvSpPr txBox="1"/>
          <p:nvPr/>
        </p:nvSpPr>
        <p:spPr>
          <a:xfrm>
            <a:off x="7180143" y="3886423"/>
            <a:ext cx="740908" cy="646331"/>
          </a:xfrm>
          <a:prstGeom prst="rect">
            <a:avLst/>
          </a:prstGeom>
          <a:noFill/>
        </p:spPr>
        <p:txBody>
          <a:bodyPr wrap="none" rtlCol="0">
            <a:spAutoFit/>
          </a:bodyPr>
          <a:lstStyle/>
          <a:p>
            <a:r>
              <a:rPr lang="en-ZA" sz="3600" dirty="0" err="1">
                <a:solidFill>
                  <a:schemeClr val="tx1"/>
                </a:solidFill>
                <a:latin typeface="Helvetica Neue"/>
              </a:rPr>
              <a:t>w</a:t>
            </a:r>
            <a:r>
              <a:rPr lang="en-ZA" sz="3600" baseline="-25000" dirty="0" err="1">
                <a:solidFill>
                  <a:schemeClr val="tx1"/>
                </a:solidFill>
                <a:latin typeface="Helvetica Neue"/>
              </a:rPr>
              <a:t>H</a:t>
            </a:r>
            <a:endParaRPr lang="en-ZA" sz="3600" dirty="0">
              <a:solidFill>
                <a:schemeClr val="tx1"/>
              </a:solidFill>
              <a:latin typeface="Helvetica Neue"/>
            </a:endParaRPr>
          </a:p>
        </p:txBody>
      </p:sp>
      <p:sp>
        <p:nvSpPr>
          <p:cNvPr id="67" name="TextBox 66">
            <a:extLst>
              <a:ext uri="{FF2B5EF4-FFF2-40B4-BE49-F238E27FC236}">
                <a16:creationId xmlns:a16="http://schemas.microsoft.com/office/drawing/2014/main" id="{A92147E7-0C54-C769-D465-DDA1AD0B8F5A}"/>
              </a:ext>
            </a:extLst>
          </p:cNvPr>
          <p:cNvSpPr txBox="1"/>
          <p:nvPr/>
        </p:nvSpPr>
        <p:spPr>
          <a:xfrm>
            <a:off x="9529879" y="3643549"/>
            <a:ext cx="946093" cy="646331"/>
          </a:xfrm>
          <a:prstGeom prst="rect">
            <a:avLst/>
          </a:prstGeom>
          <a:noFill/>
        </p:spPr>
        <p:txBody>
          <a:bodyPr wrap="none" rtlCol="0">
            <a:spAutoFit/>
          </a:bodyPr>
          <a:lstStyle/>
          <a:p>
            <a:r>
              <a:rPr lang="en-ZA" sz="3600" dirty="0" err="1">
                <a:solidFill>
                  <a:schemeClr val="accent3"/>
                </a:solidFill>
                <a:latin typeface="Helvetica Neue"/>
              </a:rPr>
              <a:t>w</a:t>
            </a:r>
            <a:r>
              <a:rPr lang="en-ZA" sz="3600" baseline="-25000" dirty="0" err="1">
                <a:solidFill>
                  <a:schemeClr val="accent3"/>
                </a:solidFill>
                <a:latin typeface="Helvetica Neue"/>
              </a:rPr>
              <a:t>out</a:t>
            </a:r>
            <a:endParaRPr lang="en-ZA" sz="3600" dirty="0">
              <a:solidFill>
                <a:schemeClr val="accent3"/>
              </a:solidFill>
              <a:latin typeface="Helvetica Neue"/>
            </a:endParaRPr>
          </a:p>
        </p:txBody>
      </p:sp>
    </p:spTree>
    <p:extLst>
      <p:ext uri="{BB962C8B-B14F-4D97-AF65-F5344CB8AC3E}">
        <p14:creationId xmlns:p14="http://schemas.microsoft.com/office/powerpoint/2010/main" val="80037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10" presetClass="entr" presetSubtype="0"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par>
                                <p:cTn id="29" presetID="10"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par>
                                <p:cTn id="35" presetID="10"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par>
                                <p:cTn id="38" presetID="10" presetClass="entr" presetSubtype="0"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0"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fade">
                                      <p:cBhvr>
                                        <p:cTn id="43" dur="500"/>
                                        <p:tgtEl>
                                          <p:spTgt spid="95"/>
                                        </p:tgtEl>
                                      </p:cBhvr>
                                    </p:animEffect>
                                  </p:childTnLst>
                                </p:cTn>
                              </p:par>
                              <p:par>
                                <p:cTn id="44" presetID="10" presetClass="entr" presetSubtype="0" fill="hold" nodeType="with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par>
                                <p:cTn id="47" presetID="10" presetClass="entr" presetSubtype="0"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par>
                                <p:cTn id="50" presetID="10" presetClass="entr" presetSubtype="0" fill="hold"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CE38-A762-2EC1-5175-7FD33C498BB1}"/>
              </a:ext>
            </a:extLst>
          </p:cNvPr>
          <p:cNvSpPr>
            <a:spLocks noGrp="1"/>
          </p:cNvSpPr>
          <p:nvPr>
            <p:ph type="title"/>
          </p:nvPr>
        </p:nvSpPr>
        <p:spPr/>
        <p:txBody>
          <a:bodyPr/>
          <a:lstStyle/>
          <a:p>
            <a:r>
              <a:rPr lang="en-ZA" sz="3600" dirty="0"/>
              <a:t>The Fundamentals of Random Projection</a:t>
            </a:r>
          </a:p>
        </p:txBody>
      </p:sp>
      <p:sp>
        <p:nvSpPr>
          <p:cNvPr id="3" name="Slide Number Placeholder 2">
            <a:extLst>
              <a:ext uri="{FF2B5EF4-FFF2-40B4-BE49-F238E27FC236}">
                <a16:creationId xmlns:a16="http://schemas.microsoft.com/office/drawing/2014/main" id="{A07E27DB-3BAA-4FC8-F53F-DE9DC9884F56}"/>
              </a:ext>
            </a:extLst>
          </p:cNvPr>
          <p:cNvSpPr>
            <a:spLocks noGrp="1"/>
          </p:cNvSpPr>
          <p:nvPr>
            <p:ph type="sldNum" idx="12"/>
          </p:nvPr>
        </p:nvSpPr>
        <p:spPr/>
        <p:txBody>
          <a:bodyPr/>
          <a:lstStyle/>
          <a:p>
            <a:fld id="{00000000-1234-1234-1234-123412341234}" type="slidenum">
              <a:rPr lang="en-ZA" smtClean="0"/>
              <a:pPr/>
              <a:t>6</a:t>
            </a:fld>
            <a:endParaRPr lang="en-ZA"/>
          </a:p>
        </p:txBody>
      </p:sp>
      <p:pic>
        <p:nvPicPr>
          <p:cNvPr id="4" name="yaxis_parallel_projection">
            <a:hlinkClick r:id="" action="ppaction://media"/>
            <a:extLst>
              <a:ext uri="{FF2B5EF4-FFF2-40B4-BE49-F238E27FC236}">
                <a16:creationId xmlns:a16="http://schemas.microsoft.com/office/drawing/2014/main" id="{04037311-BE41-2772-53D0-4F7397EB3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8227" y="2116667"/>
            <a:ext cx="8768079" cy="7306733"/>
          </a:xfrm>
          <a:prstGeom prst="rect">
            <a:avLst/>
          </a:prstGeom>
        </p:spPr>
      </p:pic>
    </p:spTree>
    <p:extLst>
      <p:ext uri="{BB962C8B-B14F-4D97-AF65-F5344CB8AC3E}">
        <p14:creationId xmlns:p14="http://schemas.microsoft.com/office/powerpoint/2010/main" val="412767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6DCB-9E9E-EDBF-0F6E-C80A4B0891BF}"/>
              </a:ext>
            </a:extLst>
          </p:cNvPr>
          <p:cNvSpPr>
            <a:spLocks noGrp="1"/>
          </p:cNvSpPr>
          <p:nvPr>
            <p:ph type="title"/>
          </p:nvPr>
        </p:nvSpPr>
        <p:spPr/>
        <p:txBody>
          <a:bodyPr/>
          <a:lstStyle/>
          <a:p>
            <a:r>
              <a:rPr lang="en-ZA" sz="3600" dirty="0"/>
              <a:t>Fibre Optical Neural Networks </a:t>
            </a:r>
          </a:p>
        </p:txBody>
      </p:sp>
      <p:sp>
        <p:nvSpPr>
          <p:cNvPr id="3" name="Slide Number Placeholder 2">
            <a:extLst>
              <a:ext uri="{FF2B5EF4-FFF2-40B4-BE49-F238E27FC236}">
                <a16:creationId xmlns:a16="http://schemas.microsoft.com/office/drawing/2014/main" id="{F4F40E63-81C0-A925-F527-14F37589EC18}"/>
              </a:ext>
            </a:extLst>
          </p:cNvPr>
          <p:cNvSpPr>
            <a:spLocks noGrp="1"/>
          </p:cNvSpPr>
          <p:nvPr>
            <p:ph type="sldNum" idx="12"/>
          </p:nvPr>
        </p:nvSpPr>
        <p:spPr/>
        <p:txBody>
          <a:bodyPr/>
          <a:lstStyle/>
          <a:p>
            <a:fld id="{00000000-1234-1234-1234-123412341234}" type="slidenum">
              <a:rPr lang="en-ZA" smtClean="0"/>
              <a:pPr/>
              <a:t>7</a:t>
            </a:fld>
            <a:endParaRPr lang="en-ZA"/>
          </a:p>
        </p:txBody>
      </p:sp>
      <p:pic>
        <p:nvPicPr>
          <p:cNvPr id="8" name="Picture 7">
            <a:extLst>
              <a:ext uri="{FF2B5EF4-FFF2-40B4-BE49-F238E27FC236}">
                <a16:creationId xmlns:a16="http://schemas.microsoft.com/office/drawing/2014/main" id="{DB54E369-3AB9-E1EE-FCAA-7714F3ED8C1E}"/>
              </a:ext>
            </a:extLst>
          </p:cNvPr>
          <p:cNvPicPr>
            <a:picLocks noChangeAspect="1"/>
          </p:cNvPicPr>
          <p:nvPr/>
        </p:nvPicPr>
        <p:blipFill>
          <a:blip r:embed="rId3"/>
          <a:srcRect/>
          <a:stretch/>
        </p:blipFill>
        <p:spPr>
          <a:xfrm>
            <a:off x="99875" y="2064115"/>
            <a:ext cx="12805049" cy="7202841"/>
          </a:xfrm>
          <a:prstGeom prst="rect">
            <a:avLst/>
          </a:prstGeom>
        </p:spPr>
      </p:pic>
      <p:sp>
        <p:nvSpPr>
          <p:cNvPr id="4" name="TextBox 3">
            <a:extLst>
              <a:ext uri="{FF2B5EF4-FFF2-40B4-BE49-F238E27FC236}">
                <a16:creationId xmlns:a16="http://schemas.microsoft.com/office/drawing/2014/main" id="{973A2C96-F2B7-6505-AB5D-EDE0C5E4AFD6}"/>
              </a:ext>
            </a:extLst>
          </p:cNvPr>
          <p:cNvSpPr txBox="1"/>
          <p:nvPr/>
        </p:nvSpPr>
        <p:spPr>
          <a:xfrm>
            <a:off x="2062359" y="9230380"/>
            <a:ext cx="8133958" cy="523220"/>
          </a:xfrm>
          <a:prstGeom prst="rect">
            <a:avLst/>
          </a:prstGeom>
          <a:noFill/>
        </p:spPr>
        <p:txBody>
          <a:bodyPr wrap="none" rtlCol="0">
            <a:spAutoFit/>
          </a:bodyPr>
          <a:lstStyle/>
          <a:p>
            <a:r>
              <a:rPr lang="en-US" dirty="0"/>
              <a:t>R. M. Graphics, “Ryo </a:t>
            </a:r>
            <a:r>
              <a:rPr lang="en-US" dirty="0" err="1"/>
              <a:t>mizuta</a:t>
            </a:r>
            <a:r>
              <a:rPr lang="en-US" dirty="0"/>
              <a:t> graphics website,” https://ryomizuta.com/. Accessed: January 22, 2025.</a:t>
            </a:r>
          </a:p>
          <a:p>
            <a:endParaRPr lang="en-ZA" dirty="0"/>
          </a:p>
        </p:txBody>
      </p:sp>
    </p:spTree>
    <p:extLst>
      <p:ext uri="{BB962C8B-B14F-4D97-AF65-F5344CB8AC3E}">
        <p14:creationId xmlns:p14="http://schemas.microsoft.com/office/powerpoint/2010/main" val="4083124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C182-5568-0753-37AA-00CDC3CA30AD}"/>
              </a:ext>
            </a:extLst>
          </p:cNvPr>
          <p:cNvSpPr>
            <a:spLocks noGrp="1"/>
          </p:cNvSpPr>
          <p:nvPr>
            <p:ph type="title"/>
          </p:nvPr>
        </p:nvSpPr>
        <p:spPr/>
        <p:txBody>
          <a:bodyPr/>
          <a:lstStyle/>
          <a:p>
            <a:r>
              <a:rPr lang="en-ZA" sz="3600" dirty="0"/>
              <a:t>Reservoir Memory</a:t>
            </a:r>
          </a:p>
        </p:txBody>
      </p:sp>
      <p:sp>
        <p:nvSpPr>
          <p:cNvPr id="3" name="Slide Number Placeholder 2">
            <a:extLst>
              <a:ext uri="{FF2B5EF4-FFF2-40B4-BE49-F238E27FC236}">
                <a16:creationId xmlns:a16="http://schemas.microsoft.com/office/drawing/2014/main" id="{E222F3CE-8848-587F-F979-322E52EB8D74}"/>
              </a:ext>
            </a:extLst>
          </p:cNvPr>
          <p:cNvSpPr>
            <a:spLocks noGrp="1"/>
          </p:cNvSpPr>
          <p:nvPr>
            <p:ph type="sldNum" idx="12"/>
          </p:nvPr>
        </p:nvSpPr>
        <p:spPr/>
        <p:txBody>
          <a:bodyPr/>
          <a:lstStyle/>
          <a:p>
            <a:fld id="{00000000-1234-1234-1234-123412341234}" type="slidenum">
              <a:rPr lang="en-ZA" smtClean="0"/>
              <a:pPr/>
              <a:t>8</a:t>
            </a:fld>
            <a:endParaRPr lang="en-ZA"/>
          </a:p>
        </p:txBody>
      </p:sp>
      <p:sp>
        <p:nvSpPr>
          <p:cNvPr id="4" name="TextBox 3">
            <a:extLst>
              <a:ext uri="{FF2B5EF4-FFF2-40B4-BE49-F238E27FC236}">
                <a16:creationId xmlns:a16="http://schemas.microsoft.com/office/drawing/2014/main" id="{CDDC83F0-3F5F-5966-C011-24396E369945}"/>
              </a:ext>
            </a:extLst>
          </p:cNvPr>
          <p:cNvSpPr txBox="1"/>
          <p:nvPr/>
        </p:nvSpPr>
        <p:spPr>
          <a:xfrm>
            <a:off x="4614653" y="2221783"/>
            <a:ext cx="3775393" cy="646331"/>
          </a:xfrm>
          <a:prstGeom prst="rect">
            <a:avLst/>
          </a:prstGeom>
          <a:noFill/>
        </p:spPr>
        <p:txBody>
          <a:bodyPr wrap="none" rtlCol="0">
            <a:spAutoFit/>
          </a:bodyPr>
          <a:lstStyle/>
          <a:p>
            <a:r>
              <a:rPr lang="en-ZA" sz="3600" dirty="0">
                <a:solidFill>
                  <a:schemeClr val="tx1"/>
                </a:solidFill>
                <a:latin typeface="Helvetica Neue"/>
              </a:rPr>
              <a:t>Time Multiplexing</a:t>
            </a:r>
          </a:p>
        </p:txBody>
      </p:sp>
      <p:sp>
        <p:nvSpPr>
          <p:cNvPr id="5" name="TextBox 4">
            <a:extLst>
              <a:ext uri="{FF2B5EF4-FFF2-40B4-BE49-F238E27FC236}">
                <a16:creationId xmlns:a16="http://schemas.microsoft.com/office/drawing/2014/main" id="{368A34EB-9C61-B57D-65F8-BDFB390DC453}"/>
              </a:ext>
            </a:extLst>
          </p:cNvPr>
          <p:cNvSpPr txBox="1"/>
          <p:nvPr/>
        </p:nvSpPr>
        <p:spPr>
          <a:xfrm>
            <a:off x="4704421" y="2188313"/>
            <a:ext cx="3595856" cy="646331"/>
          </a:xfrm>
          <a:prstGeom prst="rect">
            <a:avLst/>
          </a:prstGeom>
          <a:solidFill>
            <a:schemeClr val="bg1"/>
          </a:solidFill>
        </p:spPr>
        <p:txBody>
          <a:bodyPr wrap="none" rtlCol="0">
            <a:spAutoFit/>
          </a:bodyPr>
          <a:lstStyle/>
          <a:p>
            <a:r>
              <a:rPr lang="en-ZA" sz="3600" dirty="0">
                <a:solidFill>
                  <a:schemeClr val="tx1"/>
                </a:solidFill>
                <a:latin typeface="Helvetica Neue"/>
              </a:rPr>
              <a:t>Feedback Loops</a:t>
            </a:r>
          </a:p>
        </p:txBody>
      </p:sp>
      <p:pic>
        <p:nvPicPr>
          <p:cNvPr id="9" name="fibre_speckle_evolution_sparse">
            <a:hlinkClick r:id="" action="ppaction://media"/>
            <a:extLst>
              <a:ext uri="{FF2B5EF4-FFF2-40B4-BE49-F238E27FC236}">
                <a16:creationId xmlns:a16="http://schemas.microsoft.com/office/drawing/2014/main" id="{38AC88C2-247F-B394-4DD1-327D5BD808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8257" y="2834644"/>
            <a:ext cx="6428286" cy="6428286"/>
          </a:xfrm>
          <a:prstGeom prst="rect">
            <a:avLst/>
          </a:prstGeom>
        </p:spPr>
      </p:pic>
      <p:pic>
        <p:nvPicPr>
          <p:cNvPr id="10" name="Picture 9" descr="A diagram of a fiber splitter&#10;&#10;AI-generated content may be incorrect.">
            <a:extLst>
              <a:ext uri="{FF2B5EF4-FFF2-40B4-BE49-F238E27FC236}">
                <a16:creationId xmlns:a16="http://schemas.microsoft.com/office/drawing/2014/main" id="{0297C07D-40C2-48F6-F5E4-E147ECA29F95}"/>
              </a:ext>
            </a:extLst>
          </p:cNvPr>
          <p:cNvPicPr>
            <a:picLocks noChangeAspect="1"/>
          </p:cNvPicPr>
          <p:nvPr/>
        </p:nvPicPr>
        <p:blipFill>
          <a:blip r:embed="rId6"/>
          <a:srcRect l="16667" t="1389" r="12369" b="926"/>
          <a:stretch>
            <a:fillRect/>
          </a:stretch>
        </p:blipFill>
        <p:spPr>
          <a:xfrm>
            <a:off x="2351382" y="2995114"/>
            <a:ext cx="8301933" cy="6428286"/>
          </a:xfrm>
          <a:prstGeom prst="rect">
            <a:avLst/>
          </a:prstGeom>
        </p:spPr>
      </p:pic>
      <p:pic>
        <p:nvPicPr>
          <p:cNvPr id="12" name="Picture 11" descr="A blurry image of a white line&#10;&#10;AI-generated content may be incorrect.">
            <a:extLst>
              <a:ext uri="{FF2B5EF4-FFF2-40B4-BE49-F238E27FC236}">
                <a16:creationId xmlns:a16="http://schemas.microsoft.com/office/drawing/2014/main" id="{B351684B-3314-10A9-57D3-263900EF9857}"/>
              </a:ext>
            </a:extLst>
          </p:cNvPr>
          <p:cNvPicPr>
            <a:picLocks noChangeAspect="1"/>
          </p:cNvPicPr>
          <p:nvPr/>
        </p:nvPicPr>
        <p:blipFill>
          <a:blip r:embed="rId7"/>
          <a:srcRect l="39869" t="33169" r="39869" b="39528"/>
          <a:stretch>
            <a:fillRect/>
          </a:stretch>
        </p:blipFill>
        <p:spPr>
          <a:xfrm>
            <a:off x="122766" y="3432441"/>
            <a:ext cx="2137368" cy="2160000"/>
          </a:xfrm>
          <a:prstGeom prst="rect">
            <a:avLst/>
          </a:prstGeom>
        </p:spPr>
      </p:pic>
      <p:pic>
        <p:nvPicPr>
          <p:cNvPr id="14" name="Picture 13" descr="A blurry image of a letter&#10;&#10;AI-generated content may be incorrect.">
            <a:extLst>
              <a:ext uri="{FF2B5EF4-FFF2-40B4-BE49-F238E27FC236}">
                <a16:creationId xmlns:a16="http://schemas.microsoft.com/office/drawing/2014/main" id="{DFDA58F7-1F67-86FF-D2AA-74508B2930BA}"/>
              </a:ext>
            </a:extLst>
          </p:cNvPr>
          <p:cNvPicPr>
            <a:picLocks noChangeAspect="1"/>
          </p:cNvPicPr>
          <p:nvPr/>
        </p:nvPicPr>
        <p:blipFill>
          <a:blip r:embed="rId8"/>
          <a:srcRect l="40173" t="33746" r="39564" b="38951"/>
          <a:stretch>
            <a:fillRect/>
          </a:stretch>
        </p:blipFill>
        <p:spPr>
          <a:xfrm>
            <a:off x="122766" y="3449380"/>
            <a:ext cx="2137368" cy="2160000"/>
          </a:xfrm>
          <a:prstGeom prst="rect">
            <a:avLst/>
          </a:prstGeom>
        </p:spPr>
      </p:pic>
      <p:pic>
        <p:nvPicPr>
          <p:cNvPr id="26" name="Picture 25" descr="A blurry black and white image&#10;&#10;AI-generated content may be incorrect.">
            <a:extLst>
              <a:ext uri="{FF2B5EF4-FFF2-40B4-BE49-F238E27FC236}">
                <a16:creationId xmlns:a16="http://schemas.microsoft.com/office/drawing/2014/main" id="{CCAE531F-BB8A-FD47-2487-0CF71725EC49}"/>
              </a:ext>
            </a:extLst>
          </p:cNvPr>
          <p:cNvPicPr>
            <a:picLocks noChangeAspect="1"/>
          </p:cNvPicPr>
          <p:nvPr/>
        </p:nvPicPr>
        <p:blipFill>
          <a:blip r:embed="rId9"/>
          <a:srcRect l="7342" r="8024"/>
          <a:stretch>
            <a:fillRect/>
          </a:stretch>
        </p:blipFill>
        <p:spPr>
          <a:xfrm>
            <a:off x="10668001" y="3327140"/>
            <a:ext cx="2286000" cy="2448000"/>
          </a:xfrm>
          <a:prstGeom prst="rect">
            <a:avLst/>
          </a:prstGeom>
        </p:spPr>
      </p:pic>
      <p:cxnSp>
        <p:nvCxnSpPr>
          <p:cNvPr id="28" name="Straight Arrow Connector 27">
            <a:extLst>
              <a:ext uri="{FF2B5EF4-FFF2-40B4-BE49-F238E27FC236}">
                <a16:creationId xmlns:a16="http://schemas.microsoft.com/office/drawing/2014/main" id="{48244BB8-7230-96A0-8550-9268E06EDE3F}"/>
              </a:ext>
            </a:extLst>
          </p:cNvPr>
          <p:cNvCxnSpPr/>
          <p:nvPr/>
        </p:nvCxnSpPr>
        <p:spPr>
          <a:xfrm>
            <a:off x="2624666" y="4267201"/>
            <a:ext cx="2760133" cy="0"/>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9D115B6-67AE-D4AB-F2CD-7895FFDD30A0}"/>
              </a:ext>
            </a:extLst>
          </p:cNvPr>
          <p:cNvCxnSpPr>
            <a:cxnSpLocks/>
          </p:cNvCxnSpPr>
          <p:nvPr/>
        </p:nvCxnSpPr>
        <p:spPr>
          <a:xfrm>
            <a:off x="7518399" y="4233334"/>
            <a:ext cx="2760133" cy="0"/>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1CA800E-3621-8C3C-6DD0-8817CE0EA45C}"/>
              </a:ext>
            </a:extLst>
          </p:cNvPr>
          <p:cNvCxnSpPr>
            <a:cxnSpLocks/>
          </p:cNvCxnSpPr>
          <p:nvPr/>
        </p:nvCxnSpPr>
        <p:spPr>
          <a:xfrm>
            <a:off x="9702797" y="4850964"/>
            <a:ext cx="575735" cy="2061820"/>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9C84202-2144-C603-DF80-FB52AE95377C}"/>
              </a:ext>
            </a:extLst>
          </p:cNvPr>
          <p:cNvCxnSpPr>
            <a:cxnSpLocks/>
          </p:cNvCxnSpPr>
          <p:nvPr/>
        </p:nvCxnSpPr>
        <p:spPr>
          <a:xfrm flipH="1">
            <a:off x="7981937" y="7370540"/>
            <a:ext cx="2296595" cy="1730102"/>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6DB3DC7-C36E-190E-7036-4D98F7827827}"/>
              </a:ext>
            </a:extLst>
          </p:cNvPr>
          <p:cNvCxnSpPr/>
          <p:nvPr/>
        </p:nvCxnSpPr>
        <p:spPr>
          <a:xfrm>
            <a:off x="2624666" y="4267195"/>
            <a:ext cx="2760133" cy="0"/>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8ED3DB7-05CA-21D4-071E-72C42A884CB2}"/>
              </a:ext>
            </a:extLst>
          </p:cNvPr>
          <p:cNvCxnSpPr>
            <a:cxnSpLocks/>
          </p:cNvCxnSpPr>
          <p:nvPr/>
        </p:nvCxnSpPr>
        <p:spPr>
          <a:xfrm flipH="1" flipV="1">
            <a:off x="3138236" y="7425570"/>
            <a:ext cx="2246563" cy="1595104"/>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DAAEAB5-4F72-11EF-682B-3754ED86D7E7}"/>
              </a:ext>
            </a:extLst>
          </p:cNvPr>
          <p:cNvCxnSpPr>
            <a:cxnSpLocks/>
          </p:cNvCxnSpPr>
          <p:nvPr/>
        </p:nvCxnSpPr>
        <p:spPr>
          <a:xfrm flipV="1">
            <a:off x="2813256" y="4876800"/>
            <a:ext cx="383753" cy="2035984"/>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A black and white photo&#10;&#10;AI-generated content may be incorrect.">
            <a:extLst>
              <a:ext uri="{FF2B5EF4-FFF2-40B4-BE49-F238E27FC236}">
                <a16:creationId xmlns:a16="http://schemas.microsoft.com/office/drawing/2014/main" id="{76D05E2C-F349-6990-7893-1EDE8FA78A87}"/>
              </a:ext>
            </a:extLst>
          </p:cNvPr>
          <p:cNvPicPr>
            <a:picLocks noChangeAspect="1"/>
          </p:cNvPicPr>
          <p:nvPr/>
        </p:nvPicPr>
        <p:blipFill>
          <a:blip r:embed="rId10"/>
          <a:srcRect l="7193" r="8173"/>
          <a:stretch>
            <a:fillRect/>
          </a:stretch>
        </p:blipFill>
        <p:spPr>
          <a:xfrm>
            <a:off x="10665753" y="3327140"/>
            <a:ext cx="2286001" cy="2448000"/>
          </a:xfrm>
          <a:prstGeom prst="rect">
            <a:avLst/>
          </a:prstGeom>
        </p:spPr>
      </p:pic>
      <p:cxnSp>
        <p:nvCxnSpPr>
          <p:cNvPr id="71" name="Straight Arrow Connector 70">
            <a:extLst>
              <a:ext uri="{FF2B5EF4-FFF2-40B4-BE49-F238E27FC236}">
                <a16:creationId xmlns:a16="http://schemas.microsoft.com/office/drawing/2014/main" id="{2EB7D09C-7888-4BB2-2808-FA0E7E4C40F6}"/>
              </a:ext>
            </a:extLst>
          </p:cNvPr>
          <p:cNvCxnSpPr>
            <a:cxnSpLocks/>
          </p:cNvCxnSpPr>
          <p:nvPr/>
        </p:nvCxnSpPr>
        <p:spPr>
          <a:xfrm>
            <a:off x="7518402" y="4233336"/>
            <a:ext cx="2760133" cy="0"/>
          </a:xfrm>
          <a:prstGeom prst="straightConnector1">
            <a:avLst/>
          </a:prstGeom>
          <a:ln w="76200">
            <a:solidFill>
              <a:srgbClr val="00B05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A169900-9A9B-62E1-0198-2F750D964AD2}"/>
              </a:ext>
            </a:extLst>
          </p:cNvPr>
          <p:cNvCxnSpPr>
            <a:cxnSpLocks/>
          </p:cNvCxnSpPr>
          <p:nvPr/>
        </p:nvCxnSpPr>
        <p:spPr>
          <a:xfrm>
            <a:off x="9702800" y="4834034"/>
            <a:ext cx="575735" cy="2061820"/>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35DE10B-C1C8-4DCB-B3BC-182CE7E9FA27}"/>
              </a:ext>
            </a:extLst>
          </p:cNvPr>
          <p:cNvCxnSpPr>
            <a:cxnSpLocks/>
          </p:cNvCxnSpPr>
          <p:nvPr/>
        </p:nvCxnSpPr>
        <p:spPr>
          <a:xfrm flipH="1">
            <a:off x="7981938" y="7370543"/>
            <a:ext cx="2296595" cy="1730102"/>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E47357-5EFD-2650-3D9F-3B0B84CC3AE7}"/>
              </a:ext>
            </a:extLst>
          </p:cNvPr>
          <p:cNvSpPr txBox="1"/>
          <p:nvPr/>
        </p:nvSpPr>
        <p:spPr>
          <a:xfrm>
            <a:off x="316851" y="2756151"/>
            <a:ext cx="1749197" cy="646331"/>
          </a:xfrm>
          <a:prstGeom prst="rect">
            <a:avLst/>
          </a:prstGeom>
          <a:solidFill>
            <a:schemeClr val="bg1"/>
          </a:solidFill>
        </p:spPr>
        <p:txBody>
          <a:bodyPr wrap="none" rtlCol="0">
            <a:spAutoFit/>
          </a:bodyPr>
          <a:lstStyle/>
          <a:p>
            <a:r>
              <a:rPr lang="en-ZA" sz="3600" dirty="0">
                <a:solidFill>
                  <a:schemeClr val="tx1"/>
                </a:solidFill>
                <a:latin typeface="Helvetica Neue"/>
              </a:rPr>
              <a:t>Encode</a:t>
            </a:r>
          </a:p>
        </p:txBody>
      </p:sp>
      <p:sp>
        <p:nvSpPr>
          <p:cNvPr id="7" name="TextBox 6">
            <a:extLst>
              <a:ext uri="{FF2B5EF4-FFF2-40B4-BE49-F238E27FC236}">
                <a16:creationId xmlns:a16="http://schemas.microsoft.com/office/drawing/2014/main" id="{14FB9D94-97CA-2CDD-5A20-99E0FC006888}"/>
              </a:ext>
            </a:extLst>
          </p:cNvPr>
          <p:cNvSpPr txBox="1"/>
          <p:nvPr/>
        </p:nvSpPr>
        <p:spPr>
          <a:xfrm>
            <a:off x="10934154" y="2756151"/>
            <a:ext cx="1826141" cy="646331"/>
          </a:xfrm>
          <a:prstGeom prst="rect">
            <a:avLst/>
          </a:prstGeom>
          <a:solidFill>
            <a:schemeClr val="bg1"/>
          </a:solidFill>
        </p:spPr>
        <p:txBody>
          <a:bodyPr wrap="none" rtlCol="0">
            <a:spAutoFit/>
          </a:bodyPr>
          <a:lstStyle/>
          <a:p>
            <a:r>
              <a:rPr lang="en-ZA" sz="3600" dirty="0">
                <a:solidFill>
                  <a:schemeClr val="tx1"/>
                </a:solidFill>
                <a:latin typeface="Helvetica Neue"/>
              </a:rPr>
              <a:t>Capture</a:t>
            </a:r>
          </a:p>
        </p:txBody>
      </p:sp>
    </p:spTree>
    <p:extLst>
      <p:ext uri="{BB962C8B-B14F-4D97-AF65-F5344CB8AC3E}">
        <p14:creationId xmlns:p14="http://schemas.microsoft.com/office/powerpoint/2010/main" val="295610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2" presetClass="mediacall" presetSubtype="0" fill="hold" nodeType="withEffect">
                                  <p:stCondLst>
                                    <p:cond delay="0"/>
                                  </p:stCondLst>
                                  <p:childTnLst>
                                    <p:cmd type="call" cmd="togglePause">
                                      <p:cBhvr>
                                        <p:cTn id="19" dur="1" fill="hold"/>
                                        <p:tgtEl>
                                          <p:spTgt spid="9"/>
                                        </p:tgtEl>
                                      </p:cBhvr>
                                    </p:cmd>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8" presetClass="entr" presetSubtype="3"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upRight)">
                                      <p:cBhvr>
                                        <p:cTn id="33" dur="750"/>
                                        <p:tgtEl>
                                          <p:spTgt spid="28"/>
                                        </p:tgtEl>
                                      </p:cBhvr>
                                    </p:animEffect>
                                  </p:childTnLst>
                                </p:cTn>
                              </p:par>
                              <p:par>
                                <p:cTn id="34" presetID="18" presetClass="entr" presetSubtype="12"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strips(downLeft)">
                                      <p:cBhvr>
                                        <p:cTn id="36" dur="750"/>
                                        <p:tgtEl>
                                          <p:spTgt spid="54"/>
                                        </p:tgtEl>
                                      </p:cBhvr>
                                    </p:animEffect>
                                  </p:childTnLst>
                                </p:cTn>
                              </p:par>
                              <p:par>
                                <p:cTn id="37" presetID="18" presetClass="entr" presetSubtype="3"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strips(upRight)">
                                      <p:cBhvr>
                                        <p:cTn id="39" dur="750"/>
                                        <p:tgtEl>
                                          <p:spTgt spid="29"/>
                                        </p:tgtEl>
                                      </p:cBhvr>
                                    </p:animEffect>
                                  </p:childTnLst>
                                </p:cTn>
                              </p:par>
                              <p:par>
                                <p:cTn id="40" presetID="18" presetClass="entr" presetSubtype="12"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strips(downLeft)">
                                      <p:cBhvr>
                                        <p:cTn id="42" dur="75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 presetClass="exit" presetSubtype="0" fill="hold" nodeType="withEffect">
                                  <p:stCondLst>
                                    <p:cond delay="0"/>
                                  </p:stCondLst>
                                  <p:childTnLst>
                                    <p:set>
                                      <p:cBhvr>
                                        <p:cTn id="49" dur="1" fill="hold">
                                          <p:stCondLst>
                                            <p:cond delay="0"/>
                                          </p:stCondLst>
                                        </p:cTn>
                                        <p:tgtEl>
                                          <p:spTgt spid="28"/>
                                        </p:tgtEl>
                                        <p:attrNameLst>
                                          <p:attrName>style.visibility</p:attrName>
                                        </p:attrNameLst>
                                      </p:cBhvr>
                                      <p:to>
                                        <p:strVal val="hidden"/>
                                      </p:to>
                                    </p:set>
                                  </p:childTnLst>
                                </p:cTn>
                              </p:par>
                              <p:par>
                                <p:cTn id="50" presetID="18" presetClass="entr" presetSubtype="3"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strips(upRight)">
                                      <p:cBhvr>
                                        <p:cTn id="52" dur="750"/>
                                        <p:tgtEl>
                                          <p:spTgt spid="59"/>
                                        </p:tgtEl>
                                      </p:cBhvr>
                                    </p:animEffect>
                                  </p:childTnLst>
                                </p:cTn>
                              </p:par>
                              <p:par>
                                <p:cTn id="53" presetID="18" presetClass="entr" presetSubtype="12"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strips(downLeft)">
                                      <p:cBhvr>
                                        <p:cTn id="55" dur="750"/>
                                        <p:tgtEl>
                                          <p:spTgt spid="60"/>
                                        </p:tgtEl>
                                      </p:cBhvr>
                                    </p:animEffect>
                                  </p:childTnLst>
                                </p:cTn>
                              </p:par>
                              <p:par>
                                <p:cTn id="56" presetID="18" presetClass="entr" presetSubtype="12" fill="hold"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strips(downLeft)">
                                      <p:cBhvr>
                                        <p:cTn id="58" dur="75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50"/>
                                        <p:tgtEl>
                                          <p:spTgt spid="24"/>
                                        </p:tgtEl>
                                      </p:cBhvr>
                                    </p:animEffect>
                                  </p:childTnLst>
                                </p:cTn>
                              </p:par>
                              <p:par>
                                <p:cTn id="64" presetID="1" presetClass="exit" presetSubtype="0" fill="hold" nodeType="withEffect">
                                  <p:stCondLst>
                                    <p:cond delay="0"/>
                                  </p:stCondLst>
                                  <p:childTnLst>
                                    <p:set>
                                      <p:cBhvr>
                                        <p:cTn id="65" dur="1" fill="hold">
                                          <p:stCondLst>
                                            <p:cond delay="0"/>
                                          </p:stCondLst>
                                        </p:cTn>
                                        <p:tgtEl>
                                          <p:spTgt spid="54"/>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9"/>
                                        </p:tgtEl>
                                        <p:attrNameLst>
                                          <p:attrName>style.visibility</p:attrName>
                                        </p:attrNameLst>
                                      </p:cBhvr>
                                      <p:to>
                                        <p:strVal val="hidden"/>
                                      </p:to>
                                    </p:set>
                                  </p:childTnLst>
                                </p:cTn>
                              </p:par>
                              <p:par>
                                <p:cTn id="70" presetID="18" presetClass="entr" presetSubtype="3" fill="hold"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strips(upRight)">
                                      <p:cBhvr>
                                        <p:cTn id="72" dur="750"/>
                                        <p:tgtEl>
                                          <p:spTgt spid="71"/>
                                        </p:tgtEl>
                                      </p:cBhvr>
                                    </p:animEffect>
                                  </p:childTnLst>
                                </p:cTn>
                              </p:par>
                              <p:par>
                                <p:cTn id="73" presetID="18" presetClass="entr" presetSubtype="12" fill="hold"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strips(downLeft)">
                                      <p:cBhvr>
                                        <p:cTn id="75" dur="750"/>
                                        <p:tgtEl>
                                          <p:spTgt spid="72"/>
                                        </p:tgtEl>
                                      </p:cBhvr>
                                    </p:animEffect>
                                  </p:childTnLst>
                                </p:cTn>
                              </p:par>
                              <p:par>
                                <p:cTn id="76" presetID="18" presetClass="entr" presetSubtype="12"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strips(downLeft)">
                                      <p:cBhvr>
                                        <p:cTn id="78"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9" fill="hold" display="0">
                  <p:stCondLst>
                    <p:cond delay="indefinite"/>
                  </p:stCondLst>
                </p:cTn>
                <p:tgtEl>
                  <p:spTgt spid="9"/>
                </p:tgtEl>
              </p:cMediaNode>
            </p:video>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C182-5568-0753-37AA-00CDC3CA30AD}"/>
              </a:ext>
            </a:extLst>
          </p:cNvPr>
          <p:cNvSpPr>
            <a:spLocks noGrp="1"/>
          </p:cNvSpPr>
          <p:nvPr>
            <p:ph type="title"/>
          </p:nvPr>
        </p:nvSpPr>
        <p:spPr/>
        <p:txBody>
          <a:bodyPr/>
          <a:lstStyle/>
          <a:p>
            <a:r>
              <a:rPr lang="en-ZA" sz="3600" dirty="0"/>
              <a:t>Reservoir Memory</a:t>
            </a:r>
          </a:p>
        </p:txBody>
      </p:sp>
      <p:sp>
        <p:nvSpPr>
          <p:cNvPr id="3" name="Slide Number Placeholder 2">
            <a:extLst>
              <a:ext uri="{FF2B5EF4-FFF2-40B4-BE49-F238E27FC236}">
                <a16:creationId xmlns:a16="http://schemas.microsoft.com/office/drawing/2014/main" id="{E222F3CE-8848-587F-F979-322E52EB8D74}"/>
              </a:ext>
            </a:extLst>
          </p:cNvPr>
          <p:cNvSpPr>
            <a:spLocks noGrp="1"/>
          </p:cNvSpPr>
          <p:nvPr>
            <p:ph type="sldNum" idx="12"/>
          </p:nvPr>
        </p:nvSpPr>
        <p:spPr/>
        <p:txBody>
          <a:bodyPr/>
          <a:lstStyle/>
          <a:p>
            <a:fld id="{00000000-1234-1234-1234-123412341234}" type="slidenum">
              <a:rPr lang="en-ZA" smtClean="0"/>
              <a:pPr/>
              <a:t>9</a:t>
            </a:fld>
            <a:endParaRPr lang="en-ZA"/>
          </a:p>
        </p:txBody>
      </p:sp>
      <p:sp>
        <p:nvSpPr>
          <p:cNvPr id="5" name="TextBox 4">
            <a:extLst>
              <a:ext uri="{FF2B5EF4-FFF2-40B4-BE49-F238E27FC236}">
                <a16:creationId xmlns:a16="http://schemas.microsoft.com/office/drawing/2014/main" id="{368A34EB-9C61-B57D-65F8-BDFB390DC453}"/>
              </a:ext>
            </a:extLst>
          </p:cNvPr>
          <p:cNvSpPr txBox="1"/>
          <p:nvPr/>
        </p:nvSpPr>
        <p:spPr>
          <a:xfrm>
            <a:off x="4704420" y="2185056"/>
            <a:ext cx="3595856" cy="646331"/>
          </a:xfrm>
          <a:prstGeom prst="rect">
            <a:avLst/>
          </a:prstGeom>
          <a:solidFill>
            <a:schemeClr val="bg1"/>
          </a:solidFill>
        </p:spPr>
        <p:txBody>
          <a:bodyPr wrap="none" rtlCol="0">
            <a:spAutoFit/>
          </a:bodyPr>
          <a:lstStyle/>
          <a:p>
            <a:r>
              <a:rPr lang="en-ZA" sz="3600" dirty="0">
                <a:solidFill>
                  <a:schemeClr val="tx1"/>
                </a:solidFill>
                <a:latin typeface="Helvetica Neue"/>
              </a:rPr>
              <a:t>Feedback Loops</a:t>
            </a:r>
          </a:p>
        </p:txBody>
      </p:sp>
      <p:pic>
        <p:nvPicPr>
          <p:cNvPr id="10" name="Picture 9" descr="A diagram of a fiber splitter&#10;&#10;AI-generated content may be incorrect.">
            <a:extLst>
              <a:ext uri="{FF2B5EF4-FFF2-40B4-BE49-F238E27FC236}">
                <a16:creationId xmlns:a16="http://schemas.microsoft.com/office/drawing/2014/main" id="{0297C07D-40C2-48F6-F5E4-E147ECA29F95}"/>
              </a:ext>
            </a:extLst>
          </p:cNvPr>
          <p:cNvPicPr>
            <a:picLocks noChangeAspect="1"/>
          </p:cNvPicPr>
          <p:nvPr/>
        </p:nvPicPr>
        <p:blipFill>
          <a:blip r:embed="rId3"/>
          <a:srcRect l="16667" t="1389" r="12369" b="926"/>
          <a:stretch>
            <a:fillRect/>
          </a:stretch>
        </p:blipFill>
        <p:spPr>
          <a:xfrm>
            <a:off x="2351381" y="2995114"/>
            <a:ext cx="8301933" cy="6428286"/>
          </a:xfrm>
          <a:prstGeom prst="rect">
            <a:avLst/>
          </a:prstGeom>
        </p:spPr>
      </p:pic>
      <p:pic>
        <p:nvPicPr>
          <p:cNvPr id="16" name="Picture 15" descr="A number on a black background&#10;&#10;AI-generated content may be incorrect.">
            <a:extLst>
              <a:ext uri="{FF2B5EF4-FFF2-40B4-BE49-F238E27FC236}">
                <a16:creationId xmlns:a16="http://schemas.microsoft.com/office/drawing/2014/main" id="{9793100C-F775-A4BD-39F0-2CB70B8015AC}"/>
              </a:ext>
            </a:extLst>
          </p:cNvPr>
          <p:cNvPicPr>
            <a:picLocks noChangeAspect="1"/>
          </p:cNvPicPr>
          <p:nvPr/>
        </p:nvPicPr>
        <p:blipFill>
          <a:blip r:embed="rId4"/>
          <a:srcRect l="39410" t="32792" r="40327" b="39906"/>
          <a:stretch>
            <a:fillRect/>
          </a:stretch>
        </p:blipFill>
        <p:spPr>
          <a:xfrm>
            <a:off x="118531" y="3471140"/>
            <a:ext cx="2137368" cy="2160000"/>
          </a:xfrm>
          <a:prstGeom prst="rect">
            <a:avLst/>
          </a:prstGeom>
        </p:spPr>
      </p:pic>
      <p:pic>
        <p:nvPicPr>
          <p:cNvPr id="18" name="Picture 17" descr="A blurry image of a bird&#10;&#10;AI-generated content may be incorrect.">
            <a:extLst>
              <a:ext uri="{FF2B5EF4-FFF2-40B4-BE49-F238E27FC236}">
                <a16:creationId xmlns:a16="http://schemas.microsoft.com/office/drawing/2014/main" id="{89E6385A-5704-0C09-CCEC-6EC2AAB1885B}"/>
              </a:ext>
            </a:extLst>
          </p:cNvPr>
          <p:cNvPicPr>
            <a:picLocks noChangeAspect="1"/>
          </p:cNvPicPr>
          <p:nvPr/>
        </p:nvPicPr>
        <p:blipFill>
          <a:blip r:embed="rId5"/>
          <a:srcRect l="40047" t="33693" r="39690" b="39003"/>
          <a:stretch>
            <a:fillRect/>
          </a:stretch>
        </p:blipFill>
        <p:spPr>
          <a:xfrm>
            <a:off x="99308" y="3471140"/>
            <a:ext cx="2137369" cy="2160000"/>
          </a:xfrm>
          <a:prstGeom prst="rect">
            <a:avLst/>
          </a:prstGeom>
        </p:spPr>
      </p:pic>
      <p:pic>
        <p:nvPicPr>
          <p:cNvPr id="22" name="Picture 21" descr="A black and white photo of a black background&#10;&#10;AI-generated content may be incorrect.">
            <a:extLst>
              <a:ext uri="{FF2B5EF4-FFF2-40B4-BE49-F238E27FC236}">
                <a16:creationId xmlns:a16="http://schemas.microsoft.com/office/drawing/2014/main" id="{C5692327-54A4-FE3E-794B-6ACFF8D64021}"/>
              </a:ext>
            </a:extLst>
          </p:cNvPr>
          <p:cNvPicPr>
            <a:picLocks noChangeAspect="1"/>
          </p:cNvPicPr>
          <p:nvPr/>
        </p:nvPicPr>
        <p:blipFill>
          <a:blip r:embed="rId6"/>
          <a:srcRect l="7193" r="8173"/>
          <a:stretch>
            <a:fillRect/>
          </a:stretch>
        </p:blipFill>
        <p:spPr>
          <a:xfrm>
            <a:off x="10670247" y="3327140"/>
            <a:ext cx="2286001" cy="2448000"/>
          </a:xfrm>
          <a:prstGeom prst="rect">
            <a:avLst/>
          </a:prstGeom>
        </p:spPr>
      </p:pic>
      <p:pic>
        <p:nvPicPr>
          <p:cNvPr id="20" name="Picture 19" descr="A black and white photo of a dark background&#10;&#10;AI-generated content may be incorrect.">
            <a:extLst>
              <a:ext uri="{FF2B5EF4-FFF2-40B4-BE49-F238E27FC236}">
                <a16:creationId xmlns:a16="http://schemas.microsoft.com/office/drawing/2014/main" id="{798C6862-FCC2-C9DB-4D61-DB85B270729A}"/>
              </a:ext>
            </a:extLst>
          </p:cNvPr>
          <p:cNvPicPr>
            <a:picLocks noChangeAspect="1"/>
          </p:cNvPicPr>
          <p:nvPr/>
        </p:nvPicPr>
        <p:blipFill>
          <a:blip r:embed="rId7"/>
          <a:srcRect l="7683" r="7683"/>
          <a:stretch>
            <a:fillRect/>
          </a:stretch>
        </p:blipFill>
        <p:spPr>
          <a:xfrm>
            <a:off x="10687179" y="3327140"/>
            <a:ext cx="2286001" cy="2448000"/>
          </a:xfrm>
          <a:prstGeom prst="rect">
            <a:avLst/>
          </a:prstGeom>
        </p:spPr>
      </p:pic>
      <p:cxnSp>
        <p:nvCxnSpPr>
          <p:cNvPr id="6" name="Straight Arrow Connector 5">
            <a:extLst>
              <a:ext uri="{FF2B5EF4-FFF2-40B4-BE49-F238E27FC236}">
                <a16:creationId xmlns:a16="http://schemas.microsoft.com/office/drawing/2014/main" id="{C4B12844-BB49-6120-3E42-7956A1ECB414}"/>
              </a:ext>
            </a:extLst>
          </p:cNvPr>
          <p:cNvCxnSpPr>
            <a:cxnSpLocks/>
          </p:cNvCxnSpPr>
          <p:nvPr/>
        </p:nvCxnSpPr>
        <p:spPr>
          <a:xfrm>
            <a:off x="2624667" y="4267200"/>
            <a:ext cx="2746924" cy="0"/>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7FE4F8F-D8D9-B937-9A9A-976DBA296FEC}"/>
              </a:ext>
            </a:extLst>
          </p:cNvPr>
          <p:cNvCxnSpPr>
            <a:cxnSpLocks/>
          </p:cNvCxnSpPr>
          <p:nvPr/>
        </p:nvCxnSpPr>
        <p:spPr>
          <a:xfrm>
            <a:off x="7518400" y="4233333"/>
            <a:ext cx="2746924" cy="0"/>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45D840-FB30-1A0C-C898-E1EF1AC06EF1}"/>
              </a:ext>
            </a:extLst>
          </p:cNvPr>
          <p:cNvCxnSpPr>
            <a:cxnSpLocks/>
          </p:cNvCxnSpPr>
          <p:nvPr/>
        </p:nvCxnSpPr>
        <p:spPr>
          <a:xfrm>
            <a:off x="9825058" y="4876800"/>
            <a:ext cx="440266" cy="2065867"/>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219A8D-D4B8-91AE-3A79-41484CC06B6F}"/>
              </a:ext>
            </a:extLst>
          </p:cNvPr>
          <p:cNvCxnSpPr>
            <a:cxnSpLocks/>
          </p:cNvCxnSpPr>
          <p:nvPr/>
        </p:nvCxnSpPr>
        <p:spPr>
          <a:xfrm flipH="1">
            <a:off x="8300276" y="7565287"/>
            <a:ext cx="1863052" cy="1390563"/>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E2C9898-EB19-3574-603E-F430EE348ACC}"/>
              </a:ext>
            </a:extLst>
          </p:cNvPr>
          <p:cNvCxnSpPr>
            <a:cxnSpLocks/>
          </p:cNvCxnSpPr>
          <p:nvPr/>
        </p:nvCxnSpPr>
        <p:spPr>
          <a:xfrm flipH="1" flipV="1">
            <a:off x="2841472" y="7413812"/>
            <a:ext cx="2111967" cy="1591913"/>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410AD56-1837-8C18-D5A9-E520D65A0F81}"/>
              </a:ext>
            </a:extLst>
          </p:cNvPr>
          <p:cNvCxnSpPr>
            <a:cxnSpLocks/>
          </p:cNvCxnSpPr>
          <p:nvPr/>
        </p:nvCxnSpPr>
        <p:spPr>
          <a:xfrm flipV="1">
            <a:off x="2736147" y="4877671"/>
            <a:ext cx="481186" cy="1964267"/>
          </a:xfrm>
          <a:prstGeom prst="straightConnector1">
            <a:avLst/>
          </a:prstGeom>
          <a:ln w="76200">
            <a:solidFill>
              <a:srgbClr val="7030A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8F83E9BC-289B-2696-7117-7056B3AC9D8E}"/>
              </a:ext>
            </a:extLst>
          </p:cNvPr>
          <p:cNvCxnSpPr>
            <a:cxnSpLocks/>
          </p:cNvCxnSpPr>
          <p:nvPr/>
        </p:nvCxnSpPr>
        <p:spPr>
          <a:xfrm>
            <a:off x="2624667" y="4267200"/>
            <a:ext cx="2746924" cy="0"/>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F0525A3-BF21-49DF-F4F9-9B501208B1F2}"/>
              </a:ext>
            </a:extLst>
          </p:cNvPr>
          <p:cNvCxnSpPr>
            <a:cxnSpLocks/>
          </p:cNvCxnSpPr>
          <p:nvPr/>
        </p:nvCxnSpPr>
        <p:spPr>
          <a:xfrm>
            <a:off x="7518400" y="4233333"/>
            <a:ext cx="2746924" cy="0"/>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92046B-52B5-72E2-39D3-F570A443D215}"/>
              </a:ext>
            </a:extLst>
          </p:cNvPr>
          <p:cNvCxnSpPr>
            <a:cxnSpLocks/>
          </p:cNvCxnSpPr>
          <p:nvPr/>
        </p:nvCxnSpPr>
        <p:spPr>
          <a:xfrm>
            <a:off x="9825058" y="4876800"/>
            <a:ext cx="440266" cy="2065867"/>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F06EBF8-D64F-3850-75C6-5D6D7ACBA95F}"/>
              </a:ext>
            </a:extLst>
          </p:cNvPr>
          <p:cNvCxnSpPr>
            <a:cxnSpLocks/>
          </p:cNvCxnSpPr>
          <p:nvPr/>
        </p:nvCxnSpPr>
        <p:spPr>
          <a:xfrm flipH="1">
            <a:off x="8283343" y="7565287"/>
            <a:ext cx="1863052" cy="1390563"/>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4D4350-C1CD-5FDB-9D5B-D6947EBABB5D}"/>
              </a:ext>
            </a:extLst>
          </p:cNvPr>
          <p:cNvCxnSpPr>
            <a:cxnSpLocks/>
          </p:cNvCxnSpPr>
          <p:nvPr/>
        </p:nvCxnSpPr>
        <p:spPr>
          <a:xfrm flipH="1" flipV="1">
            <a:off x="2858405" y="7413812"/>
            <a:ext cx="2111967" cy="1591913"/>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AB51B85-34B9-FABE-D3A8-276A50025A79}"/>
              </a:ext>
            </a:extLst>
          </p:cNvPr>
          <p:cNvCxnSpPr>
            <a:cxnSpLocks/>
          </p:cNvCxnSpPr>
          <p:nvPr/>
        </p:nvCxnSpPr>
        <p:spPr>
          <a:xfrm flipV="1">
            <a:off x="2736147" y="4877671"/>
            <a:ext cx="481186" cy="1964267"/>
          </a:xfrm>
          <a:prstGeom prst="straightConnector1">
            <a:avLst/>
          </a:prstGeom>
          <a:ln w="76200">
            <a:solidFill>
              <a:srgbClr val="FF0000">
                <a:alpha val="36000"/>
              </a:srgb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F6BF1A7-EEB9-086C-0A28-D98D2355B3F2}"/>
              </a:ext>
            </a:extLst>
          </p:cNvPr>
          <p:cNvSpPr txBox="1"/>
          <p:nvPr/>
        </p:nvSpPr>
        <p:spPr>
          <a:xfrm>
            <a:off x="316851" y="2756151"/>
            <a:ext cx="1749197" cy="646331"/>
          </a:xfrm>
          <a:prstGeom prst="rect">
            <a:avLst/>
          </a:prstGeom>
          <a:solidFill>
            <a:schemeClr val="bg1"/>
          </a:solidFill>
        </p:spPr>
        <p:txBody>
          <a:bodyPr wrap="none" rtlCol="0">
            <a:spAutoFit/>
          </a:bodyPr>
          <a:lstStyle/>
          <a:p>
            <a:r>
              <a:rPr lang="en-ZA" sz="3600" dirty="0">
                <a:solidFill>
                  <a:schemeClr val="tx1"/>
                </a:solidFill>
                <a:latin typeface="Helvetica Neue"/>
              </a:rPr>
              <a:t>Encode</a:t>
            </a:r>
          </a:p>
        </p:txBody>
      </p:sp>
      <p:sp>
        <p:nvSpPr>
          <p:cNvPr id="17" name="TextBox 16">
            <a:extLst>
              <a:ext uri="{FF2B5EF4-FFF2-40B4-BE49-F238E27FC236}">
                <a16:creationId xmlns:a16="http://schemas.microsoft.com/office/drawing/2014/main" id="{AF0BDED3-0B2F-B926-594A-8C17FA875FDB}"/>
              </a:ext>
            </a:extLst>
          </p:cNvPr>
          <p:cNvSpPr txBox="1"/>
          <p:nvPr/>
        </p:nvSpPr>
        <p:spPr>
          <a:xfrm>
            <a:off x="10934154" y="2756151"/>
            <a:ext cx="1826141" cy="646331"/>
          </a:xfrm>
          <a:prstGeom prst="rect">
            <a:avLst/>
          </a:prstGeom>
          <a:solidFill>
            <a:schemeClr val="bg1"/>
          </a:solidFill>
        </p:spPr>
        <p:txBody>
          <a:bodyPr wrap="none" rtlCol="0">
            <a:spAutoFit/>
          </a:bodyPr>
          <a:lstStyle/>
          <a:p>
            <a:r>
              <a:rPr lang="en-ZA" sz="3600" dirty="0">
                <a:solidFill>
                  <a:schemeClr val="tx1"/>
                </a:solidFill>
                <a:latin typeface="Helvetica Neue"/>
              </a:rPr>
              <a:t>Capture</a:t>
            </a:r>
          </a:p>
        </p:txBody>
      </p:sp>
    </p:spTree>
    <p:extLst>
      <p:ext uri="{BB962C8B-B14F-4D97-AF65-F5344CB8AC3E}">
        <p14:creationId xmlns:p14="http://schemas.microsoft.com/office/powerpoint/2010/main" val="546991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75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750"/>
                                        <p:tgtEl>
                                          <p:spTgt spid="13"/>
                                        </p:tgtEl>
                                      </p:cBhvr>
                                    </p:animEffect>
                                  </p:childTnLst>
                                </p:cTn>
                              </p:par>
                              <p:par>
                                <p:cTn id="14" presetID="18" presetClass="entr" presetSubtype="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Right)">
                                      <p:cBhvr>
                                        <p:cTn id="16" dur="750"/>
                                        <p:tgtEl>
                                          <p:spTgt spid="15"/>
                                        </p:tgtEl>
                                      </p:cBhvr>
                                    </p:animEffect>
                                  </p:childTnLst>
                                </p:cTn>
                              </p:par>
                              <p:par>
                                <p:cTn id="17" presetID="18" presetClass="entr" presetSubtype="1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trips(downLeft)">
                                      <p:cBhvr>
                                        <p:cTn id="19" dur="750"/>
                                        <p:tgtEl>
                                          <p:spTgt spid="21"/>
                                        </p:tgtEl>
                                      </p:cBhvr>
                                    </p:animEffect>
                                  </p:childTnLst>
                                </p:cTn>
                              </p:par>
                              <p:par>
                                <p:cTn id="20" presetID="18" presetClass="entr" presetSubtype="3"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strips(upRight)">
                                      <p:cBhvr>
                                        <p:cTn id="22" dur="750"/>
                                        <p:tgtEl>
                                          <p:spTgt spid="30"/>
                                        </p:tgtEl>
                                      </p:cBhvr>
                                    </p:animEffect>
                                  </p:childTnLst>
                                </p:cTn>
                              </p:par>
                              <p:par>
                                <p:cTn id="23" presetID="18" presetClass="entr" presetSubtype="3"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upRight)">
                                      <p:cBhvr>
                                        <p:cTn id="25" dur="75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8" presetClass="entr" presetSubtype="12"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downLeft)">
                                      <p:cBhvr>
                                        <p:cTn id="54" dur="750"/>
                                        <p:tgtEl>
                                          <p:spTgt spid="4"/>
                                        </p:tgtEl>
                                      </p:cBhvr>
                                    </p:animEffect>
                                  </p:childTnLst>
                                </p:cTn>
                              </p:par>
                              <p:par>
                                <p:cTn id="55" presetID="18" presetClass="entr" presetSubtype="12"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strips(downLeft)">
                                      <p:cBhvr>
                                        <p:cTn id="57" dur="750"/>
                                        <p:tgtEl>
                                          <p:spTgt spid="7"/>
                                        </p:tgtEl>
                                      </p:cBhvr>
                                    </p:animEffect>
                                  </p:childTnLst>
                                </p:cTn>
                              </p:par>
                              <p:par>
                                <p:cTn id="58" presetID="18" presetClass="entr" presetSubtype="6"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strips(downRight)">
                                      <p:cBhvr>
                                        <p:cTn id="60" dur="750"/>
                                        <p:tgtEl>
                                          <p:spTgt spid="8"/>
                                        </p:tgtEl>
                                      </p:cBhvr>
                                    </p:animEffect>
                                  </p:childTnLst>
                                </p:cTn>
                              </p:par>
                              <p:par>
                                <p:cTn id="61" presetID="18" presetClass="entr" presetSubtype="12"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strips(downLeft)">
                                      <p:cBhvr>
                                        <p:cTn id="63" dur="750"/>
                                        <p:tgtEl>
                                          <p:spTgt spid="9"/>
                                        </p:tgtEl>
                                      </p:cBhvr>
                                    </p:animEffect>
                                  </p:childTnLst>
                                </p:cTn>
                              </p:par>
                              <p:par>
                                <p:cTn id="64" presetID="18" presetClass="entr" presetSubtype="3"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strips(upRight)">
                                      <p:cBhvr>
                                        <p:cTn id="66" dur="750"/>
                                        <p:tgtEl>
                                          <p:spTgt spid="11"/>
                                        </p:tgtEl>
                                      </p:cBhvr>
                                    </p:animEffect>
                                  </p:childTnLst>
                                </p:cTn>
                              </p:par>
                              <p:par>
                                <p:cTn id="67" presetID="18" presetClass="entr" presetSubtype="3"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strips(upRight)">
                                      <p:cBhvr>
                                        <p:cTn id="69" dur="75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CLab Template">
  <a:themeElements>
    <a:clrScheme name="Office">
      <a:dk1>
        <a:srgbClr val="02040A"/>
      </a:dk1>
      <a:lt1>
        <a:srgbClr val="FFFFFF"/>
      </a:lt1>
      <a:dk2>
        <a:srgbClr val="17306B"/>
      </a:dk2>
      <a:lt2>
        <a:srgbClr val="999A9D"/>
      </a:lt2>
      <a:accent1>
        <a:srgbClr val="254CAA"/>
      </a:accent1>
      <a:accent2>
        <a:srgbClr val="6B1730"/>
      </a:accent2>
      <a:accent3>
        <a:srgbClr val="306B17"/>
      </a:accent3>
      <a:accent4>
        <a:srgbClr val="FFC000"/>
      </a:accent4>
      <a:accent5>
        <a:srgbClr val="4472C4"/>
      </a:accent5>
      <a:accent6>
        <a:srgbClr val="E7EAF0"/>
      </a:accent6>
      <a:hlink>
        <a:srgbClr val="254CAA"/>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B595C407819E4E93C4115539AA5EDD" ma:contentTypeVersion="13" ma:contentTypeDescription="Create a new document." ma:contentTypeScope="" ma:versionID="3d09fa168b6f0bc2b83e658e2fc265ad">
  <xsd:schema xmlns:xsd="http://www.w3.org/2001/XMLSchema" xmlns:xs="http://www.w3.org/2001/XMLSchema" xmlns:p="http://schemas.microsoft.com/office/2006/metadata/properties" xmlns:ns3="ce234da3-3608-41a6-a9f8-4a9cb535adc1" xmlns:ns4="6423bd75-5ad7-44e9-8548-dca25560dbad" targetNamespace="http://schemas.microsoft.com/office/2006/metadata/properties" ma:root="true" ma:fieldsID="7358ea92d116fd506c50dc4ff39e3a16" ns3:_="" ns4:_="">
    <xsd:import namespace="ce234da3-3608-41a6-a9f8-4a9cb535adc1"/>
    <xsd:import namespace="6423bd75-5ad7-44e9-8548-dca25560dba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34da3-3608-41a6-a9f8-4a9cb535ad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23bd75-5ad7-44e9-8548-dca25560dba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B79DC7-47C5-4C3D-8460-6022E8632E27}">
  <ds:schemaRefs>
    <ds:schemaRef ds:uri="http://schemas.microsoft.com/office/infopath/2007/PartnerControls"/>
    <ds:schemaRef ds:uri="http://www.w3.org/XML/1998/namespace"/>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6423bd75-5ad7-44e9-8548-dca25560dbad"/>
    <ds:schemaRef ds:uri="ce234da3-3608-41a6-a9f8-4a9cb535adc1"/>
    <ds:schemaRef ds:uri="http://schemas.microsoft.com/office/2006/metadata/properties"/>
  </ds:schemaRefs>
</ds:datastoreItem>
</file>

<file path=customXml/itemProps2.xml><?xml version="1.0" encoding="utf-8"?>
<ds:datastoreItem xmlns:ds="http://schemas.openxmlformats.org/officeDocument/2006/customXml" ds:itemID="{3B5A22E9-FB12-4B2C-BFC1-8CFA8CEA782A}">
  <ds:schemaRefs>
    <ds:schemaRef ds:uri="6423bd75-5ad7-44e9-8548-dca25560dbad"/>
    <ds:schemaRef ds:uri="ce234da3-3608-41a6-a9f8-4a9cb535ad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C0F67C12-5CFE-48A6-ACA6-E02A743491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9957</TotalTime>
  <Words>2399</Words>
  <Application>Microsoft Office PowerPoint</Application>
  <PresentationFormat>Custom</PresentationFormat>
  <Paragraphs>172</Paragraphs>
  <Slides>19</Slides>
  <Notes>14</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Helvetica Neue</vt:lpstr>
      <vt:lpstr>Helvetica Neue Light</vt:lpstr>
      <vt:lpstr>HelveticaNeue</vt:lpstr>
      <vt:lpstr>Times New Roman</vt:lpstr>
      <vt:lpstr>OCLab Template</vt:lpstr>
      <vt:lpstr> Crafting Optical Neural Networks Using Multimode Fibre Neural Networks, Reservoirs, Benchmarking, OAM Classification</vt:lpstr>
      <vt:lpstr>What are Neural Networks?</vt:lpstr>
      <vt:lpstr>How are neurons formed?</vt:lpstr>
      <vt:lpstr>How do Neural Networks work?</vt:lpstr>
      <vt:lpstr>What is Reservoir Computing?</vt:lpstr>
      <vt:lpstr>The Fundamentals of Random Projection</vt:lpstr>
      <vt:lpstr>Fibre Optical Neural Networks </vt:lpstr>
      <vt:lpstr>Reservoir Memory</vt:lpstr>
      <vt:lpstr>Reservoir Memory</vt:lpstr>
      <vt:lpstr>Our Experimental Setup</vt:lpstr>
      <vt:lpstr>How we extract results from the reservoir </vt:lpstr>
      <vt:lpstr>How we extract results from the reservoir</vt:lpstr>
      <vt:lpstr>MNIST and FMNIST Performance</vt:lpstr>
      <vt:lpstr>Free Space Optical Communication</vt:lpstr>
      <vt:lpstr>How we Encode Turbulence</vt:lpstr>
      <vt:lpstr>Classifying OAM using a Fibre Reservoir</vt:lpstr>
      <vt:lpstr>What we have learnt</vt:lpstr>
      <vt:lpstr>What are the biggest challenge to overcome?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Digital Divide in Africa</dc:title>
  <dc:creator>Mitch Cox</dc:creator>
  <cp:lastModifiedBy>Christopher Rawlings</cp:lastModifiedBy>
  <cp:revision>6</cp:revision>
  <dcterms:modified xsi:type="dcterms:W3CDTF">2025-07-08T08:35:44Z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0x010100B6B595C407819E4E93C4115539AA5EDD</vt:lpwstr>
  </property>
</Properties>
</file>