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261" r:id="rId4"/>
    <p:sldId id="263" r:id="rId5"/>
    <p:sldId id="277" r:id="rId6"/>
    <p:sldId id="265" r:id="rId7"/>
    <p:sldId id="267" r:id="rId8"/>
    <p:sldId id="269" r:id="rId9"/>
    <p:sldId id="286" r:id="rId10"/>
    <p:sldId id="285" r:id="rId11"/>
    <p:sldId id="288" r:id="rId12"/>
    <p:sldId id="278" r:id="rId13"/>
    <p:sldId id="274" r:id="rId14"/>
    <p:sldId id="287" r:id="rId15"/>
    <p:sldId id="275" r:id="rId16"/>
    <p:sldId id="279" r:id="rId17"/>
    <p:sldId id="280" r:id="rId18"/>
    <p:sldId id="281" r:id="rId19"/>
    <p:sldId id="282" r:id="rId20"/>
    <p:sldId id="283" r:id="rId21"/>
    <p:sldId id="284" r:id="rId22"/>
    <p:sldId id="289" r:id="rId23"/>
    <p:sldId id="290" r:id="rId24"/>
    <p:sldId id="264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821531" rtl="0" fontAlgn="auto" latinLnBrk="0" hangingPunct="0">
      <a:lnSpc>
        <a:spcPct val="100000"/>
      </a:lnSpc>
      <a:spcBef>
        <a:spcPts val="3300"/>
      </a:spcBef>
      <a:spcAft>
        <a:spcPts val="0"/>
      </a:spcAft>
      <a:buClrTx/>
      <a:buSzTx/>
      <a:buFontTx/>
      <a:buNone/>
      <a:tabLst/>
      <a:defRPr kumimoji="0" sz="28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B8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889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143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889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889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889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889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889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73"/>
  </p:normalViewPr>
  <p:slideViewPr>
    <p:cSldViewPr snapToGrid="0" snapToObjects="1">
      <p:cViewPr varScale="1">
        <p:scale>
          <a:sx n="52" d="100"/>
          <a:sy n="52" d="100"/>
        </p:scale>
        <p:origin x="1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image" Target="../media/image4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061E26-1248-4C77-9996-ECF884363CEA}" type="doc">
      <dgm:prSet loTypeId="urn:microsoft.com/office/officeart/2005/8/layout/process1" loCatId="process" qsTypeId="urn:microsoft.com/office/officeart/2005/8/quickstyle/simple4" qsCatId="simple" csTypeId="urn:microsoft.com/office/officeart/2005/8/colors/colorful3" csCatId="colorful" phldr="1"/>
      <dgm:spPr/>
    </dgm:pt>
    <dgm:pt modelId="{C3066234-4ED3-4993-B028-8DC3B2B231CA}">
      <dgm:prSet phldrT="[Text]"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Validation Complete</a:t>
          </a:r>
        </a:p>
      </dgm:t>
    </dgm:pt>
    <dgm:pt modelId="{12A5B54D-EA9A-4220-82FE-9F6D3530773D}" type="parTrans" cxnId="{44ADCE52-F291-48FE-B9BC-48D37A320A0A}">
      <dgm:prSet/>
      <dgm:spPr/>
      <dgm:t>
        <a:bodyPr/>
        <a:lstStyle/>
        <a:p>
          <a:endParaRPr lang="en-ZA"/>
        </a:p>
      </dgm:t>
    </dgm:pt>
    <dgm:pt modelId="{91909C52-5B73-4414-A2C5-375600549FEB}" type="sibTrans" cxnId="{44ADCE52-F291-48FE-B9BC-48D37A320A0A}">
      <dgm:prSet/>
      <dgm:spPr/>
      <dgm:t>
        <a:bodyPr/>
        <a:lstStyle/>
        <a:p>
          <a:endParaRPr lang="en-ZA"/>
        </a:p>
      </dgm:t>
    </dgm:pt>
    <dgm:pt modelId="{5785912D-639D-4004-9C3E-496AE97EF1D1}">
      <dgm:prSet phldrT="[Text]"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JIRA Ticket submission</a:t>
          </a:r>
        </a:p>
      </dgm:t>
    </dgm:pt>
    <dgm:pt modelId="{534748D1-6A90-4636-A3B0-05C2274700F7}" type="parTrans" cxnId="{FAAA3B53-4EB0-424C-BDF0-CC531D2046C3}">
      <dgm:prSet/>
      <dgm:spPr/>
      <dgm:t>
        <a:bodyPr/>
        <a:lstStyle/>
        <a:p>
          <a:endParaRPr lang="en-ZA"/>
        </a:p>
      </dgm:t>
    </dgm:pt>
    <dgm:pt modelId="{B1BD18AB-5190-490C-8230-0DBD06C0D49E}" type="sibTrans" cxnId="{FAAA3B53-4EB0-424C-BDF0-CC531D2046C3}">
      <dgm:prSet/>
      <dgm:spPr/>
      <dgm:t>
        <a:bodyPr/>
        <a:lstStyle/>
        <a:p>
          <a:endParaRPr lang="en-ZA"/>
        </a:p>
      </dgm:t>
    </dgm:pt>
    <dgm:pt modelId="{755BCE7A-2F34-4A42-B86A-E4C1806058E9}">
      <dgm:prSet phldrT="[Text]"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Review and Comments</a:t>
          </a:r>
        </a:p>
      </dgm:t>
    </dgm:pt>
    <dgm:pt modelId="{CCA1EA37-AFC5-4097-936C-BCB7A27F1EEF}" type="parTrans" cxnId="{4500DCE2-08A8-43F4-B20B-D55C9AC67472}">
      <dgm:prSet/>
      <dgm:spPr/>
      <dgm:t>
        <a:bodyPr/>
        <a:lstStyle/>
        <a:p>
          <a:endParaRPr lang="en-ZA"/>
        </a:p>
      </dgm:t>
    </dgm:pt>
    <dgm:pt modelId="{FD6E9F55-73C0-4DC4-93F4-EFB2BE105DF0}" type="sibTrans" cxnId="{4500DCE2-08A8-43F4-B20B-D55C9AC67472}">
      <dgm:prSet/>
      <dgm:spPr/>
      <dgm:t>
        <a:bodyPr/>
        <a:lstStyle/>
        <a:p>
          <a:endParaRPr lang="en-ZA"/>
        </a:p>
      </dgm:t>
    </dgm:pt>
    <dgm:pt modelId="{D29012EA-9DB7-4371-9187-4F3581327C27}">
      <dgm:prSet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Approval and Production</a:t>
          </a:r>
        </a:p>
      </dgm:t>
    </dgm:pt>
    <dgm:pt modelId="{07F2F85E-755B-4416-80D1-B8B6A01B1F18}" type="parTrans" cxnId="{09FF1394-6471-4049-B62A-56659482DC64}">
      <dgm:prSet/>
      <dgm:spPr/>
      <dgm:t>
        <a:bodyPr/>
        <a:lstStyle/>
        <a:p>
          <a:endParaRPr lang="en-ZA"/>
        </a:p>
      </dgm:t>
    </dgm:pt>
    <dgm:pt modelId="{B546F006-3A7E-4B25-A31F-932CA56D8788}" type="sibTrans" cxnId="{09FF1394-6471-4049-B62A-56659482DC64}">
      <dgm:prSet/>
      <dgm:spPr/>
      <dgm:t>
        <a:bodyPr/>
        <a:lstStyle/>
        <a:p>
          <a:endParaRPr lang="en-ZA"/>
        </a:p>
      </dgm:t>
    </dgm:pt>
    <dgm:pt modelId="{DCC13F68-6F46-4609-80D2-6CE022F03CC3}">
      <dgm:prSet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Dataset appears on GRID</a:t>
          </a:r>
        </a:p>
      </dgm:t>
    </dgm:pt>
    <dgm:pt modelId="{F41084DD-1C5A-49D8-80FA-456DB5E6394E}" type="parTrans" cxnId="{5F516696-CE0F-4F3B-9DC3-62EA7A2E5B57}">
      <dgm:prSet/>
      <dgm:spPr/>
      <dgm:t>
        <a:bodyPr/>
        <a:lstStyle/>
        <a:p>
          <a:endParaRPr lang="en-ZA"/>
        </a:p>
      </dgm:t>
    </dgm:pt>
    <dgm:pt modelId="{E31C29DC-775E-40EA-AA0F-96D29BD25F14}" type="sibTrans" cxnId="{5F516696-CE0F-4F3B-9DC3-62EA7A2E5B57}">
      <dgm:prSet/>
      <dgm:spPr/>
      <dgm:t>
        <a:bodyPr/>
        <a:lstStyle/>
        <a:p>
          <a:endParaRPr lang="en-ZA"/>
        </a:p>
      </dgm:t>
    </dgm:pt>
    <dgm:pt modelId="{07A4767D-D4F9-46A8-9E99-23C03C9628EF}" type="pres">
      <dgm:prSet presAssocID="{2D061E26-1248-4C77-9996-ECF884363CEA}" presName="Name0" presStyleCnt="0">
        <dgm:presLayoutVars>
          <dgm:dir/>
          <dgm:resizeHandles val="exact"/>
        </dgm:presLayoutVars>
      </dgm:prSet>
      <dgm:spPr/>
    </dgm:pt>
    <dgm:pt modelId="{D41F10AA-AC2E-468C-A512-F1B5BB09AF29}" type="pres">
      <dgm:prSet presAssocID="{C3066234-4ED3-4993-B028-8DC3B2B231CA}" presName="node" presStyleLbl="node1" presStyleIdx="0" presStyleCnt="5">
        <dgm:presLayoutVars>
          <dgm:bulletEnabled val="1"/>
        </dgm:presLayoutVars>
      </dgm:prSet>
      <dgm:spPr/>
    </dgm:pt>
    <dgm:pt modelId="{EAD21CDE-EE20-4FFA-86B5-0D437DDCB45E}" type="pres">
      <dgm:prSet presAssocID="{91909C52-5B73-4414-A2C5-375600549FEB}" presName="sibTrans" presStyleLbl="sibTrans2D1" presStyleIdx="0" presStyleCnt="4"/>
      <dgm:spPr/>
    </dgm:pt>
    <dgm:pt modelId="{7E18C1D0-42AB-4FE2-B71A-AAB18BEDE58F}" type="pres">
      <dgm:prSet presAssocID="{91909C52-5B73-4414-A2C5-375600549FEB}" presName="connectorText" presStyleLbl="sibTrans2D1" presStyleIdx="0" presStyleCnt="4"/>
      <dgm:spPr/>
    </dgm:pt>
    <dgm:pt modelId="{9518A196-9860-4182-BAFE-1A749141263F}" type="pres">
      <dgm:prSet presAssocID="{5785912D-639D-4004-9C3E-496AE97EF1D1}" presName="node" presStyleLbl="node1" presStyleIdx="1" presStyleCnt="5">
        <dgm:presLayoutVars>
          <dgm:bulletEnabled val="1"/>
        </dgm:presLayoutVars>
      </dgm:prSet>
      <dgm:spPr/>
    </dgm:pt>
    <dgm:pt modelId="{1159CF3D-08E7-4524-B8E5-609B87DEC493}" type="pres">
      <dgm:prSet presAssocID="{B1BD18AB-5190-490C-8230-0DBD06C0D49E}" presName="sibTrans" presStyleLbl="sibTrans2D1" presStyleIdx="1" presStyleCnt="4"/>
      <dgm:spPr/>
    </dgm:pt>
    <dgm:pt modelId="{EE8BD711-9676-4F8D-9C8C-AD2BB9EA73E5}" type="pres">
      <dgm:prSet presAssocID="{B1BD18AB-5190-490C-8230-0DBD06C0D49E}" presName="connectorText" presStyleLbl="sibTrans2D1" presStyleIdx="1" presStyleCnt="4"/>
      <dgm:spPr/>
    </dgm:pt>
    <dgm:pt modelId="{11434C1E-4E20-448A-89AB-BFE25FE2EA70}" type="pres">
      <dgm:prSet presAssocID="{755BCE7A-2F34-4A42-B86A-E4C1806058E9}" presName="node" presStyleLbl="node1" presStyleIdx="2" presStyleCnt="5">
        <dgm:presLayoutVars>
          <dgm:bulletEnabled val="1"/>
        </dgm:presLayoutVars>
      </dgm:prSet>
      <dgm:spPr/>
    </dgm:pt>
    <dgm:pt modelId="{CCA942B4-179D-41E2-81C2-D0C828DA3088}" type="pres">
      <dgm:prSet presAssocID="{FD6E9F55-73C0-4DC4-93F4-EFB2BE105DF0}" presName="sibTrans" presStyleLbl="sibTrans2D1" presStyleIdx="2" presStyleCnt="4"/>
      <dgm:spPr/>
    </dgm:pt>
    <dgm:pt modelId="{B10EE16E-23F4-41CC-82A6-6012271FCD17}" type="pres">
      <dgm:prSet presAssocID="{FD6E9F55-73C0-4DC4-93F4-EFB2BE105DF0}" presName="connectorText" presStyleLbl="sibTrans2D1" presStyleIdx="2" presStyleCnt="4"/>
      <dgm:spPr/>
    </dgm:pt>
    <dgm:pt modelId="{E0E68F98-C1D9-4695-9F23-5C0B7965A8BE}" type="pres">
      <dgm:prSet presAssocID="{D29012EA-9DB7-4371-9187-4F3581327C27}" presName="node" presStyleLbl="node1" presStyleIdx="3" presStyleCnt="5">
        <dgm:presLayoutVars>
          <dgm:bulletEnabled val="1"/>
        </dgm:presLayoutVars>
      </dgm:prSet>
      <dgm:spPr/>
    </dgm:pt>
    <dgm:pt modelId="{AA4CEA38-CEB0-4E92-B1B9-27E65E67DC2E}" type="pres">
      <dgm:prSet presAssocID="{B546F006-3A7E-4B25-A31F-932CA56D8788}" presName="sibTrans" presStyleLbl="sibTrans2D1" presStyleIdx="3" presStyleCnt="4"/>
      <dgm:spPr/>
    </dgm:pt>
    <dgm:pt modelId="{A9FC31D8-521E-4731-B7F0-7E6D3A0451F5}" type="pres">
      <dgm:prSet presAssocID="{B546F006-3A7E-4B25-A31F-932CA56D8788}" presName="connectorText" presStyleLbl="sibTrans2D1" presStyleIdx="3" presStyleCnt="4"/>
      <dgm:spPr/>
    </dgm:pt>
    <dgm:pt modelId="{079648A4-3BA5-48D3-BB79-32E24056C911}" type="pres">
      <dgm:prSet presAssocID="{DCC13F68-6F46-4609-80D2-6CE022F03CC3}" presName="node" presStyleLbl="node1" presStyleIdx="4" presStyleCnt="5">
        <dgm:presLayoutVars>
          <dgm:bulletEnabled val="1"/>
        </dgm:presLayoutVars>
      </dgm:prSet>
      <dgm:spPr/>
    </dgm:pt>
  </dgm:ptLst>
  <dgm:cxnLst>
    <dgm:cxn modelId="{0B4B5B0F-B1F1-47CD-A74D-0EECBDDDED1C}" type="presOf" srcId="{D29012EA-9DB7-4371-9187-4F3581327C27}" destId="{E0E68F98-C1D9-4695-9F23-5C0B7965A8BE}" srcOrd="0" destOrd="0" presId="urn:microsoft.com/office/officeart/2005/8/layout/process1"/>
    <dgm:cxn modelId="{D7A27E0F-AB5E-454B-A83B-9679C98FC8C2}" type="presOf" srcId="{C3066234-4ED3-4993-B028-8DC3B2B231CA}" destId="{D41F10AA-AC2E-468C-A512-F1B5BB09AF29}" srcOrd="0" destOrd="0" presId="urn:microsoft.com/office/officeart/2005/8/layout/process1"/>
    <dgm:cxn modelId="{8C898110-7C34-4DD5-BED4-341BFAD61DA7}" type="presOf" srcId="{B546F006-3A7E-4B25-A31F-932CA56D8788}" destId="{A9FC31D8-521E-4731-B7F0-7E6D3A0451F5}" srcOrd="1" destOrd="0" presId="urn:microsoft.com/office/officeart/2005/8/layout/process1"/>
    <dgm:cxn modelId="{68069F15-2EA2-46EC-A284-BFF9F4B98D57}" type="presOf" srcId="{91909C52-5B73-4414-A2C5-375600549FEB}" destId="{EAD21CDE-EE20-4FFA-86B5-0D437DDCB45E}" srcOrd="0" destOrd="0" presId="urn:microsoft.com/office/officeart/2005/8/layout/process1"/>
    <dgm:cxn modelId="{8564ED24-FCF8-4DF7-B8D2-449FF13D49D2}" type="presOf" srcId="{FD6E9F55-73C0-4DC4-93F4-EFB2BE105DF0}" destId="{CCA942B4-179D-41E2-81C2-D0C828DA3088}" srcOrd="0" destOrd="0" presId="urn:microsoft.com/office/officeart/2005/8/layout/process1"/>
    <dgm:cxn modelId="{00B75325-A30D-434B-AB9D-54B44C031D87}" type="presOf" srcId="{B1BD18AB-5190-490C-8230-0DBD06C0D49E}" destId="{EE8BD711-9676-4F8D-9C8C-AD2BB9EA73E5}" srcOrd="1" destOrd="0" presId="urn:microsoft.com/office/officeart/2005/8/layout/process1"/>
    <dgm:cxn modelId="{C959FA2C-3331-4BAA-9EDD-4F401648D8E5}" type="presOf" srcId="{DCC13F68-6F46-4609-80D2-6CE022F03CC3}" destId="{079648A4-3BA5-48D3-BB79-32E24056C911}" srcOrd="0" destOrd="0" presId="urn:microsoft.com/office/officeart/2005/8/layout/process1"/>
    <dgm:cxn modelId="{D91EAB41-0D8C-452D-967E-AFC32E8E84CB}" type="presOf" srcId="{B546F006-3A7E-4B25-A31F-932CA56D8788}" destId="{AA4CEA38-CEB0-4E92-B1B9-27E65E67DC2E}" srcOrd="0" destOrd="0" presId="urn:microsoft.com/office/officeart/2005/8/layout/process1"/>
    <dgm:cxn modelId="{09B2F367-932C-41EB-8808-1925A3A470FD}" type="presOf" srcId="{2D061E26-1248-4C77-9996-ECF884363CEA}" destId="{07A4767D-D4F9-46A8-9E99-23C03C9628EF}" srcOrd="0" destOrd="0" presId="urn:microsoft.com/office/officeart/2005/8/layout/process1"/>
    <dgm:cxn modelId="{44ADCE52-F291-48FE-B9BC-48D37A320A0A}" srcId="{2D061E26-1248-4C77-9996-ECF884363CEA}" destId="{C3066234-4ED3-4993-B028-8DC3B2B231CA}" srcOrd="0" destOrd="0" parTransId="{12A5B54D-EA9A-4220-82FE-9F6D3530773D}" sibTransId="{91909C52-5B73-4414-A2C5-375600549FEB}"/>
    <dgm:cxn modelId="{FAAA3B53-4EB0-424C-BDF0-CC531D2046C3}" srcId="{2D061E26-1248-4C77-9996-ECF884363CEA}" destId="{5785912D-639D-4004-9C3E-496AE97EF1D1}" srcOrd="1" destOrd="0" parTransId="{534748D1-6A90-4636-A3B0-05C2274700F7}" sibTransId="{B1BD18AB-5190-490C-8230-0DBD06C0D49E}"/>
    <dgm:cxn modelId="{411A978A-3CC3-4140-9E31-E9B58A128EDD}" type="presOf" srcId="{5785912D-639D-4004-9C3E-496AE97EF1D1}" destId="{9518A196-9860-4182-BAFE-1A749141263F}" srcOrd="0" destOrd="0" presId="urn:microsoft.com/office/officeart/2005/8/layout/process1"/>
    <dgm:cxn modelId="{09FF1394-6471-4049-B62A-56659482DC64}" srcId="{2D061E26-1248-4C77-9996-ECF884363CEA}" destId="{D29012EA-9DB7-4371-9187-4F3581327C27}" srcOrd="3" destOrd="0" parTransId="{07F2F85E-755B-4416-80D1-B8B6A01B1F18}" sibTransId="{B546F006-3A7E-4B25-A31F-932CA56D8788}"/>
    <dgm:cxn modelId="{5F516696-CE0F-4F3B-9DC3-62EA7A2E5B57}" srcId="{2D061E26-1248-4C77-9996-ECF884363CEA}" destId="{DCC13F68-6F46-4609-80D2-6CE022F03CC3}" srcOrd="4" destOrd="0" parTransId="{F41084DD-1C5A-49D8-80FA-456DB5E6394E}" sibTransId="{E31C29DC-775E-40EA-AA0F-96D29BD25F14}"/>
    <dgm:cxn modelId="{A75BD6A5-1FBD-47C7-A695-1877D525C306}" type="presOf" srcId="{91909C52-5B73-4414-A2C5-375600549FEB}" destId="{7E18C1D0-42AB-4FE2-B71A-AAB18BEDE58F}" srcOrd="1" destOrd="0" presId="urn:microsoft.com/office/officeart/2005/8/layout/process1"/>
    <dgm:cxn modelId="{5264CDCE-B5A2-4DA7-B367-66F5533688D5}" type="presOf" srcId="{B1BD18AB-5190-490C-8230-0DBD06C0D49E}" destId="{1159CF3D-08E7-4524-B8E5-609B87DEC493}" srcOrd="0" destOrd="0" presId="urn:microsoft.com/office/officeart/2005/8/layout/process1"/>
    <dgm:cxn modelId="{4500DCE2-08A8-43F4-B20B-D55C9AC67472}" srcId="{2D061E26-1248-4C77-9996-ECF884363CEA}" destId="{755BCE7A-2F34-4A42-B86A-E4C1806058E9}" srcOrd="2" destOrd="0" parTransId="{CCA1EA37-AFC5-4097-936C-BCB7A27F1EEF}" sibTransId="{FD6E9F55-73C0-4DC4-93F4-EFB2BE105DF0}"/>
    <dgm:cxn modelId="{123D09E5-239A-4938-9B8C-FF01E66B457C}" type="presOf" srcId="{755BCE7A-2F34-4A42-B86A-E4C1806058E9}" destId="{11434C1E-4E20-448A-89AB-BFE25FE2EA70}" srcOrd="0" destOrd="0" presId="urn:microsoft.com/office/officeart/2005/8/layout/process1"/>
    <dgm:cxn modelId="{5C9920F6-63FA-40C1-8B1B-17CBD7C49DE6}" type="presOf" srcId="{FD6E9F55-73C0-4DC4-93F4-EFB2BE105DF0}" destId="{B10EE16E-23F4-41CC-82A6-6012271FCD17}" srcOrd="1" destOrd="0" presId="urn:microsoft.com/office/officeart/2005/8/layout/process1"/>
    <dgm:cxn modelId="{F7D04038-C532-4C82-B6E5-0DF538A01337}" type="presParOf" srcId="{07A4767D-D4F9-46A8-9E99-23C03C9628EF}" destId="{D41F10AA-AC2E-468C-A512-F1B5BB09AF29}" srcOrd="0" destOrd="0" presId="urn:microsoft.com/office/officeart/2005/8/layout/process1"/>
    <dgm:cxn modelId="{3C8980E5-5DF2-46C8-BF3D-D623E8CA80D6}" type="presParOf" srcId="{07A4767D-D4F9-46A8-9E99-23C03C9628EF}" destId="{EAD21CDE-EE20-4FFA-86B5-0D437DDCB45E}" srcOrd="1" destOrd="0" presId="urn:microsoft.com/office/officeart/2005/8/layout/process1"/>
    <dgm:cxn modelId="{174BA744-7EC5-4325-BD92-7005E5B68D15}" type="presParOf" srcId="{EAD21CDE-EE20-4FFA-86B5-0D437DDCB45E}" destId="{7E18C1D0-42AB-4FE2-B71A-AAB18BEDE58F}" srcOrd="0" destOrd="0" presId="urn:microsoft.com/office/officeart/2005/8/layout/process1"/>
    <dgm:cxn modelId="{44C86BF3-F84E-47A4-A7F0-08785B66BE35}" type="presParOf" srcId="{07A4767D-D4F9-46A8-9E99-23C03C9628EF}" destId="{9518A196-9860-4182-BAFE-1A749141263F}" srcOrd="2" destOrd="0" presId="urn:microsoft.com/office/officeart/2005/8/layout/process1"/>
    <dgm:cxn modelId="{A0A43992-8F37-4602-A195-8345422313C6}" type="presParOf" srcId="{07A4767D-D4F9-46A8-9E99-23C03C9628EF}" destId="{1159CF3D-08E7-4524-B8E5-609B87DEC493}" srcOrd="3" destOrd="0" presId="urn:microsoft.com/office/officeart/2005/8/layout/process1"/>
    <dgm:cxn modelId="{58F5D2CA-4757-4E78-94D4-FF2C4B9BE98B}" type="presParOf" srcId="{1159CF3D-08E7-4524-B8E5-609B87DEC493}" destId="{EE8BD711-9676-4F8D-9C8C-AD2BB9EA73E5}" srcOrd="0" destOrd="0" presId="urn:microsoft.com/office/officeart/2005/8/layout/process1"/>
    <dgm:cxn modelId="{C6915556-BD6D-465A-ACFC-479480A3D241}" type="presParOf" srcId="{07A4767D-D4F9-46A8-9E99-23C03C9628EF}" destId="{11434C1E-4E20-448A-89AB-BFE25FE2EA70}" srcOrd="4" destOrd="0" presId="urn:microsoft.com/office/officeart/2005/8/layout/process1"/>
    <dgm:cxn modelId="{CBF57C39-33D3-45FD-9368-1E8ABDCA3845}" type="presParOf" srcId="{07A4767D-D4F9-46A8-9E99-23C03C9628EF}" destId="{CCA942B4-179D-41E2-81C2-D0C828DA3088}" srcOrd="5" destOrd="0" presId="urn:microsoft.com/office/officeart/2005/8/layout/process1"/>
    <dgm:cxn modelId="{935BE98C-1240-433A-AEF8-4CA3E374BE69}" type="presParOf" srcId="{CCA942B4-179D-41E2-81C2-D0C828DA3088}" destId="{B10EE16E-23F4-41CC-82A6-6012271FCD17}" srcOrd="0" destOrd="0" presId="urn:microsoft.com/office/officeart/2005/8/layout/process1"/>
    <dgm:cxn modelId="{09A97202-B5B9-4AF6-92CC-E63904D68B9F}" type="presParOf" srcId="{07A4767D-D4F9-46A8-9E99-23C03C9628EF}" destId="{E0E68F98-C1D9-4695-9F23-5C0B7965A8BE}" srcOrd="6" destOrd="0" presId="urn:microsoft.com/office/officeart/2005/8/layout/process1"/>
    <dgm:cxn modelId="{F6BCCBD1-A3EF-4463-A1A1-F74630C1EE4D}" type="presParOf" srcId="{07A4767D-D4F9-46A8-9E99-23C03C9628EF}" destId="{AA4CEA38-CEB0-4E92-B1B9-27E65E67DC2E}" srcOrd="7" destOrd="0" presId="urn:microsoft.com/office/officeart/2005/8/layout/process1"/>
    <dgm:cxn modelId="{95D01600-D9D4-481E-B644-CC150D1398CD}" type="presParOf" srcId="{AA4CEA38-CEB0-4E92-B1B9-27E65E67DC2E}" destId="{A9FC31D8-521E-4731-B7F0-7E6D3A0451F5}" srcOrd="0" destOrd="0" presId="urn:microsoft.com/office/officeart/2005/8/layout/process1"/>
    <dgm:cxn modelId="{EB865261-54F8-4335-AB0D-882B684DBB2E}" type="presParOf" srcId="{07A4767D-D4F9-46A8-9E99-23C03C9628EF}" destId="{079648A4-3BA5-48D3-BB79-32E24056C91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B497B-A0DF-48A1-8545-92F7BDE70D2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6CE92EB7-ECDF-4D87-850B-BB24021E40FC}">
      <dgm:prSet phldrT="[Text]"/>
      <dgm:spPr/>
      <dgm:t>
        <a:bodyPr/>
        <a:lstStyle/>
        <a:p>
          <a:r>
            <a:rPr lang="en-ZA" b="1" dirty="0"/>
            <a:t>240k events requested</a:t>
          </a:r>
        </a:p>
      </dgm:t>
    </dgm:pt>
    <dgm:pt modelId="{6B7784AC-572C-4244-A69C-1393DBB0B0CE}" type="parTrans" cxnId="{879683CE-72CC-404E-8240-C1D203471121}">
      <dgm:prSet/>
      <dgm:spPr/>
      <dgm:t>
        <a:bodyPr/>
        <a:lstStyle/>
        <a:p>
          <a:endParaRPr lang="en-ZA"/>
        </a:p>
      </dgm:t>
    </dgm:pt>
    <dgm:pt modelId="{DC572FBF-EB90-4709-94C1-B8EE163587BD}" type="sibTrans" cxnId="{879683CE-72CC-404E-8240-C1D203471121}">
      <dgm:prSet/>
      <dgm:spPr/>
      <dgm:t>
        <a:bodyPr/>
        <a:lstStyle/>
        <a:p>
          <a:endParaRPr lang="en-ZA"/>
        </a:p>
      </dgm:t>
    </dgm:pt>
    <dgm:pt modelId="{B87EB5D9-3F73-4B36-8B0D-08AA6AC1ED6C}">
      <dgm:prSet phldrT="[Text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ZA" b="1" dirty="0"/>
            <a:t>Full Sim:</a:t>
          </a:r>
        </a:p>
        <a:p>
          <a:pPr>
            <a:buFont typeface="Arial" panose="020B0604020202020204" pitchFamily="34" charset="0"/>
            <a:buChar char="•"/>
          </a:pPr>
          <a:r>
            <a:rPr lang="en-ZA" b="1" dirty="0"/>
            <a:t>Low pile-up level = 20k</a:t>
          </a:r>
        </a:p>
        <a:p>
          <a:pPr>
            <a:buFont typeface="Arial" panose="020B0604020202020204" pitchFamily="34" charset="0"/>
            <a:buChar char="•"/>
          </a:pPr>
          <a:r>
            <a:rPr lang="en-ZA" b="1" dirty="0"/>
            <a:t>Medium pile-up level = 20k</a:t>
          </a:r>
        </a:p>
        <a:p>
          <a:pPr>
            <a:buFont typeface="Arial" panose="020B0604020202020204" pitchFamily="34" charset="0"/>
            <a:buChar char="•"/>
          </a:pPr>
          <a:r>
            <a:rPr lang="en-ZA" b="1" dirty="0"/>
            <a:t>High pile-up level = 80k</a:t>
          </a:r>
        </a:p>
      </dgm:t>
    </dgm:pt>
    <dgm:pt modelId="{81FAD501-A613-455C-BAFB-1CDD7319FE0F}" type="parTrans" cxnId="{014AD4F6-A1C3-47A0-9E48-B133F47DAC92}">
      <dgm:prSet/>
      <dgm:spPr/>
      <dgm:t>
        <a:bodyPr/>
        <a:lstStyle/>
        <a:p>
          <a:endParaRPr lang="en-ZA"/>
        </a:p>
      </dgm:t>
    </dgm:pt>
    <dgm:pt modelId="{DA7FE928-5D08-461C-9D67-DD340CA9417F}" type="sibTrans" cxnId="{014AD4F6-A1C3-47A0-9E48-B133F47DAC92}">
      <dgm:prSet/>
      <dgm:spPr/>
      <dgm:t>
        <a:bodyPr/>
        <a:lstStyle/>
        <a:p>
          <a:endParaRPr lang="en-ZA"/>
        </a:p>
      </dgm:t>
    </dgm:pt>
    <dgm:pt modelId="{B03135D7-1BA2-459B-A54E-8E35FFE64E1A}">
      <dgm:prSet phldrT="[Text]"/>
      <dgm:spPr/>
      <dgm:t>
        <a:bodyPr/>
        <a:lstStyle/>
        <a:p>
          <a:r>
            <a:rPr lang="en-ZA" b="1" dirty="0"/>
            <a:t>AF3:</a:t>
          </a:r>
        </a:p>
        <a:p>
          <a:pPr>
            <a:buFont typeface="Arial" panose="020B0604020202020204" pitchFamily="34" charset="0"/>
            <a:buChar char="•"/>
          </a:pPr>
          <a:r>
            <a:rPr lang="en-ZA" b="1" dirty="0"/>
            <a:t>Low pile-up level = 20k</a:t>
          </a:r>
        </a:p>
        <a:p>
          <a:pPr>
            <a:buFont typeface="Arial" panose="020B0604020202020204" pitchFamily="34" charset="0"/>
            <a:buChar char="•"/>
          </a:pPr>
          <a:r>
            <a:rPr lang="en-ZA" b="1" dirty="0"/>
            <a:t>Medium pile-up level = 20k</a:t>
          </a:r>
        </a:p>
        <a:p>
          <a:pPr>
            <a:buFont typeface="Arial" panose="020B0604020202020204" pitchFamily="34" charset="0"/>
            <a:buChar char="•"/>
          </a:pPr>
          <a:r>
            <a:rPr lang="en-ZA" b="1" dirty="0"/>
            <a:t>High pile-up level = 80k</a:t>
          </a:r>
        </a:p>
      </dgm:t>
    </dgm:pt>
    <dgm:pt modelId="{2DB56D0B-A327-488C-8531-B538C213F8F1}" type="parTrans" cxnId="{C77ED729-4794-41B5-8231-B5F8BBB83135}">
      <dgm:prSet/>
      <dgm:spPr/>
      <dgm:t>
        <a:bodyPr/>
        <a:lstStyle/>
        <a:p>
          <a:endParaRPr lang="en-ZA"/>
        </a:p>
      </dgm:t>
    </dgm:pt>
    <dgm:pt modelId="{A0A81A42-EC0D-4116-8591-4C88A6CCF50D}" type="sibTrans" cxnId="{C77ED729-4794-41B5-8231-B5F8BBB83135}">
      <dgm:prSet/>
      <dgm:spPr/>
      <dgm:t>
        <a:bodyPr/>
        <a:lstStyle/>
        <a:p>
          <a:endParaRPr lang="en-ZA"/>
        </a:p>
      </dgm:t>
    </dgm:pt>
    <dgm:pt modelId="{85B905ED-FC70-45B8-8C3C-D93ED0379E1A}" type="pres">
      <dgm:prSet presAssocID="{985B497B-A0DF-48A1-8545-92F7BDE70D2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336BFC-5C20-4197-B71D-C3A46F43C844}" type="pres">
      <dgm:prSet presAssocID="{6CE92EB7-ECDF-4D87-850B-BB24021E40FC}" presName="hierRoot1" presStyleCnt="0">
        <dgm:presLayoutVars>
          <dgm:hierBranch val="init"/>
        </dgm:presLayoutVars>
      </dgm:prSet>
      <dgm:spPr/>
    </dgm:pt>
    <dgm:pt modelId="{612E4926-505F-4778-B847-AA38EB5B5F5F}" type="pres">
      <dgm:prSet presAssocID="{6CE92EB7-ECDF-4D87-850B-BB24021E40FC}" presName="rootComposite1" presStyleCnt="0"/>
      <dgm:spPr/>
    </dgm:pt>
    <dgm:pt modelId="{5BEB8A03-0C3A-4838-AA8C-8CDC7A280185}" type="pres">
      <dgm:prSet presAssocID="{6CE92EB7-ECDF-4D87-850B-BB24021E40FC}" presName="rootText1" presStyleLbl="node0" presStyleIdx="0" presStyleCnt="1" custLinFactNeighborY="769">
        <dgm:presLayoutVars>
          <dgm:chPref val="3"/>
        </dgm:presLayoutVars>
      </dgm:prSet>
      <dgm:spPr/>
    </dgm:pt>
    <dgm:pt modelId="{9B289AA8-F070-44C3-AF21-364F6A690862}" type="pres">
      <dgm:prSet presAssocID="{6CE92EB7-ECDF-4D87-850B-BB24021E40FC}" presName="rootConnector1" presStyleLbl="node1" presStyleIdx="0" presStyleCnt="0"/>
      <dgm:spPr/>
    </dgm:pt>
    <dgm:pt modelId="{B1C1C835-D97C-402E-B76E-77C61B4816C5}" type="pres">
      <dgm:prSet presAssocID="{6CE92EB7-ECDF-4D87-850B-BB24021E40FC}" presName="hierChild2" presStyleCnt="0"/>
      <dgm:spPr/>
    </dgm:pt>
    <dgm:pt modelId="{E7B435A8-D7B2-4F92-81CF-4D3A1A033D22}" type="pres">
      <dgm:prSet presAssocID="{81FAD501-A613-455C-BAFB-1CDD7319FE0F}" presName="Name37" presStyleLbl="parChTrans1D2" presStyleIdx="0" presStyleCnt="2"/>
      <dgm:spPr/>
    </dgm:pt>
    <dgm:pt modelId="{37AB0DCE-8936-4AB0-A7A3-A4E5FBD5C5A6}" type="pres">
      <dgm:prSet presAssocID="{B87EB5D9-3F73-4B36-8B0D-08AA6AC1ED6C}" presName="hierRoot2" presStyleCnt="0">
        <dgm:presLayoutVars>
          <dgm:hierBranch val="init"/>
        </dgm:presLayoutVars>
      </dgm:prSet>
      <dgm:spPr/>
    </dgm:pt>
    <dgm:pt modelId="{7AA56B30-ECE7-4BEF-AC65-9B91D9C994BB}" type="pres">
      <dgm:prSet presAssocID="{B87EB5D9-3F73-4B36-8B0D-08AA6AC1ED6C}" presName="rootComposite" presStyleCnt="0"/>
      <dgm:spPr/>
    </dgm:pt>
    <dgm:pt modelId="{DCF12F7E-F74D-4862-A662-6E1684D3C417}" type="pres">
      <dgm:prSet presAssocID="{B87EB5D9-3F73-4B36-8B0D-08AA6AC1ED6C}" presName="rootText" presStyleLbl="node2" presStyleIdx="0" presStyleCnt="2" custLinFactNeighborX="636" custLinFactNeighborY="101">
        <dgm:presLayoutVars>
          <dgm:chPref val="3"/>
        </dgm:presLayoutVars>
      </dgm:prSet>
      <dgm:spPr/>
    </dgm:pt>
    <dgm:pt modelId="{2138B3AA-9EAE-45FE-B753-B33DC4A03B94}" type="pres">
      <dgm:prSet presAssocID="{B87EB5D9-3F73-4B36-8B0D-08AA6AC1ED6C}" presName="rootConnector" presStyleLbl="node2" presStyleIdx="0" presStyleCnt="2"/>
      <dgm:spPr/>
    </dgm:pt>
    <dgm:pt modelId="{E620B1A1-3AA1-4E28-9521-6214EF0CFE3B}" type="pres">
      <dgm:prSet presAssocID="{B87EB5D9-3F73-4B36-8B0D-08AA6AC1ED6C}" presName="hierChild4" presStyleCnt="0"/>
      <dgm:spPr/>
    </dgm:pt>
    <dgm:pt modelId="{0054A890-326B-4328-A478-647775824C50}" type="pres">
      <dgm:prSet presAssocID="{B87EB5D9-3F73-4B36-8B0D-08AA6AC1ED6C}" presName="hierChild5" presStyleCnt="0"/>
      <dgm:spPr/>
    </dgm:pt>
    <dgm:pt modelId="{F51136E5-2C15-4796-82EC-D9FBEFE11273}" type="pres">
      <dgm:prSet presAssocID="{2DB56D0B-A327-488C-8531-B538C213F8F1}" presName="Name37" presStyleLbl="parChTrans1D2" presStyleIdx="1" presStyleCnt="2"/>
      <dgm:spPr/>
    </dgm:pt>
    <dgm:pt modelId="{CC67B5D7-E732-454F-9A1D-06F2DBB15464}" type="pres">
      <dgm:prSet presAssocID="{B03135D7-1BA2-459B-A54E-8E35FFE64E1A}" presName="hierRoot2" presStyleCnt="0">
        <dgm:presLayoutVars>
          <dgm:hierBranch val="init"/>
        </dgm:presLayoutVars>
      </dgm:prSet>
      <dgm:spPr/>
    </dgm:pt>
    <dgm:pt modelId="{44707A11-31E6-4433-8910-166210783A52}" type="pres">
      <dgm:prSet presAssocID="{B03135D7-1BA2-459B-A54E-8E35FFE64E1A}" presName="rootComposite" presStyleCnt="0"/>
      <dgm:spPr/>
    </dgm:pt>
    <dgm:pt modelId="{C34AC558-ED6B-4480-B8A8-2E75A8D06327}" type="pres">
      <dgm:prSet presAssocID="{B03135D7-1BA2-459B-A54E-8E35FFE64E1A}" presName="rootText" presStyleLbl="node2" presStyleIdx="1" presStyleCnt="2">
        <dgm:presLayoutVars>
          <dgm:chPref val="3"/>
        </dgm:presLayoutVars>
      </dgm:prSet>
      <dgm:spPr/>
    </dgm:pt>
    <dgm:pt modelId="{FD089008-DB6A-404C-B1B5-E333EE5C21F3}" type="pres">
      <dgm:prSet presAssocID="{B03135D7-1BA2-459B-A54E-8E35FFE64E1A}" presName="rootConnector" presStyleLbl="node2" presStyleIdx="1" presStyleCnt="2"/>
      <dgm:spPr/>
    </dgm:pt>
    <dgm:pt modelId="{33232733-E60E-424C-A6B7-7EA0F6DB7778}" type="pres">
      <dgm:prSet presAssocID="{B03135D7-1BA2-459B-A54E-8E35FFE64E1A}" presName="hierChild4" presStyleCnt="0"/>
      <dgm:spPr/>
    </dgm:pt>
    <dgm:pt modelId="{A154B0E4-D8D4-401C-9B2E-4D6A3A1960D2}" type="pres">
      <dgm:prSet presAssocID="{B03135D7-1BA2-459B-A54E-8E35FFE64E1A}" presName="hierChild5" presStyleCnt="0"/>
      <dgm:spPr/>
    </dgm:pt>
    <dgm:pt modelId="{694C1E6F-1B38-4923-9FB1-880261A24BBE}" type="pres">
      <dgm:prSet presAssocID="{6CE92EB7-ECDF-4D87-850B-BB24021E40FC}" presName="hierChild3" presStyleCnt="0"/>
      <dgm:spPr/>
    </dgm:pt>
  </dgm:ptLst>
  <dgm:cxnLst>
    <dgm:cxn modelId="{A5FF6E06-5186-44F5-9635-6067414F7252}" type="presOf" srcId="{B87EB5D9-3F73-4B36-8B0D-08AA6AC1ED6C}" destId="{DCF12F7E-F74D-4862-A662-6E1684D3C417}" srcOrd="0" destOrd="0" presId="urn:microsoft.com/office/officeart/2005/8/layout/orgChart1"/>
    <dgm:cxn modelId="{9548C908-E1B3-41A4-913C-E96EEAD11143}" type="presOf" srcId="{B03135D7-1BA2-459B-A54E-8E35FFE64E1A}" destId="{FD089008-DB6A-404C-B1B5-E333EE5C21F3}" srcOrd="1" destOrd="0" presId="urn:microsoft.com/office/officeart/2005/8/layout/orgChart1"/>
    <dgm:cxn modelId="{C77ED729-4794-41B5-8231-B5F8BBB83135}" srcId="{6CE92EB7-ECDF-4D87-850B-BB24021E40FC}" destId="{B03135D7-1BA2-459B-A54E-8E35FFE64E1A}" srcOrd="1" destOrd="0" parTransId="{2DB56D0B-A327-488C-8531-B538C213F8F1}" sibTransId="{A0A81A42-EC0D-4116-8591-4C88A6CCF50D}"/>
    <dgm:cxn modelId="{2AD6AE2D-9D67-45F4-A099-DC057E5C414F}" type="presOf" srcId="{B87EB5D9-3F73-4B36-8B0D-08AA6AC1ED6C}" destId="{2138B3AA-9EAE-45FE-B753-B33DC4A03B94}" srcOrd="1" destOrd="0" presId="urn:microsoft.com/office/officeart/2005/8/layout/orgChart1"/>
    <dgm:cxn modelId="{C18F1442-7C42-4B36-B972-77A0507E2AC6}" type="presOf" srcId="{6CE92EB7-ECDF-4D87-850B-BB24021E40FC}" destId="{9B289AA8-F070-44C3-AF21-364F6A690862}" srcOrd="1" destOrd="0" presId="urn:microsoft.com/office/officeart/2005/8/layout/orgChart1"/>
    <dgm:cxn modelId="{D35DA262-AE65-4362-BEA3-687B97391F62}" type="presOf" srcId="{B03135D7-1BA2-459B-A54E-8E35FFE64E1A}" destId="{C34AC558-ED6B-4480-B8A8-2E75A8D06327}" srcOrd="0" destOrd="0" presId="urn:microsoft.com/office/officeart/2005/8/layout/orgChart1"/>
    <dgm:cxn modelId="{6684A357-C646-441A-BDD0-C59F25377EDE}" type="presOf" srcId="{985B497B-A0DF-48A1-8545-92F7BDE70D21}" destId="{85B905ED-FC70-45B8-8C3C-D93ED0379E1A}" srcOrd="0" destOrd="0" presId="urn:microsoft.com/office/officeart/2005/8/layout/orgChart1"/>
    <dgm:cxn modelId="{ED38B9CD-6972-4D77-85E1-55A586EDA8D0}" type="presOf" srcId="{81FAD501-A613-455C-BAFB-1CDD7319FE0F}" destId="{E7B435A8-D7B2-4F92-81CF-4D3A1A033D22}" srcOrd="0" destOrd="0" presId="urn:microsoft.com/office/officeart/2005/8/layout/orgChart1"/>
    <dgm:cxn modelId="{879683CE-72CC-404E-8240-C1D203471121}" srcId="{985B497B-A0DF-48A1-8545-92F7BDE70D21}" destId="{6CE92EB7-ECDF-4D87-850B-BB24021E40FC}" srcOrd="0" destOrd="0" parTransId="{6B7784AC-572C-4244-A69C-1393DBB0B0CE}" sibTransId="{DC572FBF-EB90-4709-94C1-B8EE163587BD}"/>
    <dgm:cxn modelId="{A95BA4DC-1583-4082-9E47-66E5B5DD6C1A}" type="presOf" srcId="{2DB56D0B-A327-488C-8531-B538C213F8F1}" destId="{F51136E5-2C15-4796-82EC-D9FBEFE11273}" srcOrd="0" destOrd="0" presId="urn:microsoft.com/office/officeart/2005/8/layout/orgChart1"/>
    <dgm:cxn modelId="{014AD4F6-A1C3-47A0-9E48-B133F47DAC92}" srcId="{6CE92EB7-ECDF-4D87-850B-BB24021E40FC}" destId="{B87EB5D9-3F73-4B36-8B0D-08AA6AC1ED6C}" srcOrd="0" destOrd="0" parTransId="{81FAD501-A613-455C-BAFB-1CDD7319FE0F}" sibTransId="{DA7FE928-5D08-461C-9D67-DD340CA9417F}"/>
    <dgm:cxn modelId="{436022FD-329D-4CB1-868C-FE5A7BD82256}" type="presOf" srcId="{6CE92EB7-ECDF-4D87-850B-BB24021E40FC}" destId="{5BEB8A03-0C3A-4838-AA8C-8CDC7A280185}" srcOrd="0" destOrd="0" presId="urn:microsoft.com/office/officeart/2005/8/layout/orgChart1"/>
    <dgm:cxn modelId="{EF521D42-3631-4B54-BC68-658FDFEF4CEF}" type="presParOf" srcId="{85B905ED-FC70-45B8-8C3C-D93ED0379E1A}" destId="{B7336BFC-5C20-4197-B71D-C3A46F43C844}" srcOrd="0" destOrd="0" presId="urn:microsoft.com/office/officeart/2005/8/layout/orgChart1"/>
    <dgm:cxn modelId="{326EF1BD-5AD1-43EF-A2DF-0C0CD064E5A6}" type="presParOf" srcId="{B7336BFC-5C20-4197-B71D-C3A46F43C844}" destId="{612E4926-505F-4778-B847-AA38EB5B5F5F}" srcOrd="0" destOrd="0" presId="urn:microsoft.com/office/officeart/2005/8/layout/orgChart1"/>
    <dgm:cxn modelId="{050E49CE-2603-4E4B-A916-CCF1F94F0811}" type="presParOf" srcId="{612E4926-505F-4778-B847-AA38EB5B5F5F}" destId="{5BEB8A03-0C3A-4838-AA8C-8CDC7A280185}" srcOrd="0" destOrd="0" presId="urn:microsoft.com/office/officeart/2005/8/layout/orgChart1"/>
    <dgm:cxn modelId="{616D84CD-A62F-48BB-8E63-396FDCE327BD}" type="presParOf" srcId="{612E4926-505F-4778-B847-AA38EB5B5F5F}" destId="{9B289AA8-F070-44C3-AF21-364F6A690862}" srcOrd="1" destOrd="0" presId="urn:microsoft.com/office/officeart/2005/8/layout/orgChart1"/>
    <dgm:cxn modelId="{2BB3678D-6641-4E5C-B4FA-12CF5E86916D}" type="presParOf" srcId="{B7336BFC-5C20-4197-B71D-C3A46F43C844}" destId="{B1C1C835-D97C-402E-B76E-77C61B4816C5}" srcOrd="1" destOrd="0" presId="urn:microsoft.com/office/officeart/2005/8/layout/orgChart1"/>
    <dgm:cxn modelId="{A871E295-1D75-4768-8D20-79B467AF8E2B}" type="presParOf" srcId="{B1C1C835-D97C-402E-B76E-77C61B4816C5}" destId="{E7B435A8-D7B2-4F92-81CF-4D3A1A033D22}" srcOrd="0" destOrd="0" presId="urn:microsoft.com/office/officeart/2005/8/layout/orgChart1"/>
    <dgm:cxn modelId="{AFC3946C-E86F-4B42-8FA4-FE4577618BF5}" type="presParOf" srcId="{B1C1C835-D97C-402E-B76E-77C61B4816C5}" destId="{37AB0DCE-8936-4AB0-A7A3-A4E5FBD5C5A6}" srcOrd="1" destOrd="0" presId="urn:microsoft.com/office/officeart/2005/8/layout/orgChart1"/>
    <dgm:cxn modelId="{C363C57A-5B84-4327-A270-A58711A5015A}" type="presParOf" srcId="{37AB0DCE-8936-4AB0-A7A3-A4E5FBD5C5A6}" destId="{7AA56B30-ECE7-4BEF-AC65-9B91D9C994BB}" srcOrd="0" destOrd="0" presId="urn:microsoft.com/office/officeart/2005/8/layout/orgChart1"/>
    <dgm:cxn modelId="{04D00FFF-E6F4-417F-B9D8-22DCD287D9C2}" type="presParOf" srcId="{7AA56B30-ECE7-4BEF-AC65-9B91D9C994BB}" destId="{DCF12F7E-F74D-4862-A662-6E1684D3C417}" srcOrd="0" destOrd="0" presId="urn:microsoft.com/office/officeart/2005/8/layout/orgChart1"/>
    <dgm:cxn modelId="{6C406957-F2C7-4BE7-86E0-02694E5C58C9}" type="presParOf" srcId="{7AA56B30-ECE7-4BEF-AC65-9B91D9C994BB}" destId="{2138B3AA-9EAE-45FE-B753-B33DC4A03B94}" srcOrd="1" destOrd="0" presId="urn:microsoft.com/office/officeart/2005/8/layout/orgChart1"/>
    <dgm:cxn modelId="{CE2A76B0-6956-4BBA-B8A9-82FD06F2CF1E}" type="presParOf" srcId="{37AB0DCE-8936-4AB0-A7A3-A4E5FBD5C5A6}" destId="{E620B1A1-3AA1-4E28-9521-6214EF0CFE3B}" srcOrd="1" destOrd="0" presId="urn:microsoft.com/office/officeart/2005/8/layout/orgChart1"/>
    <dgm:cxn modelId="{8993925E-B24C-44D8-9626-7931A737549E}" type="presParOf" srcId="{37AB0DCE-8936-4AB0-A7A3-A4E5FBD5C5A6}" destId="{0054A890-326B-4328-A478-647775824C50}" srcOrd="2" destOrd="0" presId="urn:microsoft.com/office/officeart/2005/8/layout/orgChart1"/>
    <dgm:cxn modelId="{470C0DBA-65F3-45F9-8FA8-F62492C0A9E0}" type="presParOf" srcId="{B1C1C835-D97C-402E-B76E-77C61B4816C5}" destId="{F51136E5-2C15-4796-82EC-D9FBEFE11273}" srcOrd="2" destOrd="0" presId="urn:microsoft.com/office/officeart/2005/8/layout/orgChart1"/>
    <dgm:cxn modelId="{E07070A0-6E01-4681-A0A3-E004B9F409BF}" type="presParOf" srcId="{B1C1C835-D97C-402E-B76E-77C61B4816C5}" destId="{CC67B5D7-E732-454F-9A1D-06F2DBB15464}" srcOrd="3" destOrd="0" presId="urn:microsoft.com/office/officeart/2005/8/layout/orgChart1"/>
    <dgm:cxn modelId="{87DB54E6-67AE-48DF-B937-342E0A343BFB}" type="presParOf" srcId="{CC67B5D7-E732-454F-9A1D-06F2DBB15464}" destId="{44707A11-31E6-4433-8910-166210783A52}" srcOrd="0" destOrd="0" presId="urn:microsoft.com/office/officeart/2005/8/layout/orgChart1"/>
    <dgm:cxn modelId="{2B1E6C4E-6416-4E3E-BB18-5DE68DBA70DD}" type="presParOf" srcId="{44707A11-31E6-4433-8910-166210783A52}" destId="{C34AC558-ED6B-4480-B8A8-2E75A8D06327}" srcOrd="0" destOrd="0" presId="urn:microsoft.com/office/officeart/2005/8/layout/orgChart1"/>
    <dgm:cxn modelId="{BC3090AA-F692-4777-A347-E6BB0B76A3B5}" type="presParOf" srcId="{44707A11-31E6-4433-8910-166210783A52}" destId="{FD089008-DB6A-404C-B1B5-E333EE5C21F3}" srcOrd="1" destOrd="0" presId="urn:microsoft.com/office/officeart/2005/8/layout/orgChart1"/>
    <dgm:cxn modelId="{4162E112-FF63-4B5C-B497-33E6A4654D43}" type="presParOf" srcId="{CC67B5D7-E732-454F-9A1D-06F2DBB15464}" destId="{33232733-E60E-424C-A6B7-7EA0F6DB7778}" srcOrd="1" destOrd="0" presId="urn:microsoft.com/office/officeart/2005/8/layout/orgChart1"/>
    <dgm:cxn modelId="{8E43D0BF-7991-4459-A007-DF29DADCB053}" type="presParOf" srcId="{CC67B5D7-E732-454F-9A1D-06F2DBB15464}" destId="{A154B0E4-D8D4-401C-9B2E-4D6A3A1960D2}" srcOrd="2" destOrd="0" presId="urn:microsoft.com/office/officeart/2005/8/layout/orgChart1"/>
    <dgm:cxn modelId="{577A4D24-5E93-4947-908D-4127743C2070}" type="presParOf" srcId="{B7336BFC-5C20-4197-B71D-C3A46F43C844}" destId="{694C1E6F-1B38-4923-9FB1-880261A24B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974813-17E1-4038-B2A2-6891403AD7C8}" type="doc">
      <dgm:prSet loTypeId="urn:microsoft.com/office/officeart/2005/8/layout/hProcess10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ZA"/>
        </a:p>
      </dgm:t>
    </dgm:pt>
    <dgm:pt modelId="{E8ACD017-6DAB-4C13-ACEE-D07C47EBF494}">
      <dgm:prSet phldrT="[Text]"/>
      <dgm:spPr/>
      <dgm:t>
        <a:bodyPr/>
        <a:lstStyle/>
        <a:p>
          <a:r>
            <a:rPr lang="en-ZA" b="1" dirty="0">
              <a:solidFill>
                <a:schemeClr val="bg1"/>
              </a:solidFill>
            </a:rPr>
            <a:t>Event Generation</a:t>
          </a:r>
        </a:p>
      </dgm:t>
    </dgm:pt>
    <dgm:pt modelId="{8C926B6E-B852-4ADA-9008-F48A438F57B5}" type="parTrans" cxnId="{C3BC1DBC-E050-433E-AE48-C0B7E4F0C701}">
      <dgm:prSet/>
      <dgm:spPr/>
      <dgm:t>
        <a:bodyPr/>
        <a:lstStyle/>
        <a:p>
          <a:endParaRPr lang="en-ZA"/>
        </a:p>
      </dgm:t>
    </dgm:pt>
    <dgm:pt modelId="{103A5CDB-DEF1-4E23-AA2A-6D397B4AAD4C}" type="sibTrans" cxnId="{C3BC1DBC-E050-433E-AE48-C0B7E4F0C701}">
      <dgm:prSet/>
      <dgm:spPr/>
      <dgm:t>
        <a:bodyPr/>
        <a:lstStyle/>
        <a:p>
          <a:endParaRPr lang="en-ZA"/>
        </a:p>
      </dgm:t>
    </dgm:pt>
    <dgm:pt modelId="{2368A5D2-0B20-466A-9AE0-D707A94D6168}">
      <dgm:prSet phldrT="[Text]"/>
      <dgm:spPr/>
      <dgm:t>
        <a:bodyPr/>
        <a:lstStyle/>
        <a:p>
          <a:r>
            <a:rPr lang="en-ZA" b="1" dirty="0">
              <a:solidFill>
                <a:schemeClr val="bg1"/>
              </a:solidFill>
            </a:rPr>
            <a:t>Detector Simulation</a:t>
          </a:r>
        </a:p>
      </dgm:t>
    </dgm:pt>
    <dgm:pt modelId="{4533DC66-860B-48FA-B1D5-DC43EEE23017}" type="parTrans" cxnId="{05835B7F-FF77-490C-AA66-8137AE91C213}">
      <dgm:prSet/>
      <dgm:spPr/>
      <dgm:t>
        <a:bodyPr/>
        <a:lstStyle/>
        <a:p>
          <a:endParaRPr lang="en-ZA"/>
        </a:p>
      </dgm:t>
    </dgm:pt>
    <dgm:pt modelId="{0C0FF81D-B387-4D5E-8091-89D6608923AF}" type="sibTrans" cxnId="{05835B7F-FF77-490C-AA66-8137AE91C213}">
      <dgm:prSet/>
      <dgm:spPr/>
      <dgm:t>
        <a:bodyPr/>
        <a:lstStyle/>
        <a:p>
          <a:endParaRPr lang="en-ZA"/>
        </a:p>
      </dgm:t>
    </dgm:pt>
    <dgm:pt modelId="{FFD8E657-288F-4B36-922D-89911B925E7D}">
      <dgm:prSet phldrT="[Text]"/>
      <dgm:spPr/>
      <dgm:t>
        <a:bodyPr/>
        <a:lstStyle/>
        <a:p>
          <a:r>
            <a:rPr lang="en-ZA" b="1" dirty="0">
              <a:solidFill>
                <a:schemeClr val="bg1"/>
              </a:solidFill>
            </a:rPr>
            <a:t>Digitization</a:t>
          </a:r>
        </a:p>
      </dgm:t>
    </dgm:pt>
    <dgm:pt modelId="{5F2135BE-9325-4F92-906A-3D300E486F00}" type="parTrans" cxnId="{DB118E76-DFDE-4D16-9EDD-C8925EA2656D}">
      <dgm:prSet/>
      <dgm:spPr/>
      <dgm:t>
        <a:bodyPr/>
        <a:lstStyle/>
        <a:p>
          <a:endParaRPr lang="en-ZA"/>
        </a:p>
      </dgm:t>
    </dgm:pt>
    <dgm:pt modelId="{27642ADE-3E90-4F39-AB17-37EF2A225A6E}" type="sibTrans" cxnId="{DB118E76-DFDE-4D16-9EDD-C8925EA2656D}">
      <dgm:prSet/>
      <dgm:spPr/>
      <dgm:t>
        <a:bodyPr/>
        <a:lstStyle/>
        <a:p>
          <a:endParaRPr lang="en-ZA"/>
        </a:p>
      </dgm:t>
    </dgm:pt>
    <dgm:pt modelId="{371D7D8F-A1A9-4AB9-8914-9E32B6A59BDE}">
      <dgm:prSet/>
      <dgm:spPr/>
      <dgm:t>
        <a:bodyPr/>
        <a:lstStyle/>
        <a:p>
          <a:r>
            <a:rPr lang="en-ZA" b="1" dirty="0">
              <a:solidFill>
                <a:schemeClr val="bg1"/>
              </a:solidFill>
            </a:rPr>
            <a:t>Reconstruction</a:t>
          </a:r>
        </a:p>
      </dgm:t>
    </dgm:pt>
    <dgm:pt modelId="{6A6AA8BA-2E17-4643-8380-1C56EE5BC04D}" type="parTrans" cxnId="{F0410E13-0C30-4E6A-A8A3-DD706A123094}">
      <dgm:prSet/>
      <dgm:spPr/>
      <dgm:t>
        <a:bodyPr/>
        <a:lstStyle/>
        <a:p>
          <a:endParaRPr lang="en-ZA"/>
        </a:p>
      </dgm:t>
    </dgm:pt>
    <dgm:pt modelId="{969FFE78-4495-4460-9E47-4121A6A1D465}" type="sibTrans" cxnId="{F0410E13-0C30-4E6A-A8A3-DD706A123094}">
      <dgm:prSet/>
      <dgm:spPr/>
      <dgm:t>
        <a:bodyPr/>
        <a:lstStyle/>
        <a:p>
          <a:endParaRPr lang="en-ZA"/>
        </a:p>
      </dgm:t>
    </dgm:pt>
    <dgm:pt modelId="{D65256F1-BCC8-445A-9F52-BF54A11DD0E7}">
      <dgm:prSet/>
      <dgm:spPr/>
      <dgm:t>
        <a:bodyPr/>
        <a:lstStyle/>
        <a:p>
          <a:r>
            <a:rPr lang="en-ZA" b="1" dirty="0" err="1">
              <a:solidFill>
                <a:schemeClr val="bg1"/>
              </a:solidFill>
            </a:rPr>
            <a:t>ROOTification</a:t>
          </a:r>
          <a:endParaRPr lang="en-ZA" b="1" dirty="0">
            <a:solidFill>
              <a:schemeClr val="bg1"/>
            </a:solidFill>
          </a:endParaRPr>
        </a:p>
      </dgm:t>
    </dgm:pt>
    <dgm:pt modelId="{2CC935DA-2B23-4ED7-8A54-9DE6DFC8F09B}" type="parTrans" cxnId="{B8AA455A-6EA3-4CEF-8177-2C2B605179A7}">
      <dgm:prSet/>
      <dgm:spPr/>
      <dgm:t>
        <a:bodyPr/>
        <a:lstStyle/>
        <a:p>
          <a:endParaRPr lang="en-ZA"/>
        </a:p>
      </dgm:t>
    </dgm:pt>
    <dgm:pt modelId="{53EB922F-673D-4CAB-9337-A898327AE34E}" type="sibTrans" cxnId="{B8AA455A-6EA3-4CEF-8177-2C2B605179A7}">
      <dgm:prSet/>
      <dgm:spPr/>
      <dgm:t>
        <a:bodyPr/>
        <a:lstStyle/>
        <a:p>
          <a:endParaRPr lang="en-ZA"/>
        </a:p>
      </dgm:t>
    </dgm:pt>
    <dgm:pt modelId="{83C8CEA2-7921-40AD-AAB6-523D581A695C}" type="pres">
      <dgm:prSet presAssocID="{32974813-17E1-4038-B2A2-6891403AD7C8}" presName="Name0" presStyleCnt="0">
        <dgm:presLayoutVars>
          <dgm:dir/>
          <dgm:resizeHandles val="exact"/>
        </dgm:presLayoutVars>
      </dgm:prSet>
      <dgm:spPr/>
    </dgm:pt>
    <dgm:pt modelId="{AD42AADF-A1DF-452B-B2C4-0F9AB464F63F}" type="pres">
      <dgm:prSet presAssocID="{E8ACD017-6DAB-4C13-ACEE-D07C47EBF494}" presName="composite" presStyleCnt="0"/>
      <dgm:spPr/>
    </dgm:pt>
    <dgm:pt modelId="{AC4660C9-5F84-4713-92CF-DA91BEC8DFB4}" type="pres">
      <dgm:prSet presAssocID="{E8ACD017-6DAB-4C13-ACEE-D07C47EBF494}" presName="imagSh" presStyleLbl="bgImgPlace1" presStyleIdx="0" presStyleCnt="5" custScaleX="183958" custScaleY="130771"/>
      <dgm:spPr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</dgm:spPr>
    </dgm:pt>
    <dgm:pt modelId="{72FFD7CD-28DA-4DD2-842C-AD663979E817}" type="pres">
      <dgm:prSet presAssocID="{E8ACD017-6DAB-4C13-ACEE-D07C47EBF494}" presName="txNode" presStyleLbl="node1" presStyleIdx="0" presStyleCnt="5" custScaleX="82403" custScaleY="53423" custLinFactNeighborX="-2739" custLinFactNeighborY="-2739">
        <dgm:presLayoutVars>
          <dgm:bulletEnabled val="1"/>
        </dgm:presLayoutVars>
      </dgm:prSet>
      <dgm:spPr/>
    </dgm:pt>
    <dgm:pt modelId="{4918249E-938C-4F56-B96A-CEDFC9D5EC91}" type="pres">
      <dgm:prSet presAssocID="{103A5CDB-DEF1-4E23-AA2A-6D397B4AAD4C}" presName="sibTrans" presStyleLbl="sibTrans2D1" presStyleIdx="0" presStyleCnt="4"/>
      <dgm:spPr/>
    </dgm:pt>
    <dgm:pt modelId="{CED646F8-37B4-4244-B18E-CF2337E3CF0C}" type="pres">
      <dgm:prSet presAssocID="{103A5CDB-DEF1-4E23-AA2A-6D397B4AAD4C}" presName="connTx" presStyleLbl="sibTrans2D1" presStyleIdx="0" presStyleCnt="4"/>
      <dgm:spPr/>
    </dgm:pt>
    <dgm:pt modelId="{2D7FB44A-3694-42B0-954E-3D547B947350}" type="pres">
      <dgm:prSet presAssocID="{2368A5D2-0B20-466A-9AE0-D707A94D6168}" presName="composite" presStyleCnt="0"/>
      <dgm:spPr/>
    </dgm:pt>
    <dgm:pt modelId="{1386D218-8F7E-410D-84FB-9DD6CC27E38E}" type="pres">
      <dgm:prSet presAssocID="{2368A5D2-0B20-466A-9AE0-D707A94D6168}" presName="imagSh" presStyleLbl="bgImgPlace1" presStyleIdx="1" presStyleCnt="5" custScaleX="172411" custScaleY="132423" custLinFactNeighborY="-2152"/>
      <dgm:spPr>
        <a:blipFill>
          <a:blip xmlns:r="http://schemas.openxmlformats.org/officeDocument/2006/relationships" r:embed="rId2"/>
          <a:srcRect/>
          <a:stretch>
            <a:fillRect l="-18000" r="-18000"/>
          </a:stretch>
        </a:blipFill>
      </dgm:spPr>
    </dgm:pt>
    <dgm:pt modelId="{81B87440-2A16-4F9C-B7B7-DC90CC064F41}" type="pres">
      <dgm:prSet presAssocID="{2368A5D2-0B20-466A-9AE0-D707A94D6168}" presName="txNode" presStyleLbl="node1" presStyleIdx="1" presStyleCnt="5" custScaleX="85362" custScaleY="52504">
        <dgm:presLayoutVars>
          <dgm:bulletEnabled val="1"/>
        </dgm:presLayoutVars>
      </dgm:prSet>
      <dgm:spPr/>
    </dgm:pt>
    <dgm:pt modelId="{002BB328-62C6-417F-8A3A-15DBC1C16618}" type="pres">
      <dgm:prSet presAssocID="{0C0FF81D-B387-4D5E-8091-89D6608923AF}" presName="sibTrans" presStyleLbl="sibTrans2D1" presStyleIdx="1" presStyleCnt="4"/>
      <dgm:spPr/>
    </dgm:pt>
    <dgm:pt modelId="{159090B1-D59A-423A-91D3-A9A5E7E6096E}" type="pres">
      <dgm:prSet presAssocID="{0C0FF81D-B387-4D5E-8091-89D6608923AF}" presName="connTx" presStyleLbl="sibTrans2D1" presStyleIdx="1" presStyleCnt="4"/>
      <dgm:spPr/>
    </dgm:pt>
    <dgm:pt modelId="{2A56DB8E-4B5F-488F-A07C-FA8CCBEF3AB7}" type="pres">
      <dgm:prSet presAssocID="{FFD8E657-288F-4B36-922D-89911B925E7D}" presName="composite" presStyleCnt="0"/>
      <dgm:spPr/>
    </dgm:pt>
    <dgm:pt modelId="{16792C8D-5988-4527-B5D7-C23FB1C97FCB}" type="pres">
      <dgm:prSet presAssocID="{FFD8E657-288F-4B36-922D-89911B925E7D}" presName="imagSh" presStyleLbl="bgImgPlace1" presStyleIdx="2" presStyleCnt="5" custScaleX="164606" custScaleY="144703" custLinFactNeighborX="-1659" custLinFactNeighborY="972"/>
      <dgm:spPr>
        <a:blipFill>
          <a:blip xmlns:r="http://schemas.openxmlformats.org/officeDocument/2006/relationships" r:embed="rId3"/>
          <a:srcRect/>
          <a:stretch>
            <a:fillRect l="-19000" r="-19000"/>
          </a:stretch>
        </a:blipFill>
      </dgm:spPr>
    </dgm:pt>
    <dgm:pt modelId="{5B4736B3-0C15-4F7E-B783-74CBFA68403B}" type="pres">
      <dgm:prSet presAssocID="{FFD8E657-288F-4B36-922D-89911B925E7D}" presName="txNode" presStyleLbl="node1" presStyleIdx="2" presStyleCnt="5" custScaleX="95638" custScaleY="60969">
        <dgm:presLayoutVars>
          <dgm:bulletEnabled val="1"/>
        </dgm:presLayoutVars>
      </dgm:prSet>
      <dgm:spPr/>
    </dgm:pt>
    <dgm:pt modelId="{76EF4576-49E9-4A8C-8CB4-15E584983D9B}" type="pres">
      <dgm:prSet presAssocID="{27642ADE-3E90-4F39-AB17-37EF2A225A6E}" presName="sibTrans" presStyleLbl="sibTrans2D1" presStyleIdx="2" presStyleCnt="4"/>
      <dgm:spPr/>
    </dgm:pt>
    <dgm:pt modelId="{2B663639-56AC-4152-81A8-FB2840568E89}" type="pres">
      <dgm:prSet presAssocID="{27642ADE-3E90-4F39-AB17-37EF2A225A6E}" presName="connTx" presStyleLbl="sibTrans2D1" presStyleIdx="2" presStyleCnt="4"/>
      <dgm:spPr/>
    </dgm:pt>
    <dgm:pt modelId="{30CEFB25-3B00-4EE6-BB44-3CDDCD5C421F}" type="pres">
      <dgm:prSet presAssocID="{371D7D8F-A1A9-4AB9-8914-9E32B6A59BDE}" presName="composite" presStyleCnt="0"/>
      <dgm:spPr/>
    </dgm:pt>
    <dgm:pt modelId="{04666F55-3ACE-4EC3-A219-6A71CCB6FB5B}" type="pres">
      <dgm:prSet presAssocID="{371D7D8F-A1A9-4AB9-8914-9E32B6A59BDE}" presName="imagSh" presStyleLbl="bgImgPlace1" presStyleIdx="3" presStyleCnt="5" custScaleX="164079" custScaleY="121616"/>
      <dgm:spPr>
        <a:blipFill>
          <a:blip xmlns:r="http://schemas.openxmlformats.org/officeDocument/2006/relationships" r:embed="rId4"/>
          <a:srcRect/>
          <a:stretch>
            <a:fillRect l="-26000" r="-26000"/>
          </a:stretch>
        </a:blipFill>
      </dgm:spPr>
    </dgm:pt>
    <dgm:pt modelId="{F5ABE40D-CC90-400C-B9BF-91BE7665632E}" type="pres">
      <dgm:prSet presAssocID="{371D7D8F-A1A9-4AB9-8914-9E32B6A59BDE}" presName="txNode" presStyleLbl="node1" presStyleIdx="3" presStyleCnt="5" custScaleX="89441" custScaleY="56597">
        <dgm:presLayoutVars>
          <dgm:bulletEnabled val="1"/>
        </dgm:presLayoutVars>
      </dgm:prSet>
      <dgm:spPr/>
    </dgm:pt>
    <dgm:pt modelId="{4E4980FD-3C3E-4AE5-B3B8-A70F87F070C1}" type="pres">
      <dgm:prSet presAssocID="{969FFE78-4495-4460-9E47-4121A6A1D465}" presName="sibTrans" presStyleLbl="sibTrans2D1" presStyleIdx="3" presStyleCnt="4"/>
      <dgm:spPr/>
    </dgm:pt>
    <dgm:pt modelId="{7D146884-187C-462D-BBCE-6BC0ED177342}" type="pres">
      <dgm:prSet presAssocID="{969FFE78-4495-4460-9E47-4121A6A1D465}" presName="connTx" presStyleLbl="sibTrans2D1" presStyleIdx="3" presStyleCnt="4"/>
      <dgm:spPr/>
    </dgm:pt>
    <dgm:pt modelId="{4936A9F4-7485-430B-93D8-FF9B309DDEC7}" type="pres">
      <dgm:prSet presAssocID="{D65256F1-BCC8-445A-9F52-BF54A11DD0E7}" presName="composite" presStyleCnt="0"/>
      <dgm:spPr/>
    </dgm:pt>
    <dgm:pt modelId="{D431EE92-08EC-4911-8EEC-C7058A946D7A}" type="pres">
      <dgm:prSet presAssocID="{D65256F1-BCC8-445A-9F52-BF54A11DD0E7}" presName="imagSh" presStyleLbl="bgImgPlace1" presStyleIdx="4" presStyleCnt="5" custScaleX="177968" custScaleY="145694"/>
      <dgm:spPr>
        <a:blipFill>
          <a:blip xmlns:r="http://schemas.openxmlformats.org/officeDocument/2006/relationships" r:embed="rId5"/>
          <a:srcRect/>
          <a:stretch>
            <a:fillRect l="-2000" r="-2000"/>
          </a:stretch>
        </a:blipFill>
      </dgm:spPr>
    </dgm:pt>
    <dgm:pt modelId="{BECF9500-208A-49B5-8B30-6E599493488B}" type="pres">
      <dgm:prSet presAssocID="{D65256F1-BCC8-445A-9F52-BF54A11DD0E7}" presName="txNode" presStyleLbl="node1" presStyleIdx="4" presStyleCnt="5" custScaleX="75178" custScaleY="55610">
        <dgm:presLayoutVars>
          <dgm:bulletEnabled val="1"/>
        </dgm:presLayoutVars>
      </dgm:prSet>
      <dgm:spPr/>
    </dgm:pt>
  </dgm:ptLst>
  <dgm:cxnLst>
    <dgm:cxn modelId="{BBD2B002-1A3C-4CF7-B751-15DC92928BD6}" type="presOf" srcId="{D65256F1-BCC8-445A-9F52-BF54A11DD0E7}" destId="{BECF9500-208A-49B5-8B30-6E599493488B}" srcOrd="0" destOrd="0" presId="urn:microsoft.com/office/officeart/2005/8/layout/hProcess10"/>
    <dgm:cxn modelId="{FE430103-70AD-43E6-A032-9A4D3AEE30D7}" type="presOf" srcId="{371D7D8F-A1A9-4AB9-8914-9E32B6A59BDE}" destId="{F5ABE40D-CC90-400C-B9BF-91BE7665632E}" srcOrd="0" destOrd="0" presId="urn:microsoft.com/office/officeart/2005/8/layout/hProcess10"/>
    <dgm:cxn modelId="{0CAC490F-C26F-4F61-B5CA-F81FF35E341F}" type="presOf" srcId="{32974813-17E1-4038-B2A2-6891403AD7C8}" destId="{83C8CEA2-7921-40AD-AAB6-523D581A695C}" srcOrd="0" destOrd="0" presId="urn:microsoft.com/office/officeart/2005/8/layout/hProcess10"/>
    <dgm:cxn modelId="{CED29A10-ABD3-4625-9DF0-31B6A98E23D0}" type="presOf" srcId="{969FFE78-4495-4460-9E47-4121A6A1D465}" destId="{7D146884-187C-462D-BBCE-6BC0ED177342}" srcOrd="1" destOrd="0" presId="urn:microsoft.com/office/officeart/2005/8/layout/hProcess10"/>
    <dgm:cxn modelId="{F0410E13-0C30-4E6A-A8A3-DD706A123094}" srcId="{32974813-17E1-4038-B2A2-6891403AD7C8}" destId="{371D7D8F-A1A9-4AB9-8914-9E32B6A59BDE}" srcOrd="3" destOrd="0" parTransId="{6A6AA8BA-2E17-4643-8380-1C56EE5BC04D}" sibTransId="{969FFE78-4495-4460-9E47-4121A6A1D465}"/>
    <dgm:cxn modelId="{EDBA0914-ED1E-41C2-A532-6FF5FF72B66A}" type="presOf" srcId="{0C0FF81D-B387-4D5E-8091-89D6608923AF}" destId="{002BB328-62C6-417F-8A3A-15DBC1C16618}" srcOrd="0" destOrd="0" presId="urn:microsoft.com/office/officeart/2005/8/layout/hProcess10"/>
    <dgm:cxn modelId="{39390B17-B757-409D-BC57-66DF265C6E9F}" type="presOf" srcId="{27642ADE-3E90-4F39-AB17-37EF2A225A6E}" destId="{2B663639-56AC-4152-81A8-FB2840568E89}" srcOrd="1" destOrd="0" presId="urn:microsoft.com/office/officeart/2005/8/layout/hProcess10"/>
    <dgm:cxn modelId="{7AB58336-C4E9-47C0-811D-EA27999EAC09}" type="presOf" srcId="{FFD8E657-288F-4B36-922D-89911B925E7D}" destId="{5B4736B3-0C15-4F7E-B783-74CBFA68403B}" srcOrd="0" destOrd="0" presId="urn:microsoft.com/office/officeart/2005/8/layout/hProcess10"/>
    <dgm:cxn modelId="{EF447552-262C-4C62-8FEB-CAC6EA9427FD}" type="presOf" srcId="{103A5CDB-DEF1-4E23-AA2A-6D397B4AAD4C}" destId="{4918249E-938C-4F56-B96A-CEDFC9D5EC91}" srcOrd="0" destOrd="0" presId="urn:microsoft.com/office/officeart/2005/8/layout/hProcess10"/>
    <dgm:cxn modelId="{DB118E76-DFDE-4D16-9EDD-C8925EA2656D}" srcId="{32974813-17E1-4038-B2A2-6891403AD7C8}" destId="{FFD8E657-288F-4B36-922D-89911B925E7D}" srcOrd="2" destOrd="0" parTransId="{5F2135BE-9325-4F92-906A-3D300E486F00}" sibTransId="{27642ADE-3E90-4F39-AB17-37EF2A225A6E}"/>
    <dgm:cxn modelId="{B8AA455A-6EA3-4CEF-8177-2C2B605179A7}" srcId="{32974813-17E1-4038-B2A2-6891403AD7C8}" destId="{D65256F1-BCC8-445A-9F52-BF54A11DD0E7}" srcOrd="4" destOrd="0" parTransId="{2CC935DA-2B23-4ED7-8A54-9DE6DFC8F09B}" sibTransId="{53EB922F-673D-4CAB-9337-A898327AE34E}"/>
    <dgm:cxn modelId="{05835B7F-FF77-490C-AA66-8137AE91C213}" srcId="{32974813-17E1-4038-B2A2-6891403AD7C8}" destId="{2368A5D2-0B20-466A-9AE0-D707A94D6168}" srcOrd="1" destOrd="0" parTransId="{4533DC66-860B-48FA-B1D5-DC43EEE23017}" sibTransId="{0C0FF81D-B387-4D5E-8091-89D6608923AF}"/>
    <dgm:cxn modelId="{C3BC1DBC-E050-433E-AE48-C0B7E4F0C701}" srcId="{32974813-17E1-4038-B2A2-6891403AD7C8}" destId="{E8ACD017-6DAB-4C13-ACEE-D07C47EBF494}" srcOrd="0" destOrd="0" parTransId="{8C926B6E-B852-4ADA-9008-F48A438F57B5}" sibTransId="{103A5CDB-DEF1-4E23-AA2A-6D397B4AAD4C}"/>
    <dgm:cxn modelId="{5773A0C9-8AF8-497F-88C9-1CAF115DA877}" type="presOf" srcId="{0C0FF81D-B387-4D5E-8091-89D6608923AF}" destId="{159090B1-D59A-423A-91D3-A9A5E7E6096E}" srcOrd="1" destOrd="0" presId="urn:microsoft.com/office/officeart/2005/8/layout/hProcess10"/>
    <dgm:cxn modelId="{FA7BD3D0-8FEC-4487-B2B5-6775DD689580}" type="presOf" srcId="{27642ADE-3E90-4F39-AB17-37EF2A225A6E}" destId="{76EF4576-49E9-4A8C-8CB4-15E584983D9B}" srcOrd="0" destOrd="0" presId="urn:microsoft.com/office/officeart/2005/8/layout/hProcess10"/>
    <dgm:cxn modelId="{4DDFD6D2-0688-4F65-9A11-D92368B993AB}" type="presOf" srcId="{103A5CDB-DEF1-4E23-AA2A-6D397B4AAD4C}" destId="{CED646F8-37B4-4244-B18E-CF2337E3CF0C}" srcOrd="1" destOrd="0" presId="urn:microsoft.com/office/officeart/2005/8/layout/hProcess10"/>
    <dgm:cxn modelId="{28950CE2-6032-4B13-ACAC-04B0D7C7DC27}" type="presOf" srcId="{E8ACD017-6DAB-4C13-ACEE-D07C47EBF494}" destId="{72FFD7CD-28DA-4DD2-842C-AD663979E817}" srcOrd="0" destOrd="0" presId="urn:microsoft.com/office/officeart/2005/8/layout/hProcess10"/>
    <dgm:cxn modelId="{24DB39E4-8E0D-4A1F-BA09-E6DE25CE8F98}" type="presOf" srcId="{2368A5D2-0B20-466A-9AE0-D707A94D6168}" destId="{81B87440-2A16-4F9C-B7B7-DC90CC064F41}" srcOrd="0" destOrd="0" presId="urn:microsoft.com/office/officeart/2005/8/layout/hProcess10"/>
    <dgm:cxn modelId="{E1012CF4-00B5-4A71-8753-2F93492FBAC8}" type="presOf" srcId="{969FFE78-4495-4460-9E47-4121A6A1D465}" destId="{4E4980FD-3C3E-4AE5-B3B8-A70F87F070C1}" srcOrd="0" destOrd="0" presId="urn:microsoft.com/office/officeart/2005/8/layout/hProcess10"/>
    <dgm:cxn modelId="{45B5F1E3-DD48-4791-B389-B2EC6FD12526}" type="presParOf" srcId="{83C8CEA2-7921-40AD-AAB6-523D581A695C}" destId="{AD42AADF-A1DF-452B-B2C4-0F9AB464F63F}" srcOrd="0" destOrd="0" presId="urn:microsoft.com/office/officeart/2005/8/layout/hProcess10"/>
    <dgm:cxn modelId="{620AA532-D561-4997-A770-EEC79AFD73B6}" type="presParOf" srcId="{AD42AADF-A1DF-452B-B2C4-0F9AB464F63F}" destId="{AC4660C9-5F84-4713-92CF-DA91BEC8DFB4}" srcOrd="0" destOrd="0" presId="urn:microsoft.com/office/officeart/2005/8/layout/hProcess10"/>
    <dgm:cxn modelId="{CFE59DAA-AE1F-4E29-B5B0-F376A066E3E3}" type="presParOf" srcId="{AD42AADF-A1DF-452B-B2C4-0F9AB464F63F}" destId="{72FFD7CD-28DA-4DD2-842C-AD663979E817}" srcOrd="1" destOrd="0" presId="urn:microsoft.com/office/officeart/2005/8/layout/hProcess10"/>
    <dgm:cxn modelId="{FDC339C6-73EC-470A-9FB2-A9D40AAEE22D}" type="presParOf" srcId="{83C8CEA2-7921-40AD-AAB6-523D581A695C}" destId="{4918249E-938C-4F56-B96A-CEDFC9D5EC91}" srcOrd="1" destOrd="0" presId="urn:microsoft.com/office/officeart/2005/8/layout/hProcess10"/>
    <dgm:cxn modelId="{D1000320-24C1-4966-8623-FADF4B313825}" type="presParOf" srcId="{4918249E-938C-4F56-B96A-CEDFC9D5EC91}" destId="{CED646F8-37B4-4244-B18E-CF2337E3CF0C}" srcOrd="0" destOrd="0" presId="urn:microsoft.com/office/officeart/2005/8/layout/hProcess10"/>
    <dgm:cxn modelId="{60EA708F-FCD4-4B3A-8B20-C876DC19FFA7}" type="presParOf" srcId="{83C8CEA2-7921-40AD-AAB6-523D581A695C}" destId="{2D7FB44A-3694-42B0-954E-3D547B947350}" srcOrd="2" destOrd="0" presId="urn:microsoft.com/office/officeart/2005/8/layout/hProcess10"/>
    <dgm:cxn modelId="{678C7155-D220-4528-A1FE-CAA8C2397683}" type="presParOf" srcId="{2D7FB44A-3694-42B0-954E-3D547B947350}" destId="{1386D218-8F7E-410D-84FB-9DD6CC27E38E}" srcOrd="0" destOrd="0" presId="urn:microsoft.com/office/officeart/2005/8/layout/hProcess10"/>
    <dgm:cxn modelId="{EC2526A4-6957-4FDA-9E97-B930828D2FA9}" type="presParOf" srcId="{2D7FB44A-3694-42B0-954E-3D547B947350}" destId="{81B87440-2A16-4F9C-B7B7-DC90CC064F41}" srcOrd="1" destOrd="0" presId="urn:microsoft.com/office/officeart/2005/8/layout/hProcess10"/>
    <dgm:cxn modelId="{6B3A1C6D-649D-47B2-BB6F-2C0F21DCF291}" type="presParOf" srcId="{83C8CEA2-7921-40AD-AAB6-523D581A695C}" destId="{002BB328-62C6-417F-8A3A-15DBC1C16618}" srcOrd="3" destOrd="0" presId="urn:microsoft.com/office/officeart/2005/8/layout/hProcess10"/>
    <dgm:cxn modelId="{F0924F03-440D-4AB8-B44F-8CB6D895FFE2}" type="presParOf" srcId="{002BB328-62C6-417F-8A3A-15DBC1C16618}" destId="{159090B1-D59A-423A-91D3-A9A5E7E6096E}" srcOrd="0" destOrd="0" presId="urn:microsoft.com/office/officeart/2005/8/layout/hProcess10"/>
    <dgm:cxn modelId="{0977D6EA-FB35-476C-B24F-18A96CCC1EDC}" type="presParOf" srcId="{83C8CEA2-7921-40AD-AAB6-523D581A695C}" destId="{2A56DB8E-4B5F-488F-A07C-FA8CCBEF3AB7}" srcOrd="4" destOrd="0" presId="urn:microsoft.com/office/officeart/2005/8/layout/hProcess10"/>
    <dgm:cxn modelId="{37B8255A-AFE2-483E-BFA3-30D18A5CC15D}" type="presParOf" srcId="{2A56DB8E-4B5F-488F-A07C-FA8CCBEF3AB7}" destId="{16792C8D-5988-4527-B5D7-C23FB1C97FCB}" srcOrd="0" destOrd="0" presId="urn:microsoft.com/office/officeart/2005/8/layout/hProcess10"/>
    <dgm:cxn modelId="{729CE820-A098-4B70-B8A6-CBEA23E0753B}" type="presParOf" srcId="{2A56DB8E-4B5F-488F-A07C-FA8CCBEF3AB7}" destId="{5B4736B3-0C15-4F7E-B783-74CBFA68403B}" srcOrd="1" destOrd="0" presId="urn:microsoft.com/office/officeart/2005/8/layout/hProcess10"/>
    <dgm:cxn modelId="{B13B45BB-2ED9-44C9-B35C-607D2BD64E8F}" type="presParOf" srcId="{83C8CEA2-7921-40AD-AAB6-523D581A695C}" destId="{76EF4576-49E9-4A8C-8CB4-15E584983D9B}" srcOrd="5" destOrd="0" presId="urn:microsoft.com/office/officeart/2005/8/layout/hProcess10"/>
    <dgm:cxn modelId="{936A0BB1-AF14-479C-8016-15A62916E2D1}" type="presParOf" srcId="{76EF4576-49E9-4A8C-8CB4-15E584983D9B}" destId="{2B663639-56AC-4152-81A8-FB2840568E89}" srcOrd="0" destOrd="0" presId="urn:microsoft.com/office/officeart/2005/8/layout/hProcess10"/>
    <dgm:cxn modelId="{A7321F8D-7775-4E8C-A9B0-3A5BF8EFF026}" type="presParOf" srcId="{83C8CEA2-7921-40AD-AAB6-523D581A695C}" destId="{30CEFB25-3B00-4EE6-BB44-3CDDCD5C421F}" srcOrd="6" destOrd="0" presId="urn:microsoft.com/office/officeart/2005/8/layout/hProcess10"/>
    <dgm:cxn modelId="{AD420D2D-DBD2-4434-8F3F-6E03388D1B83}" type="presParOf" srcId="{30CEFB25-3B00-4EE6-BB44-3CDDCD5C421F}" destId="{04666F55-3ACE-4EC3-A219-6A71CCB6FB5B}" srcOrd="0" destOrd="0" presId="urn:microsoft.com/office/officeart/2005/8/layout/hProcess10"/>
    <dgm:cxn modelId="{297393ED-EAB5-42EA-AA79-D51E84A2C8E1}" type="presParOf" srcId="{30CEFB25-3B00-4EE6-BB44-3CDDCD5C421F}" destId="{F5ABE40D-CC90-400C-B9BF-91BE7665632E}" srcOrd="1" destOrd="0" presId="urn:microsoft.com/office/officeart/2005/8/layout/hProcess10"/>
    <dgm:cxn modelId="{DB9B390A-04A7-4E64-A41A-8CFF8357F76F}" type="presParOf" srcId="{83C8CEA2-7921-40AD-AAB6-523D581A695C}" destId="{4E4980FD-3C3E-4AE5-B3B8-A70F87F070C1}" srcOrd="7" destOrd="0" presId="urn:microsoft.com/office/officeart/2005/8/layout/hProcess10"/>
    <dgm:cxn modelId="{119650FE-89A7-4AAF-B42B-13FB7AEEE8B6}" type="presParOf" srcId="{4E4980FD-3C3E-4AE5-B3B8-A70F87F070C1}" destId="{7D146884-187C-462D-BBCE-6BC0ED177342}" srcOrd="0" destOrd="0" presId="urn:microsoft.com/office/officeart/2005/8/layout/hProcess10"/>
    <dgm:cxn modelId="{A5A65E65-32C4-418C-BD9A-8B36FBAABB7E}" type="presParOf" srcId="{83C8CEA2-7921-40AD-AAB6-523D581A695C}" destId="{4936A9F4-7485-430B-93D8-FF9B309DDEC7}" srcOrd="8" destOrd="0" presId="urn:microsoft.com/office/officeart/2005/8/layout/hProcess10"/>
    <dgm:cxn modelId="{F9F767E3-4120-4736-ADC2-1A63071807B3}" type="presParOf" srcId="{4936A9F4-7485-430B-93D8-FF9B309DDEC7}" destId="{D431EE92-08EC-4911-8EEC-C7058A946D7A}" srcOrd="0" destOrd="0" presId="urn:microsoft.com/office/officeart/2005/8/layout/hProcess10"/>
    <dgm:cxn modelId="{3851EA0B-C59D-412F-9FA1-567EE65E4508}" type="presParOf" srcId="{4936A9F4-7485-430B-93D8-FF9B309DDEC7}" destId="{BECF9500-208A-49B5-8B30-6E599493488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A75BF1-99F6-4AE7-822A-B026ECEA2927}" type="doc">
      <dgm:prSet loTypeId="urn:microsoft.com/office/officeart/2005/8/layout/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ZA"/>
        </a:p>
      </dgm:t>
    </dgm:pt>
    <dgm:pt modelId="{F6C31C9C-52B8-4241-916F-7974481BA2BA}">
      <dgm:prSet phldrT="[Text]"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Simulated signal events for benchmark masses</a:t>
          </a:r>
        </a:p>
      </dgm:t>
    </dgm:pt>
    <dgm:pt modelId="{E1C470B1-8ADE-4B81-B811-2C6F993EEC4C}" type="parTrans" cxnId="{7ED490EA-6868-4114-A60A-EF33AD9343A8}">
      <dgm:prSet/>
      <dgm:spPr/>
      <dgm:t>
        <a:bodyPr/>
        <a:lstStyle/>
        <a:p>
          <a:endParaRPr lang="en-ZA"/>
        </a:p>
      </dgm:t>
    </dgm:pt>
    <dgm:pt modelId="{0D82B508-862E-4347-8C53-862D0DE3A12A}" type="sibTrans" cxnId="{7ED490EA-6868-4114-A60A-EF33AD9343A8}">
      <dgm:prSet/>
      <dgm:spPr/>
      <dgm:t>
        <a:bodyPr/>
        <a:lstStyle/>
        <a:p>
          <a:endParaRPr lang="en-ZA"/>
        </a:p>
      </dgm:t>
    </dgm:pt>
    <dgm:pt modelId="{2D141F97-F3E5-4223-8C7F-C9C7409F0EAF}">
      <dgm:prSet phldrT="[Text]"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Validation of samples with basic plots</a:t>
          </a:r>
        </a:p>
      </dgm:t>
    </dgm:pt>
    <dgm:pt modelId="{47C73EE4-0E05-4F84-A467-2CF02B4330F7}" type="parTrans" cxnId="{EF16C8A8-6792-40B6-89A6-3EAD2DFE76DD}">
      <dgm:prSet/>
      <dgm:spPr/>
      <dgm:t>
        <a:bodyPr/>
        <a:lstStyle/>
        <a:p>
          <a:endParaRPr lang="en-ZA"/>
        </a:p>
      </dgm:t>
    </dgm:pt>
    <dgm:pt modelId="{A22CD79B-3769-4B10-AD7C-30ED03F4F7EA}" type="sibTrans" cxnId="{EF16C8A8-6792-40B6-89A6-3EAD2DFE76DD}">
      <dgm:prSet/>
      <dgm:spPr/>
      <dgm:t>
        <a:bodyPr/>
        <a:lstStyle/>
        <a:p>
          <a:endParaRPr lang="en-ZA"/>
        </a:p>
      </dgm:t>
    </dgm:pt>
    <dgm:pt modelId="{99719DD6-84BD-4759-BC01-E848AB2C20CA}">
      <dgm:prSet phldrT="[Text]"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Submit request for large dataset to physics group</a:t>
          </a:r>
        </a:p>
      </dgm:t>
    </dgm:pt>
    <dgm:pt modelId="{64191C4B-8567-4C95-8D4E-29B3BA82FF5C}" type="parTrans" cxnId="{1F6E6C2E-A74C-484E-839D-7A20C68EB7B9}">
      <dgm:prSet/>
      <dgm:spPr/>
      <dgm:t>
        <a:bodyPr/>
        <a:lstStyle/>
        <a:p>
          <a:endParaRPr lang="en-ZA"/>
        </a:p>
      </dgm:t>
    </dgm:pt>
    <dgm:pt modelId="{EC34EF44-9450-41E7-A769-462B74BA14A5}" type="sibTrans" cxnId="{1F6E6C2E-A74C-484E-839D-7A20C68EB7B9}">
      <dgm:prSet/>
      <dgm:spPr/>
      <dgm:t>
        <a:bodyPr/>
        <a:lstStyle/>
        <a:p>
          <a:endParaRPr lang="en-ZA"/>
        </a:p>
      </dgm:t>
    </dgm:pt>
    <dgm:pt modelId="{A254567A-61ED-4298-BF6F-98D6CA72ED10}">
      <dgm:prSet phldrT="[Text]"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Receive approval and start building analysis framework</a:t>
          </a:r>
        </a:p>
      </dgm:t>
    </dgm:pt>
    <dgm:pt modelId="{303F1380-2050-48A4-9B9D-C9ED07410914}" type="parTrans" cxnId="{A1C58436-ADC7-4974-BBE6-54358175B5FE}">
      <dgm:prSet/>
      <dgm:spPr/>
      <dgm:t>
        <a:bodyPr/>
        <a:lstStyle/>
        <a:p>
          <a:endParaRPr lang="en-ZA"/>
        </a:p>
      </dgm:t>
    </dgm:pt>
    <dgm:pt modelId="{A56825A5-58A1-430F-B075-E53B51567337}" type="sibTrans" cxnId="{A1C58436-ADC7-4974-BBE6-54358175B5FE}">
      <dgm:prSet/>
      <dgm:spPr/>
      <dgm:t>
        <a:bodyPr/>
        <a:lstStyle/>
        <a:p>
          <a:endParaRPr lang="en-ZA"/>
        </a:p>
      </dgm:t>
    </dgm:pt>
    <dgm:pt modelId="{3CE0A8A8-887C-4B5C-9C6F-5C4C20157D8E}">
      <dgm:prSet phldrT="[Text]"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Receive full signal</a:t>
          </a:r>
        </a:p>
      </dgm:t>
    </dgm:pt>
    <dgm:pt modelId="{29B1DFAF-BDA0-4FB3-B06E-519B9F06D983}" type="parTrans" cxnId="{C106F7AD-2809-4741-995B-2A739241582C}">
      <dgm:prSet/>
      <dgm:spPr/>
      <dgm:t>
        <a:bodyPr/>
        <a:lstStyle/>
        <a:p>
          <a:endParaRPr lang="en-ZA"/>
        </a:p>
      </dgm:t>
    </dgm:pt>
    <dgm:pt modelId="{6E3DAF55-110C-488B-B5C1-D8E4E84C4DE4}" type="sibTrans" cxnId="{C106F7AD-2809-4741-995B-2A739241582C}">
      <dgm:prSet/>
      <dgm:spPr/>
      <dgm:t>
        <a:bodyPr/>
        <a:lstStyle/>
        <a:p>
          <a:endParaRPr lang="en-ZA"/>
        </a:p>
      </dgm:t>
    </dgm:pt>
    <dgm:pt modelId="{BDF3AD0C-43D0-4D4B-A519-512548008D1E}">
      <dgm:prSet/>
      <dgm:spPr/>
      <dgm:t>
        <a:bodyPr/>
        <a:lstStyle/>
        <a:p>
          <a:pPr>
            <a:buNone/>
          </a:pPr>
          <a:r>
            <a:rPr lang="en-GB" b="0" i="0" dirty="0">
              <a:solidFill>
                <a:schemeClr val="bg1"/>
              </a:solidFill>
            </a:rPr>
            <a:t>Study requested samples generated/study major backgrounds already generated</a:t>
          </a:r>
          <a:endParaRPr lang="en-ZA" dirty="0">
            <a:solidFill>
              <a:schemeClr val="bg1"/>
            </a:solidFill>
          </a:endParaRPr>
        </a:p>
      </dgm:t>
    </dgm:pt>
    <dgm:pt modelId="{98A3E02B-ACF7-4BB7-8128-B60A031F55A4}" type="parTrans" cxnId="{9E92C717-6CF6-4DAB-895F-3B5BE54BC636}">
      <dgm:prSet/>
      <dgm:spPr/>
      <dgm:t>
        <a:bodyPr/>
        <a:lstStyle/>
        <a:p>
          <a:endParaRPr lang="en-ZA"/>
        </a:p>
      </dgm:t>
    </dgm:pt>
    <dgm:pt modelId="{60A84AA0-2722-4D8F-9D3C-9336EFD4EBEB}" type="sibTrans" cxnId="{9E92C717-6CF6-4DAB-895F-3B5BE54BC636}">
      <dgm:prSet/>
      <dgm:spPr/>
      <dgm:t>
        <a:bodyPr/>
        <a:lstStyle/>
        <a:p>
          <a:endParaRPr lang="en-ZA"/>
        </a:p>
      </dgm:t>
    </dgm:pt>
    <dgm:pt modelId="{2E3E7336-4F1B-4951-8B45-A03148EFFA29}">
      <dgm:prSet/>
      <dgm:spPr/>
      <dgm:t>
        <a:bodyPr/>
        <a:lstStyle/>
        <a:p>
          <a:r>
            <a:rPr lang="en-ZA" dirty="0">
              <a:solidFill>
                <a:schemeClr val="bg1"/>
              </a:solidFill>
            </a:rPr>
            <a:t>Complete analysis</a:t>
          </a:r>
        </a:p>
      </dgm:t>
    </dgm:pt>
    <dgm:pt modelId="{69A4448F-4252-4BD4-A152-CB919A774232}" type="parTrans" cxnId="{3428B1D0-13D7-4563-BB6F-627E97265C02}">
      <dgm:prSet/>
      <dgm:spPr/>
      <dgm:t>
        <a:bodyPr/>
        <a:lstStyle/>
        <a:p>
          <a:endParaRPr lang="en-ZA"/>
        </a:p>
      </dgm:t>
    </dgm:pt>
    <dgm:pt modelId="{B7E23BA3-C530-43A4-926D-6C18F15F6699}" type="sibTrans" cxnId="{3428B1D0-13D7-4563-BB6F-627E97265C02}">
      <dgm:prSet/>
      <dgm:spPr/>
      <dgm:t>
        <a:bodyPr/>
        <a:lstStyle/>
        <a:p>
          <a:endParaRPr lang="en-ZA"/>
        </a:p>
      </dgm:t>
    </dgm:pt>
    <dgm:pt modelId="{AD7B941D-CF87-4BDF-8A73-584F68FE75C3}" type="pres">
      <dgm:prSet presAssocID="{EBA75BF1-99F6-4AE7-822A-B026ECEA2927}" presName="diagram" presStyleCnt="0">
        <dgm:presLayoutVars>
          <dgm:dir/>
          <dgm:resizeHandles val="exact"/>
        </dgm:presLayoutVars>
      </dgm:prSet>
      <dgm:spPr/>
    </dgm:pt>
    <dgm:pt modelId="{25F29E96-215F-42F4-BBC1-BE0650031A5D}" type="pres">
      <dgm:prSet presAssocID="{F6C31C9C-52B8-4241-916F-7974481BA2BA}" presName="node" presStyleLbl="node1" presStyleIdx="0" presStyleCnt="7">
        <dgm:presLayoutVars>
          <dgm:bulletEnabled val="1"/>
        </dgm:presLayoutVars>
      </dgm:prSet>
      <dgm:spPr/>
    </dgm:pt>
    <dgm:pt modelId="{F7113C93-3655-4F13-AB81-96277C3086EA}" type="pres">
      <dgm:prSet presAssocID="{0D82B508-862E-4347-8C53-862D0DE3A12A}" presName="sibTrans" presStyleLbl="sibTrans2D1" presStyleIdx="0" presStyleCnt="6"/>
      <dgm:spPr/>
    </dgm:pt>
    <dgm:pt modelId="{E37FCD63-3BF6-439F-9751-7D45F01B688E}" type="pres">
      <dgm:prSet presAssocID="{0D82B508-862E-4347-8C53-862D0DE3A12A}" presName="connectorText" presStyleLbl="sibTrans2D1" presStyleIdx="0" presStyleCnt="6"/>
      <dgm:spPr/>
    </dgm:pt>
    <dgm:pt modelId="{170D5CBC-A93F-402F-8E7A-4F1AF6FFBC31}" type="pres">
      <dgm:prSet presAssocID="{2D141F97-F3E5-4223-8C7F-C9C7409F0EAF}" presName="node" presStyleLbl="node1" presStyleIdx="1" presStyleCnt="7" custLinFactNeighborX="-3371" custLinFactNeighborY="-53">
        <dgm:presLayoutVars>
          <dgm:bulletEnabled val="1"/>
        </dgm:presLayoutVars>
      </dgm:prSet>
      <dgm:spPr/>
    </dgm:pt>
    <dgm:pt modelId="{CD35282B-5475-4A12-AAE7-767D289E0FC9}" type="pres">
      <dgm:prSet presAssocID="{A22CD79B-3769-4B10-AD7C-30ED03F4F7EA}" presName="sibTrans" presStyleLbl="sibTrans2D1" presStyleIdx="1" presStyleCnt="6"/>
      <dgm:spPr/>
    </dgm:pt>
    <dgm:pt modelId="{CD3A712C-44A6-4C29-A96C-D8C75EAD8BFE}" type="pres">
      <dgm:prSet presAssocID="{A22CD79B-3769-4B10-AD7C-30ED03F4F7EA}" presName="connectorText" presStyleLbl="sibTrans2D1" presStyleIdx="1" presStyleCnt="6"/>
      <dgm:spPr/>
    </dgm:pt>
    <dgm:pt modelId="{0884DE32-95B1-4C54-B4D7-901B19B8D249}" type="pres">
      <dgm:prSet presAssocID="{99719DD6-84BD-4759-BC01-E848AB2C20CA}" presName="node" presStyleLbl="node1" presStyleIdx="2" presStyleCnt="7">
        <dgm:presLayoutVars>
          <dgm:bulletEnabled val="1"/>
        </dgm:presLayoutVars>
      </dgm:prSet>
      <dgm:spPr/>
    </dgm:pt>
    <dgm:pt modelId="{7473B3F7-7FF5-413E-B530-B7747CEA4C9B}" type="pres">
      <dgm:prSet presAssocID="{EC34EF44-9450-41E7-A769-462B74BA14A5}" presName="sibTrans" presStyleLbl="sibTrans2D1" presStyleIdx="2" presStyleCnt="6"/>
      <dgm:spPr/>
    </dgm:pt>
    <dgm:pt modelId="{1953A8AA-176E-4C3D-BEAA-7F86CFF44A15}" type="pres">
      <dgm:prSet presAssocID="{EC34EF44-9450-41E7-A769-462B74BA14A5}" presName="connectorText" presStyleLbl="sibTrans2D1" presStyleIdx="2" presStyleCnt="6"/>
      <dgm:spPr/>
    </dgm:pt>
    <dgm:pt modelId="{594A6EAF-EE7A-4F96-BDCF-4769260CA378}" type="pres">
      <dgm:prSet presAssocID="{A254567A-61ED-4298-BF6F-98D6CA72ED10}" presName="node" presStyleLbl="node1" presStyleIdx="3" presStyleCnt="7">
        <dgm:presLayoutVars>
          <dgm:bulletEnabled val="1"/>
        </dgm:presLayoutVars>
      </dgm:prSet>
      <dgm:spPr/>
    </dgm:pt>
    <dgm:pt modelId="{257A1515-518D-4159-8BF0-F10F20F26EA0}" type="pres">
      <dgm:prSet presAssocID="{A56825A5-58A1-430F-B075-E53B51567337}" presName="sibTrans" presStyleLbl="sibTrans2D1" presStyleIdx="3" presStyleCnt="6"/>
      <dgm:spPr/>
    </dgm:pt>
    <dgm:pt modelId="{BF2B7893-E00A-4D0D-91E8-6413A5D6E74B}" type="pres">
      <dgm:prSet presAssocID="{A56825A5-58A1-430F-B075-E53B51567337}" presName="connectorText" presStyleLbl="sibTrans2D1" presStyleIdx="3" presStyleCnt="6"/>
      <dgm:spPr/>
    </dgm:pt>
    <dgm:pt modelId="{B86388CF-2FBB-4AC7-A53A-5A947E8FAC33}" type="pres">
      <dgm:prSet presAssocID="{3CE0A8A8-887C-4B5C-9C6F-5C4C20157D8E}" presName="node" presStyleLbl="node1" presStyleIdx="4" presStyleCnt="7" custLinFactNeighborX="878" custLinFactNeighborY="-1463">
        <dgm:presLayoutVars>
          <dgm:bulletEnabled val="1"/>
        </dgm:presLayoutVars>
      </dgm:prSet>
      <dgm:spPr/>
    </dgm:pt>
    <dgm:pt modelId="{9424BC21-4C79-4BD2-B739-CFDD6344187A}" type="pres">
      <dgm:prSet presAssocID="{6E3DAF55-110C-488B-B5C1-D8E4E84C4DE4}" presName="sibTrans" presStyleLbl="sibTrans2D1" presStyleIdx="4" presStyleCnt="6"/>
      <dgm:spPr/>
    </dgm:pt>
    <dgm:pt modelId="{18BA9FEF-DA61-457C-B5A7-4545137E65A0}" type="pres">
      <dgm:prSet presAssocID="{6E3DAF55-110C-488B-B5C1-D8E4E84C4DE4}" presName="connectorText" presStyleLbl="sibTrans2D1" presStyleIdx="4" presStyleCnt="6"/>
      <dgm:spPr/>
    </dgm:pt>
    <dgm:pt modelId="{29189A65-2B00-4EFB-ABF8-270401711C61}" type="pres">
      <dgm:prSet presAssocID="{BDF3AD0C-43D0-4D4B-A519-512548008D1E}" presName="node" presStyleLbl="node1" presStyleIdx="5" presStyleCnt="7">
        <dgm:presLayoutVars>
          <dgm:bulletEnabled val="1"/>
        </dgm:presLayoutVars>
      </dgm:prSet>
      <dgm:spPr/>
    </dgm:pt>
    <dgm:pt modelId="{0B8F7369-42F1-4AC2-AAD6-88E9459CA309}" type="pres">
      <dgm:prSet presAssocID="{60A84AA0-2722-4D8F-9D3C-9336EFD4EBEB}" presName="sibTrans" presStyleLbl="sibTrans2D1" presStyleIdx="5" presStyleCnt="6"/>
      <dgm:spPr/>
    </dgm:pt>
    <dgm:pt modelId="{5B7C944B-61F4-4C85-A39F-2EC0354B7843}" type="pres">
      <dgm:prSet presAssocID="{60A84AA0-2722-4D8F-9D3C-9336EFD4EBEB}" presName="connectorText" presStyleLbl="sibTrans2D1" presStyleIdx="5" presStyleCnt="6"/>
      <dgm:spPr/>
    </dgm:pt>
    <dgm:pt modelId="{E22C93DD-0E7D-4FC2-8199-A8A6E230A1CA}" type="pres">
      <dgm:prSet presAssocID="{2E3E7336-4F1B-4951-8B45-A03148EFFA29}" presName="node" presStyleLbl="node1" presStyleIdx="6" presStyleCnt="7">
        <dgm:presLayoutVars>
          <dgm:bulletEnabled val="1"/>
        </dgm:presLayoutVars>
      </dgm:prSet>
      <dgm:spPr/>
    </dgm:pt>
  </dgm:ptLst>
  <dgm:cxnLst>
    <dgm:cxn modelId="{207A3E00-45FB-47BB-90CB-229B5F31EFCC}" type="presOf" srcId="{A56825A5-58A1-430F-B075-E53B51567337}" destId="{BF2B7893-E00A-4D0D-91E8-6413A5D6E74B}" srcOrd="1" destOrd="0" presId="urn:microsoft.com/office/officeart/2005/8/layout/process5"/>
    <dgm:cxn modelId="{2C4B5E10-D0B4-4CD1-ADF8-DDAAA20843F0}" type="presOf" srcId="{A254567A-61ED-4298-BF6F-98D6CA72ED10}" destId="{594A6EAF-EE7A-4F96-BDCF-4769260CA378}" srcOrd="0" destOrd="0" presId="urn:microsoft.com/office/officeart/2005/8/layout/process5"/>
    <dgm:cxn modelId="{9E92C717-6CF6-4DAB-895F-3B5BE54BC636}" srcId="{EBA75BF1-99F6-4AE7-822A-B026ECEA2927}" destId="{BDF3AD0C-43D0-4D4B-A519-512548008D1E}" srcOrd="5" destOrd="0" parTransId="{98A3E02B-ACF7-4BB7-8128-B60A031F55A4}" sibTransId="{60A84AA0-2722-4D8F-9D3C-9336EFD4EBEB}"/>
    <dgm:cxn modelId="{1F6E6C2E-A74C-484E-839D-7A20C68EB7B9}" srcId="{EBA75BF1-99F6-4AE7-822A-B026ECEA2927}" destId="{99719DD6-84BD-4759-BC01-E848AB2C20CA}" srcOrd="2" destOrd="0" parTransId="{64191C4B-8567-4C95-8D4E-29B3BA82FF5C}" sibTransId="{EC34EF44-9450-41E7-A769-462B74BA14A5}"/>
    <dgm:cxn modelId="{A1C58436-ADC7-4974-BBE6-54358175B5FE}" srcId="{EBA75BF1-99F6-4AE7-822A-B026ECEA2927}" destId="{A254567A-61ED-4298-BF6F-98D6CA72ED10}" srcOrd="3" destOrd="0" parTransId="{303F1380-2050-48A4-9B9D-C9ED07410914}" sibTransId="{A56825A5-58A1-430F-B075-E53B51567337}"/>
    <dgm:cxn modelId="{2CD2FC36-AC95-45FE-9A3F-19D140C1F175}" type="presOf" srcId="{0D82B508-862E-4347-8C53-862D0DE3A12A}" destId="{F7113C93-3655-4F13-AB81-96277C3086EA}" srcOrd="0" destOrd="0" presId="urn:microsoft.com/office/officeart/2005/8/layout/process5"/>
    <dgm:cxn modelId="{E9491246-39F9-440C-AAC2-04A14EBF43C4}" type="presOf" srcId="{6E3DAF55-110C-488B-B5C1-D8E4E84C4DE4}" destId="{18BA9FEF-DA61-457C-B5A7-4545137E65A0}" srcOrd="1" destOrd="0" presId="urn:microsoft.com/office/officeart/2005/8/layout/process5"/>
    <dgm:cxn modelId="{C36B6F4D-C796-4BF5-820F-C98EBFB31410}" type="presOf" srcId="{A22CD79B-3769-4B10-AD7C-30ED03F4F7EA}" destId="{CD35282B-5475-4A12-AAE7-767D289E0FC9}" srcOrd="0" destOrd="0" presId="urn:microsoft.com/office/officeart/2005/8/layout/process5"/>
    <dgm:cxn modelId="{BB7F267B-6545-4314-A82F-57AA7FD81A37}" type="presOf" srcId="{2E3E7336-4F1B-4951-8B45-A03148EFFA29}" destId="{E22C93DD-0E7D-4FC2-8199-A8A6E230A1CA}" srcOrd="0" destOrd="0" presId="urn:microsoft.com/office/officeart/2005/8/layout/process5"/>
    <dgm:cxn modelId="{9BF5CA80-43C5-4D88-9D8C-E4CE0EB1BDFD}" type="presOf" srcId="{3CE0A8A8-887C-4B5C-9C6F-5C4C20157D8E}" destId="{B86388CF-2FBB-4AC7-A53A-5A947E8FAC33}" srcOrd="0" destOrd="0" presId="urn:microsoft.com/office/officeart/2005/8/layout/process5"/>
    <dgm:cxn modelId="{E458F88C-7D3C-4025-9B62-6C50FDEAF69F}" type="presOf" srcId="{A56825A5-58A1-430F-B075-E53B51567337}" destId="{257A1515-518D-4159-8BF0-F10F20F26EA0}" srcOrd="0" destOrd="0" presId="urn:microsoft.com/office/officeart/2005/8/layout/process5"/>
    <dgm:cxn modelId="{DECBF89C-40BA-4BEF-881D-6621CA69E817}" type="presOf" srcId="{EC34EF44-9450-41E7-A769-462B74BA14A5}" destId="{7473B3F7-7FF5-413E-B530-B7747CEA4C9B}" srcOrd="0" destOrd="0" presId="urn:microsoft.com/office/officeart/2005/8/layout/process5"/>
    <dgm:cxn modelId="{EF16C8A8-6792-40B6-89A6-3EAD2DFE76DD}" srcId="{EBA75BF1-99F6-4AE7-822A-B026ECEA2927}" destId="{2D141F97-F3E5-4223-8C7F-C9C7409F0EAF}" srcOrd="1" destOrd="0" parTransId="{47C73EE4-0E05-4F84-A467-2CF02B4330F7}" sibTransId="{A22CD79B-3769-4B10-AD7C-30ED03F4F7EA}"/>
    <dgm:cxn modelId="{37C7ABAB-CE54-46C5-94AA-27AEF1F41C06}" type="presOf" srcId="{2D141F97-F3E5-4223-8C7F-C9C7409F0EAF}" destId="{170D5CBC-A93F-402F-8E7A-4F1AF6FFBC31}" srcOrd="0" destOrd="0" presId="urn:microsoft.com/office/officeart/2005/8/layout/process5"/>
    <dgm:cxn modelId="{C106F7AD-2809-4741-995B-2A739241582C}" srcId="{EBA75BF1-99F6-4AE7-822A-B026ECEA2927}" destId="{3CE0A8A8-887C-4B5C-9C6F-5C4C20157D8E}" srcOrd="4" destOrd="0" parTransId="{29B1DFAF-BDA0-4FB3-B06E-519B9F06D983}" sibTransId="{6E3DAF55-110C-488B-B5C1-D8E4E84C4DE4}"/>
    <dgm:cxn modelId="{88448CAE-9739-4768-8AD7-B12BC2ABE42B}" type="presOf" srcId="{60A84AA0-2722-4D8F-9D3C-9336EFD4EBEB}" destId="{0B8F7369-42F1-4AC2-AAD6-88E9459CA309}" srcOrd="0" destOrd="0" presId="urn:microsoft.com/office/officeart/2005/8/layout/process5"/>
    <dgm:cxn modelId="{F24097AE-DBDD-4461-B8C3-99B996750E75}" type="presOf" srcId="{F6C31C9C-52B8-4241-916F-7974481BA2BA}" destId="{25F29E96-215F-42F4-BBC1-BE0650031A5D}" srcOrd="0" destOrd="0" presId="urn:microsoft.com/office/officeart/2005/8/layout/process5"/>
    <dgm:cxn modelId="{427936C3-0B4A-4ACE-8AC5-9D05F81D99A6}" type="presOf" srcId="{0D82B508-862E-4347-8C53-862D0DE3A12A}" destId="{E37FCD63-3BF6-439F-9751-7D45F01B688E}" srcOrd="1" destOrd="0" presId="urn:microsoft.com/office/officeart/2005/8/layout/process5"/>
    <dgm:cxn modelId="{A29854CA-CAB9-4956-9B74-9A072B6F439B}" type="presOf" srcId="{60A84AA0-2722-4D8F-9D3C-9336EFD4EBEB}" destId="{5B7C944B-61F4-4C85-A39F-2EC0354B7843}" srcOrd="1" destOrd="0" presId="urn:microsoft.com/office/officeart/2005/8/layout/process5"/>
    <dgm:cxn modelId="{3428B1D0-13D7-4563-BB6F-627E97265C02}" srcId="{EBA75BF1-99F6-4AE7-822A-B026ECEA2927}" destId="{2E3E7336-4F1B-4951-8B45-A03148EFFA29}" srcOrd="6" destOrd="0" parTransId="{69A4448F-4252-4BD4-A152-CB919A774232}" sibTransId="{B7E23BA3-C530-43A4-926D-6C18F15F6699}"/>
    <dgm:cxn modelId="{4DFC07DE-12E5-43B2-A3B6-96457EFAB6F3}" type="presOf" srcId="{99719DD6-84BD-4759-BC01-E848AB2C20CA}" destId="{0884DE32-95B1-4C54-B4D7-901B19B8D249}" srcOrd="0" destOrd="0" presId="urn:microsoft.com/office/officeart/2005/8/layout/process5"/>
    <dgm:cxn modelId="{2F282DE0-D365-4884-9A6F-87C23619E59F}" type="presOf" srcId="{6E3DAF55-110C-488B-B5C1-D8E4E84C4DE4}" destId="{9424BC21-4C79-4BD2-B739-CFDD6344187A}" srcOrd="0" destOrd="0" presId="urn:microsoft.com/office/officeart/2005/8/layout/process5"/>
    <dgm:cxn modelId="{B2D4EAE7-B767-4AEF-BC90-D5530353C19F}" type="presOf" srcId="{EC34EF44-9450-41E7-A769-462B74BA14A5}" destId="{1953A8AA-176E-4C3D-BEAA-7F86CFF44A15}" srcOrd="1" destOrd="0" presId="urn:microsoft.com/office/officeart/2005/8/layout/process5"/>
    <dgm:cxn modelId="{23A927E8-B6C1-41DE-AE06-301C48C4A298}" type="presOf" srcId="{A22CD79B-3769-4B10-AD7C-30ED03F4F7EA}" destId="{CD3A712C-44A6-4C29-A96C-D8C75EAD8BFE}" srcOrd="1" destOrd="0" presId="urn:microsoft.com/office/officeart/2005/8/layout/process5"/>
    <dgm:cxn modelId="{7ED490EA-6868-4114-A60A-EF33AD9343A8}" srcId="{EBA75BF1-99F6-4AE7-822A-B026ECEA2927}" destId="{F6C31C9C-52B8-4241-916F-7974481BA2BA}" srcOrd="0" destOrd="0" parTransId="{E1C470B1-8ADE-4B81-B811-2C6F993EEC4C}" sibTransId="{0D82B508-862E-4347-8C53-862D0DE3A12A}"/>
    <dgm:cxn modelId="{CFA7BEED-EEB7-4DFE-A9BA-6AE28E067F0B}" type="presOf" srcId="{BDF3AD0C-43D0-4D4B-A519-512548008D1E}" destId="{29189A65-2B00-4EFB-ABF8-270401711C61}" srcOrd="0" destOrd="0" presId="urn:microsoft.com/office/officeart/2005/8/layout/process5"/>
    <dgm:cxn modelId="{06B926F3-6012-45BC-BC4C-F56E3843CE67}" type="presOf" srcId="{EBA75BF1-99F6-4AE7-822A-B026ECEA2927}" destId="{AD7B941D-CF87-4BDF-8A73-584F68FE75C3}" srcOrd="0" destOrd="0" presId="urn:microsoft.com/office/officeart/2005/8/layout/process5"/>
    <dgm:cxn modelId="{72A1FF70-A0D3-48C6-B661-A6480765EE43}" type="presParOf" srcId="{AD7B941D-CF87-4BDF-8A73-584F68FE75C3}" destId="{25F29E96-215F-42F4-BBC1-BE0650031A5D}" srcOrd="0" destOrd="0" presId="urn:microsoft.com/office/officeart/2005/8/layout/process5"/>
    <dgm:cxn modelId="{B9BA3197-9BEF-4B96-8915-6F93237F92C0}" type="presParOf" srcId="{AD7B941D-CF87-4BDF-8A73-584F68FE75C3}" destId="{F7113C93-3655-4F13-AB81-96277C3086EA}" srcOrd="1" destOrd="0" presId="urn:microsoft.com/office/officeart/2005/8/layout/process5"/>
    <dgm:cxn modelId="{A6B830A1-A164-4982-9C7D-7D584C28965B}" type="presParOf" srcId="{F7113C93-3655-4F13-AB81-96277C3086EA}" destId="{E37FCD63-3BF6-439F-9751-7D45F01B688E}" srcOrd="0" destOrd="0" presId="urn:microsoft.com/office/officeart/2005/8/layout/process5"/>
    <dgm:cxn modelId="{57C407EE-2D42-461B-8301-3E0391239E9E}" type="presParOf" srcId="{AD7B941D-CF87-4BDF-8A73-584F68FE75C3}" destId="{170D5CBC-A93F-402F-8E7A-4F1AF6FFBC31}" srcOrd="2" destOrd="0" presId="urn:microsoft.com/office/officeart/2005/8/layout/process5"/>
    <dgm:cxn modelId="{BFF4859C-69AA-47B1-BE06-79F2F1C8BA9E}" type="presParOf" srcId="{AD7B941D-CF87-4BDF-8A73-584F68FE75C3}" destId="{CD35282B-5475-4A12-AAE7-767D289E0FC9}" srcOrd="3" destOrd="0" presId="urn:microsoft.com/office/officeart/2005/8/layout/process5"/>
    <dgm:cxn modelId="{0652BF73-D714-4521-9B75-6973A9BEB0C8}" type="presParOf" srcId="{CD35282B-5475-4A12-AAE7-767D289E0FC9}" destId="{CD3A712C-44A6-4C29-A96C-D8C75EAD8BFE}" srcOrd="0" destOrd="0" presId="urn:microsoft.com/office/officeart/2005/8/layout/process5"/>
    <dgm:cxn modelId="{E5C4BFF8-AD30-4516-B424-A5C553C8D084}" type="presParOf" srcId="{AD7B941D-CF87-4BDF-8A73-584F68FE75C3}" destId="{0884DE32-95B1-4C54-B4D7-901B19B8D249}" srcOrd="4" destOrd="0" presId="urn:microsoft.com/office/officeart/2005/8/layout/process5"/>
    <dgm:cxn modelId="{47280CA3-14D4-4496-858D-ADFB8B395852}" type="presParOf" srcId="{AD7B941D-CF87-4BDF-8A73-584F68FE75C3}" destId="{7473B3F7-7FF5-413E-B530-B7747CEA4C9B}" srcOrd="5" destOrd="0" presId="urn:microsoft.com/office/officeart/2005/8/layout/process5"/>
    <dgm:cxn modelId="{E0BC0DD1-5E7D-47D9-85D1-C23DDE492FAE}" type="presParOf" srcId="{7473B3F7-7FF5-413E-B530-B7747CEA4C9B}" destId="{1953A8AA-176E-4C3D-BEAA-7F86CFF44A15}" srcOrd="0" destOrd="0" presId="urn:microsoft.com/office/officeart/2005/8/layout/process5"/>
    <dgm:cxn modelId="{6BD3969C-4096-4F71-9F04-D3EC726404C8}" type="presParOf" srcId="{AD7B941D-CF87-4BDF-8A73-584F68FE75C3}" destId="{594A6EAF-EE7A-4F96-BDCF-4769260CA378}" srcOrd="6" destOrd="0" presId="urn:microsoft.com/office/officeart/2005/8/layout/process5"/>
    <dgm:cxn modelId="{CFB734D9-B073-4A78-BC5F-B23FA9F1914D}" type="presParOf" srcId="{AD7B941D-CF87-4BDF-8A73-584F68FE75C3}" destId="{257A1515-518D-4159-8BF0-F10F20F26EA0}" srcOrd="7" destOrd="0" presId="urn:microsoft.com/office/officeart/2005/8/layout/process5"/>
    <dgm:cxn modelId="{3D69DBE3-D5ED-4394-8D53-41F8A16C96AA}" type="presParOf" srcId="{257A1515-518D-4159-8BF0-F10F20F26EA0}" destId="{BF2B7893-E00A-4D0D-91E8-6413A5D6E74B}" srcOrd="0" destOrd="0" presId="urn:microsoft.com/office/officeart/2005/8/layout/process5"/>
    <dgm:cxn modelId="{EFDFF357-0EBF-46CF-AE1A-4B53C89348A1}" type="presParOf" srcId="{AD7B941D-CF87-4BDF-8A73-584F68FE75C3}" destId="{B86388CF-2FBB-4AC7-A53A-5A947E8FAC33}" srcOrd="8" destOrd="0" presId="urn:microsoft.com/office/officeart/2005/8/layout/process5"/>
    <dgm:cxn modelId="{46B05826-ABA8-4200-9E89-5C0D1C32611E}" type="presParOf" srcId="{AD7B941D-CF87-4BDF-8A73-584F68FE75C3}" destId="{9424BC21-4C79-4BD2-B739-CFDD6344187A}" srcOrd="9" destOrd="0" presId="urn:microsoft.com/office/officeart/2005/8/layout/process5"/>
    <dgm:cxn modelId="{68F54ACB-75E8-47DE-AD00-F7D8BC084DB5}" type="presParOf" srcId="{9424BC21-4C79-4BD2-B739-CFDD6344187A}" destId="{18BA9FEF-DA61-457C-B5A7-4545137E65A0}" srcOrd="0" destOrd="0" presId="urn:microsoft.com/office/officeart/2005/8/layout/process5"/>
    <dgm:cxn modelId="{48BC17C3-09E5-4A1A-B598-7958B6AA513E}" type="presParOf" srcId="{AD7B941D-CF87-4BDF-8A73-584F68FE75C3}" destId="{29189A65-2B00-4EFB-ABF8-270401711C61}" srcOrd="10" destOrd="0" presId="urn:microsoft.com/office/officeart/2005/8/layout/process5"/>
    <dgm:cxn modelId="{1B85C651-F73A-4053-AC25-BCB554202C80}" type="presParOf" srcId="{AD7B941D-CF87-4BDF-8A73-584F68FE75C3}" destId="{0B8F7369-42F1-4AC2-AAD6-88E9459CA309}" srcOrd="11" destOrd="0" presId="urn:microsoft.com/office/officeart/2005/8/layout/process5"/>
    <dgm:cxn modelId="{79481A31-37CB-4743-B88C-852288D1F362}" type="presParOf" srcId="{0B8F7369-42F1-4AC2-AAD6-88E9459CA309}" destId="{5B7C944B-61F4-4C85-A39F-2EC0354B7843}" srcOrd="0" destOrd="0" presId="urn:microsoft.com/office/officeart/2005/8/layout/process5"/>
    <dgm:cxn modelId="{D1DC6705-519A-4FF2-9FBD-53B02B9A677B}" type="presParOf" srcId="{AD7B941D-CF87-4BDF-8A73-584F68FE75C3}" destId="{E22C93DD-0E7D-4FC2-8199-A8A6E230A1CA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F10AA-AC2E-468C-A512-F1B5BB09AF29}">
      <dsp:nvSpPr>
        <dsp:cNvPr id="0" name=""/>
        <dsp:cNvSpPr/>
      </dsp:nvSpPr>
      <dsp:spPr>
        <a:xfrm>
          <a:off x="9285" y="1983843"/>
          <a:ext cx="2878366" cy="1727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>
              <a:solidFill>
                <a:schemeClr val="bg1"/>
              </a:solidFill>
            </a:rPr>
            <a:t>Validation Complete</a:t>
          </a:r>
        </a:p>
      </dsp:txBody>
      <dsp:txXfrm>
        <a:off x="59868" y="2034426"/>
        <a:ext cx="2777200" cy="1625853"/>
      </dsp:txXfrm>
    </dsp:sp>
    <dsp:sp modelId="{EAD21CDE-EE20-4FFA-86B5-0D437DDCB45E}">
      <dsp:nvSpPr>
        <dsp:cNvPr id="0" name=""/>
        <dsp:cNvSpPr/>
      </dsp:nvSpPr>
      <dsp:spPr>
        <a:xfrm>
          <a:off x="3175487" y="2490435"/>
          <a:ext cx="610213" cy="713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600" kern="1200"/>
        </a:p>
      </dsp:txBody>
      <dsp:txXfrm>
        <a:off x="3175487" y="2633202"/>
        <a:ext cx="427149" cy="428300"/>
      </dsp:txXfrm>
    </dsp:sp>
    <dsp:sp modelId="{9518A196-9860-4182-BAFE-1A749141263F}">
      <dsp:nvSpPr>
        <dsp:cNvPr id="0" name=""/>
        <dsp:cNvSpPr/>
      </dsp:nvSpPr>
      <dsp:spPr>
        <a:xfrm>
          <a:off x="4038997" y="1983843"/>
          <a:ext cx="2878366" cy="1727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756965"/>
                <a:satOff val="13796"/>
                <a:lumOff val="2696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-756965"/>
                <a:satOff val="13796"/>
                <a:lumOff val="26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>
              <a:solidFill>
                <a:schemeClr val="bg1"/>
              </a:solidFill>
            </a:rPr>
            <a:t>JIRA Ticket submission</a:t>
          </a:r>
        </a:p>
      </dsp:txBody>
      <dsp:txXfrm>
        <a:off x="4089580" y="2034426"/>
        <a:ext cx="2777200" cy="1625853"/>
      </dsp:txXfrm>
    </dsp:sp>
    <dsp:sp modelId="{1159CF3D-08E7-4524-B8E5-609B87DEC493}">
      <dsp:nvSpPr>
        <dsp:cNvPr id="0" name=""/>
        <dsp:cNvSpPr/>
      </dsp:nvSpPr>
      <dsp:spPr>
        <a:xfrm>
          <a:off x="7205200" y="2490435"/>
          <a:ext cx="610213" cy="713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009286"/>
                <a:satOff val="18394"/>
                <a:lumOff val="359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-1009286"/>
                <a:satOff val="18394"/>
                <a:lumOff val="359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600" kern="1200"/>
        </a:p>
      </dsp:txBody>
      <dsp:txXfrm>
        <a:off x="7205200" y="2633202"/>
        <a:ext cx="427149" cy="428300"/>
      </dsp:txXfrm>
    </dsp:sp>
    <dsp:sp modelId="{11434C1E-4E20-448A-89AB-BFE25FE2EA70}">
      <dsp:nvSpPr>
        <dsp:cNvPr id="0" name=""/>
        <dsp:cNvSpPr/>
      </dsp:nvSpPr>
      <dsp:spPr>
        <a:xfrm>
          <a:off x="8068710" y="1983843"/>
          <a:ext cx="2878366" cy="1727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513929"/>
                <a:satOff val="27591"/>
                <a:lumOff val="5392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-1513929"/>
                <a:satOff val="27591"/>
                <a:lumOff val="539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>
              <a:solidFill>
                <a:schemeClr val="bg1"/>
              </a:solidFill>
            </a:rPr>
            <a:t>Review and Comments</a:t>
          </a:r>
        </a:p>
      </dsp:txBody>
      <dsp:txXfrm>
        <a:off x="8119293" y="2034426"/>
        <a:ext cx="2777200" cy="1625853"/>
      </dsp:txXfrm>
    </dsp:sp>
    <dsp:sp modelId="{CCA942B4-179D-41E2-81C2-D0C828DA3088}">
      <dsp:nvSpPr>
        <dsp:cNvPr id="0" name=""/>
        <dsp:cNvSpPr/>
      </dsp:nvSpPr>
      <dsp:spPr>
        <a:xfrm>
          <a:off x="11234913" y="2490435"/>
          <a:ext cx="610213" cy="713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2018573"/>
                <a:satOff val="36789"/>
                <a:lumOff val="719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-2018573"/>
                <a:satOff val="36789"/>
                <a:lumOff val="719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600" kern="1200"/>
        </a:p>
      </dsp:txBody>
      <dsp:txXfrm>
        <a:off x="11234913" y="2633202"/>
        <a:ext cx="427149" cy="428300"/>
      </dsp:txXfrm>
    </dsp:sp>
    <dsp:sp modelId="{E0E68F98-C1D9-4695-9F23-5C0B7965A8BE}">
      <dsp:nvSpPr>
        <dsp:cNvPr id="0" name=""/>
        <dsp:cNvSpPr/>
      </dsp:nvSpPr>
      <dsp:spPr>
        <a:xfrm>
          <a:off x="12098423" y="1983843"/>
          <a:ext cx="2878366" cy="1727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270894"/>
                <a:satOff val="41387"/>
                <a:lumOff val="8089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-2270894"/>
                <a:satOff val="41387"/>
                <a:lumOff val="808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>
              <a:solidFill>
                <a:schemeClr val="bg1"/>
              </a:solidFill>
            </a:rPr>
            <a:t>Approval and Production</a:t>
          </a:r>
        </a:p>
      </dsp:txBody>
      <dsp:txXfrm>
        <a:off x="12149006" y="2034426"/>
        <a:ext cx="2777200" cy="1625853"/>
      </dsp:txXfrm>
    </dsp:sp>
    <dsp:sp modelId="{AA4CEA38-CEB0-4E92-B1B9-27E65E67DC2E}">
      <dsp:nvSpPr>
        <dsp:cNvPr id="0" name=""/>
        <dsp:cNvSpPr/>
      </dsp:nvSpPr>
      <dsp:spPr>
        <a:xfrm>
          <a:off x="15264625" y="2490435"/>
          <a:ext cx="610213" cy="7138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3027859"/>
                <a:satOff val="55183"/>
                <a:lumOff val="1078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-3027859"/>
                <a:satOff val="55183"/>
                <a:lumOff val="107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600" kern="1200"/>
        </a:p>
      </dsp:txBody>
      <dsp:txXfrm>
        <a:off x="15264625" y="2633202"/>
        <a:ext cx="427149" cy="428300"/>
      </dsp:txXfrm>
    </dsp:sp>
    <dsp:sp modelId="{079648A4-3BA5-48D3-BB79-32E24056C911}">
      <dsp:nvSpPr>
        <dsp:cNvPr id="0" name=""/>
        <dsp:cNvSpPr/>
      </dsp:nvSpPr>
      <dsp:spPr>
        <a:xfrm>
          <a:off x="16128135" y="1983843"/>
          <a:ext cx="2878366" cy="17270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3027859"/>
                <a:satOff val="55183"/>
                <a:lumOff val="10785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3">
                <a:hueOff val="-3027859"/>
                <a:satOff val="55183"/>
                <a:lumOff val="1078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200" kern="1200" dirty="0">
              <a:solidFill>
                <a:schemeClr val="bg1"/>
              </a:solidFill>
            </a:rPr>
            <a:t>Dataset appears on GRID</a:t>
          </a:r>
        </a:p>
      </dsp:txBody>
      <dsp:txXfrm>
        <a:off x="16178718" y="2034426"/>
        <a:ext cx="2777200" cy="16258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136E5-2C15-4796-82EC-D9FBEFE11273}">
      <dsp:nvSpPr>
        <dsp:cNvPr id="0" name=""/>
        <dsp:cNvSpPr/>
      </dsp:nvSpPr>
      <dsp:spPr>
        <a:xfrm>
          <a:off x="5620512" y="2119028"/>
          <a:ext cx="2540345" cy="865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41"/>
              </a:lnTo>
              <a:lnTo>
                <a:pt x="2540345" y="424741"/>
              </a:lnTo>
              <a:lnTo>
                <a:pt x="2540345" y="8656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B435A8-D7B2-4F92-81CF-4D3A1A033D22}">
      <dsp:nvSpPr>
        <dsp:cNvPr id="0" name=""/>
        <dsp:cNvSpPr/>
      </dsp:nvSpPr>
      <dsp:spPr>
        <a:xfrm>
          <a:off x="3106871" y="2119028"/>
          <a:ext cx="2513640" cy="867748"/>
        </a:xfrm>
        <a:custGeom>
          <a:avLst/>
          <a:gdLst/>
          <a:ahLst/>
          <a:cxnLst/>
          <a:rect l="0" t="0" r="0" b="0"/>
          <a:pathLst>
            <a:path>
              <a:moveTo>
                <a:pt x="2513640" y="0"/>
              </a:moveTo>
              <a:lnTo>
                <a:pt x="2513640" y="426861"/>
              </a:lnTo>
              <a:lnTo>
                <a:pt x="0" y="426861"/>
              </a:lnTo>
              <a:lnTo>
                <a:pt x="0" y="8677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B8A03-0C3A-4838-AA8C-8CDC7A280185}">
      <dsp:nvSpPr>
        <dsp:cNvPr id="0" name=""/>
        <dsp:cNvSpPr/>
      </dsp:nvSpPr>
      <dsp:spPr>
        <a:xfrm>
          <a:off x="3521053" y="19569"/>
          <a:ext cx="4198917" cy="2099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b="1" kern="1200" dirty="0"/>
            <a:t>240k events requested</a:t>
          </a:r>
        </a:p>
      </dsp:txBody>
      <dsp:txXfrm>
        <a:off x="3521053" y="19569"/>
        <a:ext cx="4198917" cy="2099458"/>
      </dsp:txXfrm>
    </dsp:sp>
    <dsp:sp modelId="{DCF12F7E-F74D-4862-A662-6E1684D3C417}">
      <dsp:nvSpPr>
        <dsp:cNvPr id="0" name=""/>
        <dsp:cNvSpPr/>
      </dsp:nvSpPr>
      <dsp:spPr>
        <a:xfrm>
          <a:off x="1007413" y="2986776"/>
          <a:ext cx="4198917" cy="2099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2800" b="1" kern="1200" dirty="0"/>
            <a:t>Full Sim: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2800" b="1" kern="1200" dirty="0"/>
            <a:t>Low pile-up level = 20k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2800" b="1" kern="1200" dirty="0"/>
            <a:t>Medium pile-up level = 20k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2800" b="1" kern="1200" dirty="0"/>
            <a:t>High pile-up level = 80k</a:t>
          </a:r>
        </a:p>
      </dsp:txBody>
      <dsp:txXfrm>
        <a:off x="1007413" y="2986776"/>
        <a:ext cx="4198917" cy="2099458"/>
      </dsp:txXfrm>
    </dsp:sp>
    <dsp:sp modelId="{C34AC558-ED6B-4480-B8A8-2E75A8D06327}">
      <dsp:nvSpPr>
        <dsp:cNvPr id="0" name=""/>
        <dsp:cNvSpPr/>
      </dsp:nvSpPr>
      <dsp:spPr>
        <a:xfrm>
          <a:off x="6061398" y="2984656"/>
          <a:ext cx="4198917" cy="20994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b="1" kern="1200" dirty="0"/>
            <a:t>AF3: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2800" b="1" kern="1200" dirty="0"/>
            <a:t>Low pile-up level = 20k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2800" b="1" kern="1200" dirty="0"/>
            <a:t>Medium pile-up level = 20k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ZA" sz="2800" b="1" kern="1200" dirty="0"/>
            <a:t>High pile-up level = 80k</a:t>
          </a:r>
        </a:p>
      </dsp:txBody>
      <dsp:txXfrm>
        <a:off x="6061398" y="2984656"/>
        <a:ext cx="4198917" cy="2099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660C9-5F84-4713-92CF-DA91BEC8DFB4}">
      <dsp:nvSpPr>
        <dsp:cNvPr id="0" name=""/>
        <dsp:cNvSpPr/>
      </dsp:nvSpPr>
      <dsp:spPr>
        <a:xfrm>
          <a:off x="8202" y="4613439"/>
          <a:ext cx="4114442" cy="29248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FFD7CD-28DA-4DD2-842C-AD663979E817}">
      <dsp:nvSpPr>
        <dsp:cNvPr id="0" name=""/>
        <dsp:cNvSpPr/>
      </dsp:nvSpPr>
      <dsp:spPr>
        <a:xfrm>
          <a:off x="1446742" y="6759141"/>
          <a:ext cx="1843042" cy="11948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dirty="0">
              <a:solidFill>
                <a:schemeClr val="bg1"/>
              </a:solidFill>
            </a:rPr>
            <a:t>Event Generation</a:t>
          </a:r>
        </a:p>
      </dsp:txBody>
      <dsp:txXfrm>
        <a:off x="1481739" y="6794138"/>
        <a:ext cx="1773048" cy="1124875"/>
      </dsp:txXfrm>
    </dsp:sp>
    <dsp:sp modelId="{4918249E-938C-4F56-B96A-CEDFC9D5EC91}">
      <dsp:nvSpPr>
        <dsp:cNvPr id="0" name=""/>
        <dsp:cNvSpPr/>
      </dsp:nvSpPr>
      <dsp:spPr>
        <a:xfrm rot="21576084">
          <a:off x="4426028" y="5789672"/>
          <a:ext cx="303394" cy="537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500" kern="1200"/>
        </a:p>
      </dsp:txBody>
      <dsp:txXfrm>
        <a:off x="4426029" y="5897475"/>
        <a:ext cx="212376" cy="322456"/>
      </dsp:txXfrm>
    </dsp:sp>
    <dsp:sp modelId="{1386D218-8F7E-410D-84FB-9DD6CC27E38E}">
      <dsp:nvSpPr>
        <dsp:cNvPr id="0" name=""/>
        <dsp:cNvSpPr/>
      </dsp:nvSpPr>
      <dsp:spPr>
        <a:xfrm>
          <a:off x="4989465" y="4561208"/>
          <a:ext cx="3856179" cy="29618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18000" r="-1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B87440-2A16-4F9C-B7B7-DC90CC064F41}">
      <dsp:nvSpPr>
        <dsp:cNvPr id="0" name=""/>
        <dsp:cNvSpPr/>
      </dsp:nvSpPr>
      <dsp:spPr>
        <a:xfrm>
          <a:off x="6327044" y="6845055"/>
          <a:ext cx="1909224" cy="11743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721580"/>
                <a:satOff val="-4994"/>
                <a:lumOff val="-348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4721580"/>
                <a:satOff val="-4994"/>
                <a:lumOff val="-348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dirty="0">
              <a:solidFill>
                <a:schemeClr val="bg1"/>
              </a:solidFill>
            </a:rPr>
            <a:t>Detector Simulation</a:t>
          </a:r>
        </a:p>
      </dsp:txBody>
      <dsp:txXfrm>
        <a:off x="6361439" y="6879450"/>
        <a:ext cx="1840434" cy="1105525"/>
      </dsp:txXfrm>
    </dsp:sp>
    <dsp:sp modelId="{002BB328-62C6-417F-8A3A-15DBC1C16618}">
      <dsp:nvSpPr>
        <dsp:cNvPr id="0" name=""/>
        <dsp:cNvSpPr/>
      </dsp:nvSpPr>
      <dsp:spPr>
        <a:xfrm rot="68172">
          <a:off x="9136017" y="5820272"/>
          <a:ext cx="290457" cy="537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295440"/>
                <a:satOff val="-6658"/>
                <a:lumOff val="-4641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6295440"/>
                <a:satOff val="-6658"/>
                <a:lumOff val="-46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500" kern="1200"/>
        </a:p>
      </dsp:txBody>
      <dsp:txXfrm>
        <a:off x="9136026" y="5926894"/>
        <a:ext cx="203320" cy="322456"/>
      </dsp:txXfrm>
    </dsp:sp>
    <dsp:sp modelId="{16792C8D-5988-4527-B5D7-C23FB1C97FCB}">
      <dsp:nvSpPr>
        <dsp:cNvPr id="0" name=""/>
        <dsp:cNvSpPr/>
      </dsp:nvSpPr>
      <dsp:spPr>
        <a:xfrm>
          <a:off x="9675360" y="4515083"/>
          <a:ext cx="3681611" cy="323645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19000" r="-19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4736B3-0C15-4F7E-B783-74CBFA68403B}">
      <dsp:nvSpPr>
        <dsp:cNvPr id="0" name=""/>
        <dsp:cNvSpPr/>
      </dsp:nvSpPr>
      <dsp:spPr>
        <a:xfrm>
          <a:off x="10847843" y="6771722"/>
          <a:ext cx="2139059" cy="1363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443159"/>
                <a:satOff val="-9988"/>
                <a:lumOff val="-6961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9443159"/>
                <a:satOff val="-9988"/>
                <a:lumOff val="-696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dirty="0">
              <a:solidFill>
                <a:schemeClr val="bg1"/>
              </a:solidFill>
            </a:rPr>
            <a:t>Digitization</a:t>
          </a:r>
        </a:p>
      </dsp:txBody>
      <dsp:txXfrm>
        <a:off x="10887783" y="6811662"/>
        <a:ext cx="2059179" cy="1283765"/>
      </dsp:txXfrm>
    </dsp:sp>
    <dsp:sp modelId="{76EF4576-49E9-4A8C-8CB4-15E584983D9B}">
      <dsp:nvSpPr>
        <dsp:cNvPr id="0" name=""/>
        <dsp:cNvSpPr/>
      </dsp:nvSpPr>
      <dsp:spPr>
        <a:xfrm rot="21505152">
          <a:off x="13673286" y="5800700"/>
          <a:ext cx="316494" cy="537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2590880"/>
                <a:satOff val="-13317"/>
                <a:lumOff val="-9281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12590880"/>
                <a:satOff val="-13317"/>
                <a:lumOff val="-928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500" kern="1200"/>
        </a:p>
      </dsp:txBody>
      <dsp:txXfrm>
        <a:off x="13673304" y="5909496"/>
        <a:ext cx="221546" cy="322456"/>
      </dsp:txXfrm>
    </dsp:sp>
    <dsp:sp modelId="{04666F55-3ACE-4EC3-A219-6A71CCB6FB5B}">
      <dsp:nvSpPr>
        <dsp:cNvPr id="0" name=""/>
        <dsp:cNvSpPr/>
      </dsp:nvSpPr>
      <dsp:spPr>
        <a:xfrm>
          <a:off x="14260898" y="4646882"/>
          <a:ext cx="3669824" cy="27200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/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ABE40D-CC90-400C-B9BF-91BE7665632E}">
      <dsp:nvSpPr>
        <dsp:cNvPr id="0" name=""/>
        <dsp:cNvSpPr/>
      </dsp:nvSpPr>
      <dsp:spPr>
        <a:xfrm>
          <a:off x="15459683" y="6715968"/>
          <a:ext cx="2000455" cy="12658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4164739"/>
                <a:satOff val="-14981"/>
                <a:lumOff val="-10441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14164739"/>
                <a:satOff val="-14981"/>
                <a:lumOff val="-1044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dirty="0">
              <a:solidFill>
                <a:schemeClr val="bg1"/>
              </a:solidFill>
            </a:rPr>
            <a:t>Reconstruction</a:t>
          </a:r>
        </a:p>
      </dsp:txBody>
      <dsp:txXfrm>
        <a:off x="15496759" y="6753044"/>
        <a:ext cx="1926303" cy="1191708"/>
      </dsp:txXfrm>
    </dsp:sp>
    <dsp:sp modelId="{4E4980FD-3C3E-4AE5-B3B8-A70F87F070C1}">
      <dsp:nvSpPr>
        <dsp:cNvPr id="0" name=""/>
        <dsp:cNvSpPr/>
      </dsp:nvSpPr>
      <dsp:spPr>
        <a:xfrm rot="102657">
          <a:off x="18234042" y="5806615"/>
          <a:ext cx="303522" cy="537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8886318"/>
                <a:satOff val="-19975"/>
                <a:lumOff val="-13922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18886318"/>
                <a:satOff val="-19975"/>
                <a:lumOff val="-139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500" kern="1200"/>
        </a:p>
      </dsp:txBody>
      <dsp:txXfrm>
        <a:off x="18234062" y="5912742"/>
        <a:ext cx="212465" cy="322456"/>
      </dsp:txXfrm>
    </dsp:sp>
    <dsp:sp modelId="{D431EE92-08EC-4911-8EEC-C7058A946D7A}">
      <dsp:nvSpPr>
        <dsp:cNvPr id="0" name=""/>
        <dsp:cNvSpPr/>
      </dsp:nvSpPr>
      <dsp:spPr>
        <a:xfrm>
          <a:off x="18797543" y="4517767"/>
          <a:ext cx="3980468" cy="32586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l="-2000" r="-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CF9500-208A-49B5-8B30-6E599493488B}">
      <dsp:nvSpPr>
        <dsp:cNvPr id="0" name=""/>
        <dsp:cNvSpPr/>
      </dsp:nvSpPr>
      <dsp:spPr>
        <a:xfrm>
          <a:off x="20311155" y="6867158"/>
          <a:ext cx="1681446" cy="12437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886318"/>
                <a:satOff val="-19975"/>
                <a:lumOff val="-13922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4">
                <a:hueOff val="18886318"/>
                <a:satOff val="-19975"/>
                <a:lumOff val="-1392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900" b="1" kern="1200" dirty="0" err="1">
              <a:solidFill>
                <a:schemeClr val="bg1"/>
              </a:solidFill>
            </a:rPr>
            <a:t>ROOTification</a:t>
          </a:r>
          <a:endParaRPr lang="en-ZA" sz="1900" b="1" kern="1200" dirty="0">
            <a:solidFill>
              <a:schemeClr val="bg1"/>
            </a:solidFill>
          </a:endParaRPr>
        </a:p>
      </dsp:txBody>
      <dsp:txXfrm>
        <a:off x="20347584" y="6903587"/>
        <a:ext cx="1608588" cy="1170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29E96-215F-42F4-BBC1-BE0650031A5D}">
      <dsp:nvSpPr>
        <dsp:cNvPr id="0" name=""/>
        <dsp:cNvSpPr/>
      </dsp:nvSpPr>
      <dsp:spPr>
        <a:xfrm>
          <a:off x="210343" y="1322"/>
          <a:ext cx="4167187" cy="25003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 dirty="0">
              <a:solidFill>
                <a:schemeClr val="bg1"/>
              </a:solidFill>
            </a:rPr>
            <a:t>Simulated signal events for benchmark masses</a:t>
          </a:r>
        </a:p>
      </dsp:txBody>
      <dsp:txXfrm>
        <a:off x="283575" y="74554"/>
        <a:ext cx="4020723" cy="2353848"/>
      </dsp:txXfrm>
    </dsp:sp>
    <dsp:sp modelId="{F7113C93-3655-4F13-AB81-96277C3086EA}">
      <dsp:nvSpPr>
        <dsp:cNvPr id="0" name=""/>
        <dsp:cNvSpPr/>
      </dsp:nvSpPr>
      <dsp:spPr>
        <a:xfrm rot="21599201">
          <a:off x="4713339" y="734091"/>
          <a:ext cx="808991" cy="1033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400" kern="1200"/>
        </a:p>
      </dsp:txBody>
      <dsp:txXfrm>
        <a:off x="4713339" y="940811"/>
        <a:ext cx="566294" cy="620078"/>
      </dsp:txXfrm>
    </dsp:sp>
    <dsp:sp modelId="{170D5CBC-A93F-402F-8E7A-4F1AF6FFBC31}">
      <dsp:nvSpPr>
        <dsp:cNvPr id="0" name=""/>
        <dsp:cNvSpPr/>
      </dsp:nvSpPr>
      <dsp:spPr>
        <a:xfrm>
          <a:off x="5903930" y="0"/>
          <a:ext cx="4167187" cy="25003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 dirty="0">
              <a:solidFill>
                <a:schemeClr val="bg1"/>
              </a:solidFill>
            </a:rPr>
            <a:t>Validation of samples with basic plots</a:t>
          </a:r>
        </a:p>
      </dsp:txBody>
      <dsp:txXfrm>
        <a:off x="5977162" y="73232"/>
        <a:ext cx="4020723" cy="2353848"/>
      </dsp:txXfrm>
    </dsp:sp>
    <dsp:sp modelId="{CD35282B-5475-4A12-AAE7-767D289E0FC9}">
      <dsp:nvSpPr>
        <dsp:cNvPr id="0" name=""/>
        <dsp:cNvSpPr/>
      </dsp:nvSpPr>
      <dsp:spPr>
        <a:xfrm rot="761">
          <a:off x="10468735" y="734080"/>
          <a:ext cx="957895" cy="1033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95105"/>
            <a:satOff val="-1110"/>
            <a:lumOff val="66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400" kern="1200"/>
        </a:p>
      </dsp:txBody>
      <dsp:txXfrm>
        <a:off x="10468735" y="940740"/>
        <a:ext cx="670527" cy="620078"/>
      </dsp:txXfrm>
    </dsp:sp>
    <dsp:sp modelId="{0884DE32-95B1-4C54-B4D7-901B19B8D249}">
      <dsp:nvSpPr>
        <dsp:cNvPr id="0" name=""/>
        <dsp:cNvSpPr/>
      </dsp:nvSpPr>
      <dsp:spPr>
        <a:xfrm>
          <a:off x="11878468" y="1322"/>
          <a:ext cx="4167187" cy="25003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 dirty="0">
              <a:solidFill>
                <a:schemeClr val="bg1"/>
              </a:solidFill>
            </a:rPr>
            <a:t>Submit request for large dataset to physics group</a:t>
          </a:r>
        </a:p>
      </dsp:txBody>
      <dsp:txXfrm>
        <a:off x="11951700" y="74554"/>
        <a:ext cx="4020723" cy="2353848"/>
      </dsp:txXfrm>
    </dsp:sp>
    <dsp:sp modelId="{7473B3F7-7FF5-413E-B530-B7747CEA4C9B}">
      <dsp:nvSpPr>
        <dsp:cNvPr id="0" name=""/>
        <dsp:cNvSpPr/>
      </dsp:nvSpPr>
      <dsp:spPr>
        <a:xfrm rot="5400000">
          <a:off x="13520340" y="2793338"/>
          <a:ext cx="883443" cy="1033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90210"/>
            <a:satOff val="-2219"/>
            <a:lumOff val="133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400" kern="1200"/>
        </a:p>
      </dsp:txBody>
      <dsp:txXfrm rot="-5400000">
        <a:off x="13652023" y="2868348"/>
        <a:ext cx="620078" cy="618410"/>
      </dsp:txXfrm>
    </dsp:sp>
    <dsp:sp modelId="{594A6EAF-EE7A-4F96-BDCF-4769260CA378}">
      <dsp:nvSpPr>
        <dsp:cNvPr id="0" name=""/>
        <dsp:cNvSpPr/>
      </dsp:nvSpPr>
      <dsp:spPr>
        <a:xfrm>
          <a:off x="11878468" y="4168510"/>
          <a:ext cx="4167187" cy="25003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 dirty="0">
              <a:solidFill>
                <a:schemeClr val="bg1"/>
              </a:solidFill>
            </a:rPr>
            <a:t>Receive approval and start building analysis framework</a:t>
          </a:r>
        </a:p>
      </dsp:txBody>
      <dsp:txXfrm>
        <a:off x="11951700" y="4241742"/>
        <a:ext cx="4020723" cy="2353848"/>
      </dsp:txXfrm>
    </dsp:sp>
    <dsp:sp modelId="{257A1515-518D-4159-8BF0-F10F20F26EA0}">
      <dsp:nvSpPr>
        <dsp:cNvPr id="0" name=""/>
        <dsp:cNvSpPr/>
      </dsp:nvSpPr>
      <dsp:spPr>
        <a:xfrm rot="10821690">
          <a:off x="10655744" y="4883799"/>
          <a:ext cx="864069" cy="1033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85315"/>
            <a:satOff val="-3329"/>
            <a:lumOff val="200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400" kern="1200"/>
        </a:p>
      </dsp:txBody>
      <dsp:txXfrm rot="10800000">
        <a:off x="10914962" y="5091309"/>
        <a:ext cx="604848" cy="620078"/>
      </dsp:txXfrm>
    </dsp:sp>
    <dsp:sp modelId="{B86388CF-2FBB-4AC7-A53A-5A947E8FAC33}">
      <dsp:nvSpPr>
        <dsp:cNvPr id="0" name=""/>
        <dsp:cNvSpPr/>
      </dsp:nvSpPr>
      <dsp:spPr>
        <a:xfrm>
          <a:off x="6080994" y="4131930"/>
          <a:ext cx="4167187" cy="25003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 dirty="0">
              <a:solidFill>
                <a:schemeClr val="bg1"/>
              </a:solidFill>
            </a:rPr>
            <a:t>Receive full signal</a:t>
          </a:r>
        </a:p>
      </dsp:txBody>
      <dsp:txXfrm>
        <a:off x="6154226" y="4205162"/>
        <a:ext cx="4020723" cy="2353848"/>
      </dsp:txXfrm>
    </dsp:sp>
    <dsp:sp modelId="{9424BC21-4C79-4BD2-B739-CFDD6344187A}">
      <dsp:nvSpPr>
        <dsp:cNvPr id="0" name=""/>
        <dsp:cNvSpPr/>
      </dsp:nvSpPr>
      <dsp:spPr>
        <a:xfrm rot="10778580">
          <a:off x="4803388" y="4883486"/>
          <a:ext cx="902852" cy="1033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80420"/>
            <a:satOff val="-4438"/>
            <a:lumOff val="267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400" kern="1200"/>
        </a:p>
      </dsp:txBody>
      <dsp:txXfrm rot="10800000">
        <a:off x="5074241" y="5089334"/>
        <a:ext cx="631996" cy="620078"/>
      </dsp:txXfrm>
    </dsp:sp>
    <dsp:sp modelId="{29189A65-2B00-4EFB-ABF8-270401711C61}">
      <dsp:nvSpPr>
        <dsp:cNvPr id="0" name=""/>
        <dsp:cNvSpPr/>
      </dsp:nvSpPr>
      <dsp:spPr>
        <a:xfrm>
          <a:off x="210343" y="4168510"/>
          <a:ext cx="4167187" cy="25003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0" i="0" kern="1200" dirty="0">
              <a:solidFill>
                <a:schemeClr val="bg1"/>
              </a:solidFill>
            </a:rPr>
            <a:t>Study requested samples generated/study major backgrounds already generated</a:t>
          </a:r>
          <a:endParaRPr lang="en-ZA" sz="3000" kern="1200" dirty="0">
            <a:solidFill>
              <a:schemeClr val="bg1"/>
            </a:solidFill>
          </a:endParaRPr>
        </a:p>
      </dsp:txBody>
      <dsp:txXfrm>
        <a:off x="283575" y="4241742"/>
        <a:ext cx="4020723" cy="2353848"/>
      </dsp:txXfrm>
    </dsp:sp>
    <dsp:sp modelId="{0B8F7369-42F1-4AC2-AAD6-88E9459CA309}">
      <dsp:nvSpPr>
        <dsp:cNvPr id="0" name=""/>
        <dsp:cNvSpPr/>
      </dsp:nvSpPr>
      <dsp:spPr>
        <a:xfrm rot="5400000">
          <a:off x="1852215" y="6960525"/>
          <a:ext cx="883443" cy="10334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75525"/>
            <a:satOff val="-5548"/>
            <a:lumOff val="334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400" kern="1200"/>
        </a:p>
      </dsp:txBody>
      <dsp:txXfrm rot="-5400000">
        <a:off x="1983898" y="7035535"/>
        <a:ext cx="620078" cy="618410"/>
      </dsp:txXfrm>
    </dsp:sp>
    <dsp:sp modelId="{E22C93DD-0E7D-4FC2-8199-A8A6E230A1CA}">
      <dsp:nvSpPr>
        <dsp:cNvPr id="0" name=""/>
        <dsp:cNvSpPr/>
      </dsp:nvSpPr>
      <dsp:spPr>
        <a:xfrm>
          <a:off x="210343" y="8335697"/>
          <a:ext cx="4167187" cy="250031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3000" kern="1200" dirty="0">
              <a:solidFill>
                <a:schemeClr val="bg1"/>
              </a:solidFill>
            </a:rPr>
            <a:t>Complete analysis</a:t>
          </a:r>
        </a:p>
      </dsp:txBody>
      <dsp:txXfrm>
        <a:off x="283575" y="8408929"/>
        <a:ext cx="4020723" cy="2353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2429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4987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 flipV="1">
            <a:off x="3619500" y="8635632"/>
            <a:ext cx="17145000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defTabSz="642937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3619500" y="9036843"/>
            <a:ext cx="17145000" cy="3804048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3800" baseline="0">
                <a:solidFill>
                  <a:srgbClr val="0B80C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19500" y="6000750"/>
            <a:ext cx="17145000" cy="253603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sz="7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4681" y="12882157"/>
            <a:ext cx="545704" cy="6127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" name="ATLAS-Logo-B&amp;W-invert-CMYK-M.png" descr="ATLAS-Logo-B&amp;W-invert-CMYK-M.png"/>
          <p:cNvPicPr>
            <a:picLocks noChangeAspect="1"/>
          </p:cNvPicPr>
          <p:nvPr/>
        </p:nvPicPr>
        <p:blipFill>
          <a:blip r:embed="rId2"/>
          <a:srcRect l="10297" t="19280" r="10934" b="19067"/>
          <a:stretch>
            <a:fillRect/>
          </a:stretch>
        </p:blipFill>
        <p:spPr>
          <a:xfrm>
            <a:off x="871846" y="569398"/>
            <a:ext cx="5564945" cy="22911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2" h="21600" extrusionOk="0">
                <a:moveTo>
                  <a:pt x="2620" y="0"/>
                </a:moveTo>
                <a:cubicBezTo>
                  <a:pt x="2454" y="0"/>
                  <a:pt x="2325" y="2"/>
                  <a:pt x="2220" y="11"/>
                </a:cubicBezTo>
                <a:cubicBezTo>
                  <a:pt x="2126" y="20"/>
                  <a:pt x="2054" y="35"/>
                  <a:pt x="1986" y="60"/>
                </a:cubicBezTo>
                <a:cubicBezTo>
                  <a:pt x="1986" y="60"/>
                  <a:pt x="1984" y="63"/>
                  <a:pt x="1983" y="64"/>
                </a:cubicBezTo>
                <a:cubicBezTo>
                  <a:pt x="1964" y="71"/>
                  <a:pt x="1946" y="80"/>
                  <a:pt x="1928" y="90"/>
                </a:cubicBezTo>
                <a:cubicBezTo>
                  <a:pt x="1928" y="90"/>
                  <a:pt x="1927" y="90"/>
                  <a:pt x="1926" y="90"/>
                </a:cubicBezTo>
                <a:cubicBezTo>
                  <a:pt x="1926" y="90"/>
                  <a:pt x="1924" y="93"/>
                  <a:pt x="1923" y="94"/>
                </a:cubicBezTo>
                <a:cubicBezTo>
                  <a:pt x="1874" y="119"/>
                  <a:pt x="1825" y="152"/>
                  <a:pt x="1776" y="195"/>
                </a:cubicBezTo>
                <a:cubicBezTo>
                  <a:pt x="1760" y="208"/>
                  <a:pt x="1745" y="220"/>
                  <a:pt x="1728" y="236"/>
                </a:cubicBezTo>
                <a:cubicBezTo>
                  <a:pt x="1663" y="298"/>
                  <a:pt x="1593" y="370"/>
                  <a:pt x="1505" y="471"/>
                </a:cubicBezTo>
                <a:cubicBezTo>
                  <a:pt x="1430" y="558"/>
                  <a:pt x="1357" y="653"/>
                  <a:pt x="1287" y="752"/>
                </a:cubicBezTo>
                <a:cubicBezTo>
                  <a:pt x="1266" y="781"/>
                  <a:pt x="1248" y="812"/>
                  <a:pt x="1228" y="842"/>
                </a:cubicBezTo>
                <a:cubicBezTo>
                  <a:pt x="1186" y="905"/>
                  <a:pt x="1143" y="969"/>
                  <a:pt x="1102" y="1036"/>
                </a:cubicBezTo>
                <a:cubicBezTo>
                  <a:pt x="1053" y="1118"/>
                  <a:pt x="1007" y="1202"/>
                  <a:pt x="961" y="1291"/>
                </a:cubicBezTo>
                <a:cubicBezTo>
                  <a:pt x="949" y="1312"/>
                  <a:pt x="938" y="1336"/>
                  <a:pt x="927" y="1358"/>
                </a:cubicBezTo>
                <a:cubicBezTo>
                  <a:pt x="872" y="1468"/>
                  <a:pt x="820" y="1579"/>
                  <a:pt x="770" y="1699"/>
                </a:cubicBezTo>
                <a:cubicBezTo>
                  <a:pt x="702" y="1861"/>
                  <a:pt x="638" y="2037"/>
                  <a:pt x="578" y="2219"/>
                </a:cubicBezTo>
                <a:cubicBezTo>
                  <a:pt x="566" y="2253"/>
                  <a:pt x="555" y="2288"/>
                  <a:pt x="544" y="2324"/>
                </a:cubicBezTo>
                <a:cubicBezTo>
                  <a:pt x="544" y="2325"/>
                  <a:pt x="543" y="2326"/>
                  <a:pt x="543" y="2327"/>
                </a:cubicBezTo>
                <a:cubicBezTo>
                  <a:pt x="542" y="2328"/>
                  <a:pt x="541" y="2330"/>
                  <a:pt x="541" y="2331"/>
                </a:cubicBezTo>
                <a:cubicBezTo>
                  <a:pt x="540" y="2333"/>
                  <a:pt x="540" y="2336"/>
                  <a:pt x="539" y="2338"/>
                </a:cubicBezTo>
                <a:cubicBezTo>
                  <a:pt x="537" y="2344"/>
                  <a:pt x="535" y="2351"/>
                  <a:pt x="533" y="2357"/>
                </a:cubicBezTo>
                <a:cubicBezTo>
                  <a:pt x="532" y="2362"/>
                  <a:pt x="530" y="2364"/>
                  <a:pt x="529" y="2368"/>
                </a:cubicBezTo>
                <a:cubicBezTo>
                  <a:pt x="528" y="2369"/>
                  <a:pt x="529" y="2371"/>
                  <a:pt x="529" y="2372"/>
                </a:cubicBezTo>
                <a:cubicBezTo>
                  <a:pt x="470" y="2559"/>
                  <a:pt x="413" y="2753"/>
                  <a:pt x="363" y="2960"/>
                </a:cubicBezTo>
                <a:cubicBezTo>
                  <a:pt x="324" y="3116"/>
                  <a:pt x="288" y="3278"/>
                  <a:pt x="253" y="3446"/>
                </a:cubicBezTo>
                <a:cubicBezTo>
                  <a:pt x="221" y="3605"/>
                  <a:pt x="194" y="3763"/>
                  <a:pt x="167" y="3921"/>
                </a:cubicBezTo>
                <a:cubicBezTo>
                  <a:pt x="157" y="3987"/>
                  <a:pt x="146" y="4052"/>
                  <a:pt x="137" y="4119"/>
                </a:cubicBezTo>
                <a:cubicBezTo>
                  <a:pt x="133" y="4141"/>
                  <a:pt x="130" y="4165"/>
                  <a:pt x="127" y="4187"/>
                </a:cubicBezTo>
                <a:cubicBezTo>
                  <a:pt x="-9" y="5225"/>
                  <a:pt x="-38" y="6391"/>
                  <a:pt x="50" y="7633"/>
                </a:cubicBezTo>
                <a:cubicBezTo>
                  <a:pt x="63" y="7800"/>
                  <a:pt x="79" y="7974"/>
                  <a:pt x="95" y="8149"/>
                </a:cubicBezTo>
                <a:cubicBezTo>
                  <a:pt x="101" y="8212"/>
                  <a:pt x="105" y="8273"/>
                  <a:pt x="112" y="8336"/>
                </a:cubicBezTo>
                <a:cubicBezTo>
                  <a:pt x="226" y="9426"/>
                  <a:pt x="341" y="10170"/>
                  <a:pt x="507" y="10738"/>
                </a:cubicBezTo>
                <a:cubicBezTo>
                  <a:pt x="507" y="10739"/>
                  <a:pt x="508" y="10741"/>
                  <a:pt x="509" y="10742"/>
                </a:cubicBezTo>
                <a:cubicBezTo>
                  <a:pt x="517" y="10769"/>
                  <a:pt x="526" y="10791"/>
                  <a:pt x="535" y="10817"/>
                </a:cubicBezTo>
                <a:cubicBezTo>
                  <a:pt x="564" y="10907"/>
                  <a:pt x="592" y="10996"/>
                  <a:pt x="624" y="11079"/>
                </a:cubicBezTo>
                <a:cubicBezTo>
                  <a:pt x="630" y="11094"/>
                  <a:pt x="636" y="11108"/>
                  <a:pt x="641" y="11124"/>
                </a:cubicBezTo>
                <a:cubicBezTo>
                  <a:pt x="642" y="11127"/>
                  <a:pt x="643" y="11131"/>
                  <a:pt x="644" y="11135"/>
                </a:cubicBezTo>
                <a:cubicBezTo>
                  <a:pt x="644" y="11136"/>
                  <a:pt x="645" y="11137"/>
                  <a:pt x="646" y="11139"/>
                </a:cubicBezTo>
                <a:cubicBezTo>
                  <a:pt x="646" y="11139"/>
                  <a:pt x="647" y="11142"/>
                  <a:pt x="647" y="11142"/>
                </a:cubicBezTo>
                <a:cubicBezTo>
                  <a:pt x="692" y="11253"/>
                  <a:pt x="741" y="11356"/>
                  <a:pt x="793" y="11457"/>
                </a:cubicBezTo>
                <a:cubicBezTo>
                  <a:pt x="794" y="11458"/>
                  <a:pt x="794" y="11459"/>
                  <a:pt x="795" y="11460"/>
                </a:cubicBezTo>
                <a:cubicBezTo>
                  <a:pt x="796" y="11462"/>
                  <a:pt x="797" y="11462"/>
                  <a:pt x="798" y="11464"/>
                </a:cubicBezTo>
                <a:cubicBezTo>
                  <a:pt x="813" y="11493"/>
                  <a:pt x="830" y="11522"/>
                  <a:pt x="845" y="11550"/>
                </a:cubicBezTo>
                <a:cubicBezTo>
                  <a:pt x="850" y="11558"/>
                  <a:pt x="853" y="11565"/>
                  <a:pt x="858" y="11573"/>
                </a:cubicBezTo>
                <a:cubicBezTo>
                  <a:pt x="861" y="11578"/>
                  <a:pt x="864" y="11582"/>
                  <a:pt x="867" y="11588"/>
                </a:cubicBezTo>
                <a:cubicBezTo>
                  <a:pt x="868" y="11590"/>
                  <a:pt x="870" y="11593"/>
                  <a:pt x="872" y="11595"/>
                </a:cubicBezTo>
                <a:cubicBezTo>
                  <a:pt x="873" y="11597"/>
                  <a:pt x="875" y="11600"/>
                  <a:pt x="876" y="11603"/>
                </a:cubicBezTo>
                <a:cubicBezTo>
                  <a:pt x="877" y="11604"/>
                  <a:pt x="878" y="11605"/>
                  <a:pt x="879" y="11606"/>
                </a:cubicBezTo>
                <a:cubicBezTo>
                  <a:pt x="880" y="11607"/>
                  <a:pt x="879" y="11610"/>
                  <a:pt x="879" y="11610"/>
                </a:cubicBezTo>
                <a:cubicBezTo>
                  <a:pt x="880" y="11612"/>
                  <a:pt x="881" y="11612"/>
                  <a:pt x="882" y="11614"/>
                </a:cubicBezTo>
                <a:cubicBezTo>
                  <a:pt x="910" y="11662"/>
                  <a:pt x="938" y="11710"/>
                  <a:pt x="968" y="11756"/>
                </a:cubicBezTo>
                <a:cubicBezTo>
                  <a:pt x="971" y="11759"/>
                  <a:pt x="973" y="11764"/>
                  <a:pt x="975" y="11767"/>
                </a:cubicBezTo>
                <a:cubicBezTo>
                  <a:pt x="976" y="11769"/>
                  <a:pt x="978" y="11773"/>
                  <a:pt x="979" y="11775"/>
                </a:cubicBezTo>
                <a:cubicBezTo>
                  <a:pt x="980" y="11776"/>
                  <a:pt x="981" y="11777"/>
                  <a:pt x="982" y="11778"/>
                </a:cubicBezTo>
                <a:cubicBezTo>
                  <a:pt x="995" y="11797"/>
                  <a:pt x="1007" y="11816"/>
                  <a:pt x="1019" y="11835"/>
                </a:cubicBezTo>
                <a:cubicBezTo>
                  <a:pt x="1020" y="11835"/>
                  <a:pt x="1020" y="11838"/>
                  <a:pt x="1021" y="11838"/>
                </a:cubicBezTo>
                <a:cubicBezTo>
                  <a:pt x="1021" y="11839"/>
                  <a:pt x="1022" y="11838"/>
                  <a:pt x="1022" y="11838"/>
                </a:cubicBezTo>
                <a:cubicBezTo>
                  <a:pt x="1023" y="11839"/>
                  <a:pt x="1024" y="11842"/>
                  <a:pt x="1024" y="11842"/>
                </a:cubicBezTo>
                <a:cubicBezTo>
                  <a:pt x="1025" y="11843"/>
                  <a:pt x="1026" y="11844"/>
                  <a:pt x="1027" y="11846"/>
                </a:cubicBezTo>
                <a:cubicBezTo>
                  <a:pt x="1027" y="11846"/>
                  <a:pt x="1028" y="11845"/>
                  <a:pt x="1028" y="11846"/>
                </a:cubicBezTo>
                <a:cubicBezTo>
                  <a:pt x="1091" y="11937"/>
                  <a:pt x="1157" y="12030"/>
                  <a:pt x="1230" y="12119"/>
                </a:cubicBezTo>
                <a:lnTo>
                  <a:pt x="1241" y="12134"/>
                </a:lnTo>
                <a:lnTo>
                  <a:pt x="1550" y="12512"/>
                </a:lnTo>
                <a:lnTo>
                  <a:pt x="1567" y="12725"/>
                </a:lnTo>
                <a:cubicBezTo>
                  <a:pt x="1568" y="12735"/>
                  <a:pt x="1569" y="12749"/>
                  <a:pt x="1570" y="12759"/>
                </a:cubicBezTo>
                <a:lnTo>
                  <a:pt x="1627" y="13496"/>
                </a:lnTo>
                <a:cubicBezTo>
                  <a:pt x="1650" y="13797"/>
                  <a:pt x="1662" y="13999"/>
                  <a:pt x="1668" y="14173"/>
                </a:cubicBezTo>
                <a:cubicBezTo>
                  <a:pt x="1673" y="14248"/>
                  <a:pt x="1675" y="14317"/>
                  <a:pt x="1674" y="14383"/>
                </a:cubicBezTo>
                <a:cubicBezTo>
                  <a:pt x="1674" y="14385"/>
                  <a:pt x="1674" y="14391"/>
                  <a:pt x="1674" y="14394"/>
                </a:cubicBezTo>
                <a:cubicBezTo>
                  <a:pt x="1674" y="14394"/>
                  <a:pt x="1674" y="14397"/>
                  <a:pt x="1674" y="14398"/>
                </a:cubicBezTo>
                <a:cubicBezTo>
                  <a:pt x="1674" y="14416"/>
                  <a:pt x="1675" y="14436"/>
                  <a:pt x="1674" y="14454"/>
                </a:cubicBezTo>
                <a:cubicBezTo>
                  <a:pt x="1672" y="14525"/>
                  <a:pt x="1664" y="14593"/>
                  <a:pt x="1654" y="14667"/>
                </a:cubicBezTo>
                <a:cubicBezTo>
                  <a:pt x="1654" y="14669"/>
                  <a:pt x="1655" y="14673"/>
                  <a:pt x="1654" y="14674"/>
                </a:cubicBezTo>
                <a:cubicBezTo>
                  <a:pt x="1647" y="14727"/>
                  <a:pt x="1635" y="14788"/>
                  <a:pt x="1624" y="14846"/>
                </a:cubicBezTo>
                <a:cubicBezTo>
                  <a:pt x="1617" y="14882"/>
                  <a:pt x="1612" y="14912"/>
                  <a:pt x="1604" y="14951"/>
                </a:cubicBezTo>
                <a:cubicBezTo>
                  <a:pt x="1544" y="15233"/>
                  <a:pt x="1490" y="15988"/>
                  <a:pt x="1467" y="16833"/>
                </a:cubicBezTo>
                <a:lnTo>
                  <a:pt x="1428" y="18240"/>
                </a:lnTo>
                <a:lnTo>
                  <a:pt x="1236" y="18360"/>
                </a:lnTo>
                <a:cubicBezTo>
                  <a:pt x="1130" y="18426"/>
                  <a:pt x="906" y="18782"/>
                  <a:pt x="738" y="19149"/>
                </a:cubicBezTo>
                <a:cubicBezTo>
                  <a:pt x="666" y="19306"/>
                  <a:pt x="605" y="19422"/>
                  <a:pt x="549" y="19520"/>
                </a:cubicBezTo>
                <a:cubicBezTo>
                  <a:pt x="525" y="19560"/>
                  <a:pt x="501" y="19604"/>
                  <a:pt x="479" y="19636"/>
                </a:cubicBezTo>
                <a:cubicBezTo>
                  <a:pt x="478" y="19637"/>
                  <a:pt x="476" y="19638"/>
                  <a:pt x="475" y="19639"/>
                </a:cubicBezTo>
                <a:cubicBezTo>
                  <a:pt x="475" y="19640"/>
                  <a:pt x="475" y="19643"/>
                  <a:pt x="475" y="19643"/>
                </a:cubicBezTo>
                <a:cubicBezTo>
                  <a:pt x="474" y="19644"/>
                  <a:pt x="474" y="19643"/>
                  <a:pt x="473" y="19643"/>
                </a:cubicBezTo>
                <a:cubicBezTo>
                  <a:pt x="473" y="19644"/>
                  <a:pt x="472" y="19647"/>
                  <a:pt x="472" y="19647"/>
                </a:cubicBezTo>
                <a:cubicBezTo>
                  <a:pt x="464" y="19658"/>
                  <a:pt x="457" y="19667"/>
                  <a:pt x="449" y="19677"/>
                </a:cubicBezTo>
                <a:cubicBezTo>
                  <a:pt x="448" y="19677"/>
                  <a:pt x="447" y="19680"/>
                  <a:pt x="447" y="19681"/>
                </a:cubicBezTo>
                <a:cubicBezTo>
                  <a:pt x="447" y="19681"/>
                  <a:pt x="446" y="19680"/>
                  <a:pt x="446" y="19681"/>
                </a:cubicBezTo>
                <a:cubicBezTo>
                  <a:pt x="412" y="19724"/>
                  <a:pt x="378" y="19760"/>
                  <a:pt x="347" y="19782"/>
                </a:cubicBezTo>
                <a:cubicBezTo>
                  <a:pt x="312" y="19806"/>
                  <a:pt x="279" y="19819"/>
                  <a:pt x="244" y="19819"/>
                </a:cubicBezTo>
                <a:lnTo>
                  <a:pt x="55" y="19819"/>
                </a:lnTo>
                <a:lnTo>
                  <a:pt x="90" y="20522"/>
                </a:lnTo>
                <a:cubicBezTo>
                  <a:pt x="109" y="20910"/>
                  <a:pt x="134" y="21311"/>
                  <a:pt x="147" y="21413"/>
                </a:cubicBezTo>
                <a:cubicBezTo>
                  <a:pt x="151" y="21438"/>
                  <a:pt x="157" y="21466"/>
                  <a:pt x="164" y="21488"/>
                </a:cubicBezTo>
                <a:cubicBezTo>
                  <a:pt x="173" y="21514"/>
                  <a:pt x="185" y="21533"/>
                  <a:pt x="198" y="21551"/>
                </a:cubicBezTo>
                <a:cubicBezTo>
                  <a:pt x="198" y="21552"/>
                  <a:pt x="199" y="21551"/>
                  <a:pt x="200" y="21551"/>
                </a:cubicBezTo>
                <a:cubicBezTo>
                  <a:pt x="219" y="21578"/>
                  <a:pt x="240" y="21600"/>
                  <a:pt x="263" y="21600"/>
                </a:cubicBezTo>
                <a:cubicBezTo>
                  <a:pt x="315" y="21600"/>
                  <a:pt x="341" y="21513"/>
                  <a:pt x="323" y="21398"/>
                </a:cubicBezTo>
                <a:cubicBezTo>
                  <a:pt x="315" y="21348"/>
                  <a:pt x="313" y="21294"/>
                  <a:pt x="318" y="21233"/>
                </a:cubicBezTo>
                <a:cubicBezTo>
                  <a:pt x="319" y="21215"/>
                  <a:pt x="325" y="21192"/>
                  <a:pt x="327" y="21173"/>
                </a:cubicBezTo>
                <a:cubicBezTo>
                  <a:pt x="334" y="21121"/>
                  <a:pt x="344" y="21067"/>
                  <a:pt x="360" y="21009"/>
                </a:cubicBezTo>
                <a:cubicBezTo>
                  <a:pt x="375" y="20947"/>
                  <a:pt x="393" y="20885"/>
                  <a:pt x="418" y="20818"/>
                </a:cubicBezTo>
                <a:cubicBezTo>
                  <a:pt x="449" y="20733"/>
                  <a:pt x="488" y="20646"/>
                  <a:pt x="532" y="20556"/>
                </a:cubicBezTo>
                <a:cubicBezTo>
                  <a:pt x="532" y="20556"/>
                  <a:pt x="531" y="20553"/>
                  <a:pt x="532" y="20552"/>
                </a:cubicBezTo>
                <a:cubicBezTo>
                  <a:pt x="535" y="20546"/>
                  <a:pt x="539" y="20540"/>
                  <a:pt x="543" y="20534"/>
                </a:cubicBezTo>
                <a:cubicBezTo>
                  <a:pt x="543" y="20533"/>
                  <a:pt x="544" y="20534"/>
                  <a:pt x="544" y="20534"/>
                </a:cubicBezTo>
                <a:cubicBezTo>
                  <a:pt x="546" y="20530"/>
                  <a:pt x="548" y="20523"/>
                  <a:pt x="550" y="20519"/>
                </a:cubicBezTo>
                <a:cubicBezTo>
                  <a:pt x="561" y="20498"/>
                  <a:pt x="571" y="20476"/>
                  <a:pt x="583" y="20455"/>
                </a:cubicBezTo>
                <a:cubicBezTo>
                  <a:pt x="614" y="20394"/>
                  <a:pt x="648" y="20337"/>
                  <a:pt x="684" y="20275"/>
                </a:cubicBezTo>
                <a:cubicBezTo>
                  <a:pt x="703" y="20244"/>
                  <a:pt x="722" y="20210"/>
                  <a:pt x="742" y="20178"/>
                </a:cubicBezTo>
                <a:cubicBezTo>
                  <a:pt x="784" y="20113"/>
                  <a:pt x="827" y="20051"/>
                  <a:pt x="873" y="19987"/>
                </a:cubicBezTo>
                <a:cubicBezTo>
                  <a:pt x="896" y="19956"/>
                  <a:pt x="918" y="19925"/>
                  <a:pt x="942" y="19894"/>
                </a:cubicBezTo>
                <a:cubicBezTo>
                  <a:pt x="1009" y="19806"/>
                  <a:pt x="1078" y="19717"/>
                  <a:pt x="1151" y="19636"/>
                </a:cubicBezTo>
                <a:cubicBezTo>
                  <a:pt x="1438" y="19320"/>
                  <a:pt x="1711" y="19013"/>
                  <a:pt x="1759" y="18951"/>
                </a:cubicBezTo>
                <a:cubicBezTo>
                  <a:pt x="1771" y="18936"/>
                  <a:pt x="1784" y="18889"/>
                  <a:pt x="1800" y="18824"/>
                </a:cubicBezTo>
                <a:cubicBezTo>
                  <a:pt x="1822" y="18734"/>
                  <a:pt x="1847" y="18597"/>
                  <a:pt x="1873" y="18442"/>
                </a:cubicBezTo>
                <a:cubicBezTo>
                  <a:pt x="1873" y="18441"/>
                  <a:pt x="1874" y="18439"/>
                  <a:pt x="1874" y="18438"/>
                </a:cubicBezTo>
                <a:cubicBezTo>
                  <a:pt x="1879" y="18411"/>
                  <a:pt x="1882" y="18382"/>
                  <a:pt x="1887" y="18352"/>
                </a:cubicBezTo>
                <a:cubicBezTo>
                  <a:pt x="1901" y="18255"/>
                  <a:pt x="1915" y="18143"/>
                  <a:pt x="1930" y="18034"/>
                </a:cubicBezTo>
                <a:cubicBezTo>
                  <a:pt x="1936" y="17976"/>
                  <a:pt x="1945" y="17918"/>
                  <a:pt x="1951" y="17858"/>
                </a:cubicBezTo>
                <a:cubicBezTo>
                  <a:pt x="2058" y="16830"/>
                  <a:pt x="2108" y="16553"/>
                  <a:pt x="2186" y="16553"/>
                </a:cubicBezTo>
                <a:cubicBezTo>
                  <a:pt x="2213" y="16553"/>
                  <a:pt x="2347" y="16753"/>
                  <a:pt x="2486" y="16998"/>
                </a:cubicBezTo>
                <a:lnTo>
                  <a:pt x="2740" y="17443"/>
                </a:lnTo>
                <a:lnTo>
                  <a:pt x="2618" y="17926"/>
                </a:lnTo>
                <a:cubicBezTo>
                  <a:pt x="2600" y="18000"/>
                  <a:pt x="2584" y="18082"/>
                  <a:pt x="2569" y="18173"/>
                </a:cubicBezTo>
                <a:cubicBezTo>
                  <a:pt x="2565" y="18205"/>
                  <a:pt x="2561" y="18227"/>
                  <a:pt x="2557" y="18263"/>
                </a:cubicBezTo>
                <a:cubicBezTo>
                  <a:pt x="2544" y="18385"/>
                  <a:pt x="2532" y="18524"/>
                  <a:pt x="2522" y="18678"/>
                </a:cubicBezTo>
                <a:cubicBezTo>
                  <a:pt x="2511" y="18833"/>
                  <a:pt x="2502" y="19002"/>
                  <a:pt x="2494" y="19183"/>
                </a:cubicBezTo>
                <a:cubicBezTo>
                  <a:pt x="2493" y="19196"/>
                  <a:pt x="2493" y="19211"/>
                  <a:pt x="2492" y="19224"/>
                </a:cubicBezTo>
                <a:cubicBezTo>
                  <a:pt x="2488" y="19492"/>
                  <a:pt x="2467" y="19805"/>
                  <a:pt x="2440" y="20118"/>
                </a:cubicBezTo>
                <a:cubicBezTo>
                  <a:pt x="2440" y="20120"/>
                  <a:pt x="2440" y="20124"/>
                  <a:pt x="2440" y="20126"/>
                </a:cubicBezTo>
                <a:cubicBezTo>
                  <a:pt x="2439" y="20137"/>
                  <a:pt x="2438" y="20145"/>
                  <a:pt x="2437" y="20156"/>
                </a:cubicBezTo>
                <a:cubicBezTo>
                  <a:pt x="2427" y="20272"/>
                  <a:pt x="2418" y="20404"/>
                  <a:pt x="2406" y="20500"/>
                </a:cubicBezTo>
                <a:cubicBezTo>
                  <a:pt x="2400" y="20547"/>
                  <a:pt x="2401" y="20541"/>
                  <a:pt x="2396" y="20586"/>
                </a:cubicBezTo>
                <a:cubicBezTo>
                  <a:pt x="2390" y="20636"/>
                  <a:pt x="2384" y="20736"/>
                  <a:pt x="2379" y="20769"/>
                </a:cubicBezTo>
                <a:cubicBezTo>
                  <a:pt x="2360" y="20887"/>
                  <a:pt x="2345" y="20996"/>
                  <a:pt x="2336" y="21080"/>
                </a:cubicBezTo>
                <a:cubicBezTo>
                  <a:pt x="2326" y="21164"/>
                  <a:pt x="2323" y="21220"/>
                  <a:pt x="2328" y="21230"/>
                </a:cubicBezTo>
                <a:cubicBezTo>
                  <a:pt x="2334" y="21242"/>
                  <a:pt x="2355" y="21252"/>
                  <a:pt x="2371" y="21263"/>
                </a:cubicBezTo>
                <a:cubicBezTo>
                  <a:pt x="2410" y="21282"/>
                  <a:pt x="2497" y="21316"/>
                  <a:pt x="2654" y="21361"/>
                </a:cubicBezTo>
                <a:cubicBezTo>
                  <a:pt x="2693" y="21372"/>
                  <a:pt x="2719" y="21369"/>
                  <a:pt x="2754" y="21376"/>
                </a:cubicBezTo>
                <a:cubicBezTo>
                  <a:pt x="2817" y="21380"/>
                  <a:pt x="2876" y="21381"/>
                  <a:pt x="2928" y="21376"/>
                </a:cubicBezTo>
                <a:cubicBezTo>
                  <a:pt x="2970" y="21371"/>
                  <a:pt x="3012" y="21365"/>
                  <a:pt x="3037" y="21353"/>
                </a:cubicBezTo>
                <a:cubicBezTo>
                  <a:pt x="3051" y="21346"/>
                  <a:pt x="3056" y="21333"/>
                  <a:pt x="3063" y="21323"/>
                </a:cubicBezTo>
                <a:cubicBezTo>
                  <a:pt x="3080" y="21272"/>
                  <a:pt x="3041" y="21198"/>
                  <a:pt x="2937" y="21110"/>
                </a:cubicBezTo>
                <a:cubicBezTo>
                  <a:pt x="2932" y="21106"/>
                  <a:pt x="2929" y="21110"/>
                  <a:pt x="2924" y="21106"/>
                </a:cubicBezTo>
                <a:cubicBezTo>
                  <a:pt x="2924" y="21105"/>
                  <a:pt x="2922" y="21103"/>
                  <a:pt x="2921" y="21102"/>
                </a:cubicBezTo>
                <a:cubicBezTo>
                  <a:pt x="2919" y="21100"/>
                  <a:pt x="2916" y="21097"/>
                  <a:pt x="2914" y="21095"/>
                </a:cubicBezTo>
                <a:cubicBezTo>
                  <a:pt x="2913" y="21094"/>
                  <a:pt x="2913" y="21095"/>
                  <a:pt x="2912" y="21095"/>
                </a:cubicBezTo>
                <a:cubicBezTo>
                  <a:pt x="2908" y="21091"/>
                  <a:pt x="2905" y="21082"/>
                  <a:pt x="2901" y="21076"/>
                </a:cubicBezTo>
                <a:cubicBezTo>
                  <a:pt x="2792" y="20984"/>
                  <a:pt x="2729" y="20865"/>
                  <a:pt x="2711" y="20653"/>
                </a:cubicBezTo>
                <a:cubicBezTo>
                  <a:pt x="2703" y="20626"/>
                  <a:pt x="2693" y="20598"/>
                  <a:pt x="2689" y="20571"/>
                </a:cubicBezTo>
                <a:cubicBezTo>
                  <a:pt x="2684" y="20534"/>
                  <a:pt x="2680" y="20500"/>
                  <a:pt x="2680" y="20466"/>
                </a:cubicBezTo>
                <a:cubicBezTo>
                  <a:pt x="2680" y="20412"/>
                  <a:pt x="2711" y="20189"/>
                  <a:pt x="2761" y="19879"/>
                </a:cubicBezTo>
                <a:cubicBezTo>
                  <a:pt x="2803" y="19585"/>
                  <a:pt x="2866" y="19223"/>
                  <a:pt x="2954" y="18753"/>
                </a:cubicBezTo>
                <a:cubicBezTo>
                  <a:pt x="3132" y="17794"/>
                  <a:pt x="3225" y="17120"/>
                  <a:pt x="3204" y="16912"/>
                </a:cubicBezTo>
                <a:cubicBezTo>
                  <a:pt x="3194" y="16820"/>
                  <a:pt x="3147" y="16654"/>
                  <a:pt x="3078" y="16455"/>
                </a:cubicBezTo>
                <a:cubicBezTo>
                  <a:pt x="3078" y="16455"/>
                  <a:pt x="3078" y="16452"/>
                  <a:pt x="3078" y="16452"/>
                </a:cubicBezTo>
                <a:cubicBezTo>
                  <a:pt x="3044" y="16353"/>
                  <a:pt x="3003" y="16246"/>
                  <a:pt x="2960" y="16137"/>
                </a:cubicBezTo>
                <a:cubicBezTo>
                  <a:pt x="2917" y="16028"/>
                  <a:pt x="2871" y="15918"/>
                  <a:pt x="2823" y="15812"/>
                </a:cubicBezTo>
                <a:lnTo>
                  <a:pt x="2475" y="15041"/>
                </a:lnTo>
                <a:lnTo>
                  <a:pt x="2551" y="14356"/>
                </a:lnTo>
                <a:cubicBezTo>
                  <a:pt x="2573" y="14157"/>
                  <a:pt x="2593" y="14003"/>
                  <a:pt x="2614" y="13870"/>
                </a:cubicBezTo>
                <a:cubicBezTo>
                  <a:pt x="2628" y="13777"/>
                  <a:pt x="2644" y="13685"/>
                  <a:pt x="2660" y="13619"/>
                </a:cubicBezTo>
                <a:cubicBezTo>
                  <a:pt x="2673" y="13566"/>
                  <a:pt x="2686" y="13519"/>
                  <a:pt x="2702" y="13481"/>
                </a:cubicBezTo>
                <a:cubicBezTo>
                  <a:pt x="2717" y="13442"/>
                  <a:pt x="2734" y="13413"/>
                  <a:pt x="2752" y="13387"/>
                </a:cubicBezTo>
                <a:cubicBezTo>
                  <a:pt x="2789" y="13337"/>
                  <a:pt x="2831" y="13306"/>
                  <a:pt x="2885" y="13294"/>
                </a:cubicBezTo>
                <a:cubicBezTo>
                  <a:pt x="2911" y="13288"/>
                  <a:pt x="2941" y="13286"/>
                  <a:pt x="2974" y="13286"/>
                </a:cubicBezTo>
                <a:cubicBezTo>
                  <a:pt x="3062" y="13286"/>
                  <a:pt x="3151" y="13253"/>
                  <a:pt x="3243" y="13182"/>
                </a:cubicBezTo>
                <a:cubicBezTo>
                  <a:pt x="3334" y="13110"/>
                  <a:pt x="3429" y="13000"/>
                  <a:pt x="3530" y="12849"/>
                </a:cubicBezTo>
                <a:cubicBezTo>
                  <a:pt x="3581" y="12773"/>
                  <a:pt x="3633" y="12684"/>
                  <a:pt x="3687" y="12587"/>
                </a:cubicBezTo>
                <a:cubicBezTo>
                  <a:pt x="3687" y="12586"/>
                  <a:pt x="3689" y="12583"/>
                  <a:pt x="3689" y="12583"/>
                </a:cubicBezTo>
                <a:cubicBezTo>
                  <a:pt x="3699" y="12563"/>
                  <a:pt x="3710" y="12539"/>
                  <a:pt x="3721" y="12519"/>
                </a:cubicBezTo>
                <a:cubicBezTo>
                  <a:pt x="3779" y="12411"/>
                  <a:pt x="3843" y="12279"/>
                  <a:pt x="3906" y="12145"/>
                </a:cubicBezTo>
                <a:cubicBezTo>
                  <a:pt x="3997" y="11951"/>
                  <a:pt x="4093" y="11727"/>
                  <a:pt x="4196" y="11479"/>
                </a:cubicBezTo>
                <a:cubicBezTo>
                  <a:pt x="4205" y="11456"/>
                  <a:pt x="4215" y="11439"/>
                  <a:pt x="4224" y="11415"/>
                </a:cubicBezTo>
                <a:cubicBezTo>
                  <a:pt x="4365" y="11065"/>
                  <a:pt x="4484" y="10746"/>
                  <a:pt x="4587" y="10450"/>
                </a:cubicBezTo>
                <a:cubicBezTo>
                  <a:pt x="4588" y="10447"/>
                  <a:pt x="4589" y="10446"/>
                  <a:pt x="4590" y="10443"/>
                </a:cubicBezTo>
                <a:cubicBezTo>
                  <a:pt x="4591" y="10438"/>
                  <a:pt x="4593" y="10432"/>
                  <a:pt x="4594" y="10428"/>
                </a:cubicBezTo>
                <a:cubicBezTo>
                  <a:pt x="4639" y="10298"/>
                  <a:pt x="4679" y="10173"/>
                  <a:pt x="4718" y="10050"/>
                </a:cubicBezTo>
                <a:cubicBezTo>
                  <a:pt x="4732" y="10002"/>
                  <a:pt x="4747" y="9955"/>
                  <a:pt x="4761" y="9908"/>
                </a:cubicBezTo>
                <a:cubicBezTo>
                  <a:pt x="4791" y="9804"/>
                  <a:pt x="4821" y="9703"/>
                  <a:pt x="4848" y="9601"/>
                </a:cubicBezTo>
                <a:cubicBezTo>
                  <a:pt x="4849" y="9598"/>
                  <a:pt x="4849" y="9596"/>
                  <a:pt x="4850" y="9593"/>
                </a:cubicBezTo>
                <a:cubicBezTo>
                  <a:pt x="4852" y="9584"/>
                  <a:pt x="4855" y="9573"/>
                  <a:pt x="4857" y="9563"/>
                </a:cubicBezTo>
                <a:cubicBezTo>
                  <a:pt x="4997" y="9025"/>
                  <a:pt x="5085" y="8500"/>
                  <a:pt x="5153" y="7872"/>
                </a:cubicBezTo>
                <a:cubicBezTo>
                  <a:pt x="5173" y="7685"/>
                  <a:pt x="5189" y="7499"/>
                  <a:pt x="5202" y="7311"/>
                </a:cubicBezTo>
                <a:cubicBezTo>
                  <a:pt x="5203" y="7292"/>
                  <a:pt x="5204" y="7271"/>
                  <a:pt x="5205" y="7251"/>
                </a:cubicBezTo>
                <a:cubicBezTo>
                  <a:pt x="5213" y="7112"/>
                  <a:pt x="5220" y="6975"/>
                  <a:pt x="5225" y="6828"/>
                </a:cubicBezTo>
                <a:cubicBezTo>
                  <a:pt x="5230" y="6653"/>
                  <a:pt x="5234" y="6480"/>
                  <a:pt x="5234" y="6308"/>
                </a:cubicBezTo>
                <a:cubicBezTo>
                  <a:pt x="5234" y="6308"/>
                  <a:pt x="5234" y="6305"/>
                  <a:pt x="5234" y="6305"/>
                </a:cubicBezTo>
                <a:cubicBezTo>
                  <a:pt x="5234" y="6300"/>
                  <a:pt x="5234" y="6298"/>
                  <a:pt x="5234" y="6293"/>
                </a:cubicBezTo>
                <a:cubicBezTo>
                  <a:pt x="5234" y="6286"/>
                  <a:pt x="5233" y="6278"/>
                  <a:pt x="5233" y="6271"/>
                </a:cubicBezTo>
                <a:cubicBezTo>
                  <a:pt x="5233" y="6047"/>
                  <a:pt x="5229" y="5829"/>
                  <a:pt x="5220" y="5612"/>
                </a:cubicBezTo>
                <a:cubicBezTo>
                  <a:pt x="5220" y="5611"/>
                  <a:pt x="5220" y="5610"/>
                  <a:pt x="5220" y="5609"/>
                </a:cubicBezTo>
                <a:cubicBezTo>
                  <a:pt x="5220" y="5608"/>
                  <a:pt x="5220" y="5605"/>
                  <a:pt x="5220" y="5605"/>
                </a:cubicBezTo>
                <a:cubicBezTo>
                  <a:pt x="5219" y="5562"/>
                  <a:pt x="5216" y="5521"/>
                  <a:pt x="5214" y="5478"/>
                </a:cubicBezTo>
                <a:cubicBezTo>
                  <a:pt x="5205" y="5272"/>
                  <a:pt x="5192" y="5070"/>
                  <a:pt x="5176" y="4872"/>
                </a:cubicBezTo>
                <a:cubicBezTo>
                  <a:pt x="5171" y="4820"/>
                  <a:pt x="5167" y="4766"/>
                  <a:pt x="5162" y="4714"/>
                </a:cubicBezTo>
                <a:cubicBezTo>
                  <a:pt x="5154" y="4633"/>
                  <a:pt x="5145" y="4555"/>
                  <a:pt x="5136" y="4475"/>
                </a:cubicBezTo>
                <a:cubicBezTo>
                  <a:pt x="5119" y="4330"/>
                  <a:pt x="5102" y="4186"/>
                  <a:pt x="5080" y="4045"/>
                </a:cubicBezTo>
                <a:cubicBezTo>
                  <a:pt x="4931" y="3051"/>
                  <a:pt x="4678" y="2158"/>
                  <a:pt x="4344" y="1448"/>
                </a:cubicBezTo>
                <a:cubicBezTo>
                  <a:pt x="4326" y="1410"/>
                  <a:pt x="4309" y="1372"/>
                  <a:pt x="4290" y="1336"/>
                </a:cubicBezTo>
                <a:cubicBezTo>
                  <a:pt x="4263" y="1282"/>
                  <a:pt x="4235" y="1234"/>
                  <a:pt x="4207" y="1182"/>
                </a:cubicBezTo>
                <a:cubicBezTo>
                  <a:pt x="4167" y="1110"/>
                  <a:pt x="4128" y="1034"/>
                  <a:pt x="4085" y="965"/>
                </a:cubicBezTo>
                <a:cubicBezTo>
                  <a:pt x="4028" y="873"/>
                  <a:pt x="3970" y="784"/>
                  <a:pt x="3909" y="700"/>
                </a:cubicBezTo>
                <a:cubicBezTo>
                  <a:pt x="3848" y="615"/>
                  <a:pt x="3784" y="539"/>
                  <a:pt x="3720" y="464"/>
                </a:cubicBezTo>
                <a:cubicBezTo>
                  <a:pt x="3559" y="278"/>
                  <a:pt x="3453" y="175"/>
                  <a:pt x="3335" y="109"/>
                </a:cubicBezTo>
                <a:cubicBezTo>
                  <a:pt x="3330" y="106"/>
                  <a:pt x="3326" y="100"/>
                  <a:pt x="3321" y="97"/>
                </a:cubicBezTo>
                <a:cubicBezTo>
                  <a:pt x="3306" y="89"/>
                  <a:pt x="3292" y="74"/>
                  <a:pt x="3277" y="67"/>
                </a:cubicBezTo>
                <a:cubicBezTo>
                  <a:pt x="3271" y="65"/>
                  <a:pt x="3261" y="66"/>
                  <a:pt x="3255" y="64"/>
                </a:cubicBezTo>
                <a:cubicBezTo>
                  <a:pt x="3252" y="62"/>
                  <a:pt x="3246" y="61"/>
                  <a:pt x="3243" y="60"/>
                </a:cubicBezTo>
                <a:cubicBezTo>
                  <a:pt x="3241" y="59"/>
                  <a:pt x="3240" y="60"/>
                  <a:pt x="3238" y="60"/>
                </a:cubicBezTo>
                <a:cubicBezTo>
                  <a:pt x="3098" y="10"/>
                  <a:pt x="2925" y="0"/>
                  <a:pt x="2620" y="0"/>
                </a:cubicBezTo>
                <a:close/>
                <a:moveTo>
                  <a:pt x="2803" y="464"/>
                </a:moveTo>
                <a:cubicBezTo>
                  <a:pt x="3277" y="449"/>
                  <a:pt x="3832" y="994"/>
                  <a:pt x="4145" y="1781"/>
                </a:cubicBezTo>
                <a:cubicBezTo>
                  <a:pt x="4337" y="2260"/>
                  <a:pt x="4339" y="2278"/>
                  <a:pt x="4218" y="2436"/>
                </a:cubicBezTo>
                <a:cubicBezTo>
                  <a:pt x="4149" y="2525"/>
                  <a:pt x="4050" y="2597"/>
                  <a:pt x="3998" y="2597"/>
                </a:cubicBezTo>
                <a:cubicBezTo>
                  <a:pt x="3946" y="2597"/>
                  <a:pt x="3649" y="2803"/>
                  <a:pt x="3338" y="3053"/>
                </a:cubicBezTo>
                <a:cubicBezTo>
                  <a:pt x="3027" y="3303"/>
                  <a:pt x="2737" y="3542"/>
                  <a:pt x="2695" y="3584"/>
                </a:cubicBezTo>
                <a:cubicBezTo>
                  <a:pt x="2664" y="3616"/>
                  <a:pt x="2642" y="3606"/>
                  <a:pt x="2628" y="3573"/>
                </a:cubicBezTo>
                <a:cubicBezTo>
                  <a:pt x="2570" y="3716"/>
                  <a:pt x="2395" y="3983"/>
                  <a:pt x="2179" y="4247"/>
                </a:cubicBezTo>
                <a:cubicBezTo>
                  <a:pt x="1900" y="4586"/>
                  <a:pt x="1599" y="4988"/>
                  <a:pt x="1510" y="5141"/>
                </a:cubicBezTo>
                <a:cubicBezTo>
                  <a:pt x="1301" y="5499"/>
                  <a:pt x="1295" y="5495"/>
                  <a:pt x="1195" y="5010"/>
                </a:cubicBezTo>
                <a:cubicBezTo>
                  <a:pt x="1034" y="4234"/>
                  <a:pt x="957" y="3185"/>
                  <a:pt x="1041" y="2915"/>
                </a:cubicBezTo>
                <a:cubicBezTo>
                  <a:pt x="1223" y="2324"/>
                  <a:pt x="1551" y="1560"/>
                  <a:pt x="1622" y="1560"/>
                </a:cubicBezTo>
                <a:cubicBezTo>
                  <a:pt x="1664" y="1560"/>
                  <a:pt x="1874" y="1961"/>
                  <a:pt x="2089" y="2451"/>
                </a:cubicBezTo>
                <a:cubicBezTo>
                  <a:pt x="2305" y="2941"/>
                  <a:pt x="2510" y="3341"/>
                  <a:pt x="2546" y="3341"/>
                </a:cubicBezTo>
                <a:cubicBezTo>
                  <a:pt x="2567" y="3341"/>
                  <a:pt x="2590" y="3364"/>
                  <a:pt x="2611" y="3397"/>
                </a:cubicBezTo>
                <a:cubicBezTo>
                  <a:pt x="2612" y="3361"/>
                  <a:pt x="2612" y="3328"/>
                  <a:pt x="2615" y="3281"/>
                </a:cubicBezTo>
                <a:cubicBezTo>
                  <a:pt x="2630" y="3098"/>
                  <a:pt x="2279" y="2236"/>
                  <a:pt x="1997" y="1762"/>
                </a:cubicBezTo>
                <a:cubicBezTo>
                  <a:pt x="1870" y="1548"/>
                  <a:pt x="1782" y="1309"/>
                  <a:pt x="1802" y="1231"/>
                </a:cubicBezTo>
                <a:cubicBezTo>
                  <a:pt x="1890" y="883"/>
                  <a:pt x="2421" y="476"/>
                  <a:pt x="2803" y="464"/>
                </a:cubicBezTo>
                <a:close/>
                <a:moveTo>
                  <a:pt x="704" y="2836"/>
                </a:moveTo>
                <a:cubicBezTo>
                  <a:pt x="718" y="2835"/>
                  <a:pt x="731" y="2850"/>
                  <a:pt x="742" y="2877"/>
                </a:cubicBezTo>
                <a:cubicBezTo>
                  <a:pt x="786" y="2983"/>
                  <a:pt x="756" y="3296"/>
                  <a:pt x="647" y="3887"/>
                </a:cubicBezTo>
                <a:cubicBezTo>
                  <a:pt x="464" y="4881"/>
                  <a:pt x="362" y="5852"/>
                  <a:pt x="360" y="6634"/>
                </a:cubicBezTo>
                <a:cubicBezTo>
                  <a:pt x="358" y="7166"/>
                  <a:pt x="294" y="7437"/>
                  <a:pt x="215" y="7244"/>
                </a:cubicBezTo>
                <a:cubicBezTo>
                  <a:pt x="129" y="7035"/>
                  <a:pt x="182" y="5359"/>
                  <a:pt x="303" y="4490"/>
                </a:cubicBezTo>
                <a:cubicBezTo>
                  <a:pt x="438" y="3511"/>
                  <a:pt x="604" y="2842"/>
                  <a:pt x="704" y="2836"/>
                </a:cubicBezTo>
                <a:close/>
                <a:moveTo>
                  <a:pt x="4244" y="3042"/>
                </a:moveTo>
                <a:cubicBezTo>
                  <a:pt x="4496" y="3042"/>
                  <a:pt x="4526" y="3082"/>
                  <a:pt x="4604" y="3525"/>
                </a:cubicBezTo>
                <a:cubicBezTo>
                  <a:pt x="4687" y="3997"/>
                  <a:pt x="4684" y="4022"/>
                  <a:pt x="4433" y="4651"/>
                </a:cubicBezTo>
                <a:cubicBezTo>
                  <a:pt x="4292" y="5004"/>
                  <a:pt x="4049" y="5520"/>
                  <a:pt x="3893" y="5799"/>
                </a:cubicBezTo>
                <a:cubicBezTo>
                  <a:pt x="3738" y="6079"/>
                  <a:pt x="3583" y="6308"/>
                  <a:pt x="3549" y="6308"/>
                </a:cubicBezTo>
                <a:cubicBezTo>
                  <a:pt x="3514" y="6308"/>
                  <a:pt x="3383" y="5879"/>
                  <a:pt x="3257" y="5354"/>
                </a:cubicBezTo>
                <a:cubicBezTo>
                  <a:pt x="3126" y="4814"/>
                  <a:pt x="2972" y="4364"/>
                  <a:pt x="2900" y="4314"/>
                </a:cubicBezTo>
                <a:cubicBezTo>
                  <a:pt x="2773" y="4227"/>
                  <a:pt x="2772" y="4223"/>
                  <a:pt x="2892" y="4000"/>
                </a:cubicBezTo>
                <a:cubicBezTo>
                  <a:pt x="3081" y="3650"/>
                  <a:pt x="3939" y="3042"/>
                  <a:pt x="4244" y="3042"/>
                </a:cubicBezTo>
                <a:close/>
                <a:moveTo>
                  <a:pt x="769" y="4269"/>
                </a:moveTo>
                <a:cubicBezTo>
                  <a:pt x="828" y="4274"/>
                  <a:pt x="892" y="4547"/>
                  <a:pt x="968" y="5074"/>
                </a:cubicBezTo>
                <a:lnTo>
                  <a:pt x="1078" y="5829"/>
                </a:lnTo>
                <a:lnTo>
                  <a:pt x="809" y="6376"/>
                </a:lnTo>
                <a:cubicBezTo>
                  <a:pt x="482" y="7040"/>
                  <a:pt x="423" y="6867"/>
                  <a:pt x="539" y="5590"/>
                </a:cubicBezTo>
                <a:cubicBezTo>
                  <a:pt x="621" y="4695"/>
                  <a:pt x="692" y="4263"/>
                  <a:pt x="769" y="4269"/>
                </a:cubicBezTo>
                <a:close/>
                <a:moveTo>
                  <a:pt x="4721" y="4782"/>
                </a:moveTo>
                <a:cubicBezTo>
                  <a:pt x="4858" y="5116"/>
                  <a:pt x="4684" y="7427"/>
                  <a:pt x="4428" y="8650"/>
                </a:cubicBezTo>
                <a:cubicBezTo>
                  <a:pt x="4247" y="9521"/>
                  <a:pt x="4055" y="10114"/>
                  <a:pt x="4012" y="9934"/>
                </a:cubicBezTo>
                <a:cubicBezTo>
                  <a:pt x="3994" y="9859"/>
                  <a:pt x="3961" y="9555"/>
                  <a:pt x="3939" y="9260"/>
                </a:cubicBezTo>
                <a:cubicBezTo>
                  <a:pt x="3918" y="8966"/>
                  <a:pt x="3831" y="8301"/>
                  <a:pt x="3746" y="7779"/>
                </a:cubicBezTo>
                <a:lnTo>
                  <a:pt x="3590" y="6828"/>
                </a:lnTo>
                <a:lnTo>
                  <a:pt x="3784" y="6458"/>
                </a:lnTo>
                <a:cubicBezTo>
                  <a:pt x="3891" y="6254"/>
                  <a:pt x="4136" y="5775"/>
                  <a:pt x="4330" y="5392"/>
                </a:cubicBezTo>
                <a:cubicBezTo>
                  <a:pt x="4524" y="5008"/>
                  <a:pt x="4700" y="4732"/>
                  <a:pt x="4721" y="4782"/>
                </a:cubicBezTo>
                <a:close/>
                <a:moveTo>
                  <a:pt x="4993" y="5414"/>
                </a:moveTo>
                <a:cubicBezTo>
                  <a:pt x="5020" y="5428"/>
                  <a:pt x="5042" y="5599"/>
                  <a:pt x="5054" y="5938"/>
                </a:cubicBezTo>
                <a:cubicBezTo>
                  <a:pt x="5084" y="6782"/>
                  <a:pt x="4958" y="8028"/>
                  <a:pt x="4747" y="9002"/>
                </a:cubicBezTo>
                <a:cubicBezTo>
                  <a:pt x="4540" y="9952"/>
                  <a:pt x="4244" y="10727"/>
                  <a:pt x="4181" y="10480"/>
                </a:cubicBezTo>
                <a:cubicBezTo>
                  <a:pt x="4158" y="10392"/>
                  <a:pt x="4209" y="10098"/>
                  <a:pt x="4293" y="9829"/>
                </a:cubicBezTo>
                <a:cubicBezTo>
                  <a:pt x="4541" y="9040"/>
                  <a:pt x="4749" y="7795"/>
                  <a:pt x="4833" y="6589"/>
                </a:cubicBezTo>
                <a:cubicBezTo>
                  <a:pt x="4887" y="5806"/>
                  <a:pt x="4947" y="5392"/>
                  <a:pt x="4993" y="5414"/>
                </a:cubicBezTo>
                <a:close/>
                <a:moveTo>
                  <a:pt x="20383" y="6316"/>
                </a:moveTo>
                <a:cubicBezTo>
                  <a:pt x="20217" y="6321"/>
                  <a:pt x="20063" y="6356"/>
                  <a:pt x="19923" y="6424"/>
                </a:cubicBezTo>
                <a:cubicBezTo>
                  <a:pt x="19918" y="6427"/>
                  <a:pt x="19912" y="6429"/>
                  <a:pt x="19907" y="6432"/>
                </a:cubicBezTo>
                <a:cubicBezTo>
                  <a:pt x="19863" y="6454"/>
                  <a:pt x="19820" y="6481"/>
                  <a:pt x="19778" y="6510"/>
                </a:cubicBezTo>
                <a:cubicBezTo>
                  <a:pt x="19727" y="6549"/>
                  <a:pt x="19676" y="6589"/>
                  <a:pt x="19628" y="6638"/>
                </a:cubicBezTo>
                <a:cubicBezTo>
                  <a:pt x="19627" y="6638"/>
                  <a:pt x="19625" y="6640"/>
                  <a:pt x="19624" y="6641"/>
                </a:cubicBezTo>
                <a:cubicBezTo>
                  <a:pt x="19605" y="6661"/>
                  <a:pt x="19587" y="6680"/>
                  <a:pt x="19569" y="6701"/>
                </a:cubicBezTo>
                <a:cubicBezTo>
                  <a:pt x="19512" y="6766"/>
                  <a:pt x="19457" y="6834"/>
                  <a:pt x="19406" y="6914"/>
                </a:cubicBezTo>
                <a:cubicBezTo>
                  <a:pt x="19355" y="6995"/>
                  <a:pt x="19309" y="7088"/>
                  <a:pt x="19265" y="7184"/>
                </a:cubicBezTo>
                <a:cubicBezTo>
                  <a:pt x="19263" y="7186"/>
                  <a:pt x="19263" y="7189"/>
                  <a:pt x="19262" y="7191"/>
                </a:cubicBezTo>
                <a:cubicBezTo>
                  <a:pt x="19250" y="7215"/>
                  <a:pt x="19238" y="7241"/>
                  <a:pt x="19228" y="7266"/>
                </a:cubicBezTo>
                <a:cubicBezTo>
                  <a:pt x="19227" y="7268"/>
                  <a:pt x="19228" y="7268"/>
                  <a:pt x="19228" y="7270"/>
                </a:cubicBezTo>
                <a:cubicBezTo>
                  <a:pt x="19190" y="7360"/>
                  <a:pt x="19153" y="7456"/>
                  <a:pt x="19122" y="7558"/>
                </a:cubicBezTo>
                <a:cubicBezTo>
                  <a:pt x="19121" y="7558"/>
                  <a:pt x="19120" y="7561"/>
                  <a:pt x="19120" y="7562"/>
                </a:cubicBezTo>
                <a:cubicBezTo>
                  <a:pt x="19119" y="7567"/>
                  <a:pt x="19117" y="7568"/>
                  <a:pt x="19115" y="7573"/>
                </a:cubicBezTo>
                <a:cubicBezTo>
                  <a:pt x="19113" y="7581"/>
                  <a:pt x="19110" y="7588"/>
                  <a:pt x="19108" y="7595"/>
                </a:cubicBezTo>
                <a:cubicBezTo>
                  <a:pt x="19108" y="7596"/>
                  <a:pt x="19108" y="7599"/>
                  <a:pt x="19108" y="7599"/>
                </a:cubicBezTo>
                <a:cubicBezTo>
                  <a:pt x="19106" y="7606"/>
                  <a:pt x="19104" y="7614"/>
                  <a:pt x="19102" y="7622"/>
                </a:cubicBezTo>
                <a:cubicBezTo>
                  <a:pt x="19070" y="7729"/>
                  <a:pt x="19044" y="7843"/>
                  <a:pt x="19020" y="7962"/>
                </a:cubicBezTo>
                <a:cubicBezTo>
                  <a:pt x="19020" y="7964"/>
                  <a:pt x="19019" y="7968"/>
                  <a:pt x="19019" y="7970"/>
                </a:cubicBezTo>
                <a:cubicBezTo>
                  <a:pt x="19018" y="7974"/>
                  <a:pt x="19016" y="7977"/>
                  <a:pt x="19015" y="7981"/>
                </a:cubicBezTo>
                <a:cubicBezTo>
                  <a:pt x="18950" y="8336"/>
                  <a:pt x="18916" y="8745"/>
                  <a:pt x="18916" y="9200"/>
                </a:cubicBezTo>
                <a:cubicBezTo>
                  <a:pt x="18916" y="9441"/>
                  <a:pt x="18925" y="9652"/>
                  <a:pt x="18940" y="9852"/>
                </a:cubicBezTo>
                <a:cubicBezTo>
                  <a:pt x="18949" y="9925"/>
                  <a:pt x="18956" y="9997"/>
                  <a:pt x="18966" y="10069"/>
                </a:cubicBezTo>
                <a:cubicBezTo>
                  <a:pt x="18969" y="10089"/>
                  <a:pt x="18971" y="10112"/>
                  <a:pt x="18974" y="10132"/>
                </a:cubicBezTo>
                <a:cubicBezTo>
                  <a:pt x="18987" y="10214"/>
                  <a:pt x="19003" y="10296"/>
                  <a:pt x="19020" y="10375"/>
                </a:cubicBezTo>
                <a:cubicBezTo>
                  <a:pt x="19020" y="10376"/>
                  <a:pt x="19020" y="10379"/>
                  <a:pt x="19020" y="10379"/>
                </a:cubicBezTo>
                <a:cubicBezTo>
                  <a:pt x="19040" y="10472"/>
                  <a:pt x="19064" y="10560"/>
                  <a:pt x="19089" y="10648"/>
                </a:cubicBezTo>
                <a:cubicBezTo>
                  <a:pt x="19129" y="10787"/>
                  <a:pt x="19173" y="10925"/>
                  <a:pt x="19225" y="11053"/>
                </a:cubicBezTo>
                <a:cubicBezTo>
                  <a:pt x="19254" y="11125"/>
                  <a:pt x="19290" y="11190"/>
                  <a:pt x="19323" y="11258"/>
                </a:cubicBezTo>
                <a:cubicBezTo>
                  <a:pt x="19471" y="11527"/>
                  <a:pt x="19662" y="11785"/>
                  <a:pt x="19921" y="12074"/>
                </a:cubicBezTo>
                <a:cubicBezTo>
                  <a:pt x="19972" y="12131"/>
                  <a:pt x="20016" y="12193"/>
                  <a:pt x="20066" y="12254"/>
                </a:cubicBezTo>
                <a:cubicBezTo>
                  <a:pt x="20124" y="12319"/>
                  <a:pt x="20181" y="12385"/>
                  <a:pt x="20233" y="12456"/>
                </a:cubicBezTo>
                <a:cubicBezTo>
                  <a:pt x="20238" y="12462"/>
                  <a:pt x="20242" y="12471"/>
                  <a:pt x="20247" y="12478"/>
                </a:cubicBezTo>
                <a:cubicBezTo>
                  <a:pt x="20404" y="12683"/>
                  <a:pt x="20535" y="12873"/>
                  <a:pt x="20578" y="12976"/>
                </a:cubicBezTo>
                <a:cubicBezTo>
                  <a:pt x="20649" y="13149"/>
                  <a:pt x="20688" y="13340"/>
                  <a:pt x="20696" y="13533"/>
                </a:cubicBezTo>
                <a:cubicBezTo>
                  <a:pt x="20701" y="13572"/>
                  <a:pt x="20705" y="13609"/>
                  <a:pt x="20705" y="13645"/>
                </a:cubicBezTo>
                <a:cubicBezTo>
                  <a:pt x="20705" y="13699"/>
                  <a:pt x="20702" y="13757"/>
                  <a:pt x="20696" y="13810"/>
                </a:cubicBezTo>
                <a:cubicBezTo>
                  <a:pt x="20695" y="13823"/>
                  <a:pt x="20692" y="13835"/>
                  <a:pt x="20690" y="13847"/>
                </a:cubicBezTo>
                <a:cubicBezTo>
                  <a:pt x="20690" y="13850"/>
                  <a:pt x="20689" y="13852"/>
                  <a:pt x="20689" y="13855"/>
                </a:cubicBezTo>
                <a:cubicBezTo>
                  <a:pt x="20687" y="13868"/>
                  <a:pt x="20685" y="13879"/>
                  <a:pt x="20682" y="13892"/>
                </a:cubicBezTo>
                <a:cubicBezTo>
                  <a:pt x="20682" y="13893"/>
                  <a:pt x="20682" y="13896"/>
                  <a:pt x="20682" y="13896"/>
                </a:cubicBezTo>
                <a:cubicBezTo>
                  <a:pt x="20682" y="13897"/>
                  <a:pt x="20681" y="13899"/>
                  <a:pt x="20681" y="13900"/>
                </a:cubicBezTo>
                <a:cubicBezTo>
                  <a:pt x="20681" y="13901"/>
                  <a:pt x="20680" y="13902"/>
                  <a:pt x="20679" y="13904"/>
                </a:cubicBezTo>
                <a:cubicBezTo>
                  <a:pt x="20677" y="13914"/>
                  <a:pt x="20677" y="13926"/>
                  <a:pt x="20675" y="13937"/>
                </a:cubicBezTo>
                <a:cubicBezTo>
                  <a:pt x="20660" y="14013"/>
                  <a:pt x="20641" y="14088"/>
                  <a:pt x="20616" y="14158"/>
                </a:cubicBezTo>
                <a:cubicBezTo>
                  <a:pt x="20615" y="14161"/>
                  <a:pt x="20614" y="14163"/>
                  <a:pt x="20613" y="14166"/>
                </a:cubicBezTo>
                <a:cubicBezTo>
                  <a:pt x="20595" y="14224"/>
                  <a:pt x="20573" y="14281"/>
                  <a:pt x="20549" y="14338"/>
                </a:cubicBezTo>
                <a:cubicBezTo>
                  <a:pt x="20462" y="14535"/>
                  <a:pt x="20394" y="14617"/>
                  <a:pt x="20269" y="14652"/>
                </a:cubicBezTo>
                <a:cubicBezTo>
                  <a:pt x="20241" y="14671"/>
                  <a:pt x="20214" y="14690"/>
                  <a:pt x="20186" y="14701"/>
                </a:cubicBezTo>
                <a:cubicBezTo>
                  <a:pt x="20131" y="14722"/>
                  <a:pt x="20052" y="14724"/>
                  <a:pt x="19960" y="14708"/>
                </a:cubicBezTo>
                <a:cubicBezTo>
                  <a:pt x="19875" y="14694"/>
                  <a:pt x="19778" y="14664"/>
                  <a:pt x="19678" y="14626"/>
                </a:cubicBezTo>
                <a:cubicBezTo>
                  <a:pt x="19677" y="14625"/>
                  <a:pt x="19678" y="14622"/>
                  <a:pt x="19677" y="14622"/>
                </a:cubicBezTo>
                <a:cubicBezTo>
                  <a:pt x="19673" y="14621"/>
                  <a:pt x="19669" y="14620"/>
                  <a:pt x="19666" y="14618"/>
                </a:cubicBezTo>
                <a:cubicBezTo>
                  <a:pt x="19500" y="14570"/>
                  <a:pt x="19339" y="14498"/>
                  <a:pt x="19246" y="14416"/>
                </a:cubicBezTo>
                <a:cubicBezTo>
                  <a:pt x="19140" y="14321"/>
                  <a:pt x="19086" y="14282"/>
                  <a:pt x="19035" y="14244"/>
                </a:cubicBezTo>
                <a:cubicBezTo>
                  <a:pt x="18972" y="14188"/>
                  <a:pt x="18949" y="14235"/>
                  <a:pt x="18940" y="14551"/>
                </a:cubicBezTo>
                <a:cubicBezTo>
                  <a:pt x="18937" y="14709"/>
                  <a:pt x="18934" y="14895"/>
                  <a:pt x="18934" y="15112"/>
                </a:cubicBezTo>
                <a:cubicBezTo>
                  <a:pt x="18934" y="15121"/>
                  <a:pt x="18934" y="15126"/>
                  <a:pt x="18934" y="15135"/>
                </a:cubicBezTo>
                <a:lnTo>
                  <a:pt x="18934" y="16077"/>
                </a:lnTo>
                <a:lnTo>
                  <a:pt x="19122" y="16201"/>
                </a:lnTo>
                <a:lnTo>
                  <a:pt x="19191" y="16238"/>
                </a:lnTo>
                <a:lnTo>
                  <a:pt x="19194" y="16242"/>
                </a:lnTo>
                <a:cubicBezTo>
                  <a:pt x="19195" y="16243"/>
                  <a:pt x="19196" y="16242"/>
                  <a:pt x="19197" y="16242"/>
                </a:cubicBezTo>
                <a:cubicBezTo>
                  <a:pt x="19341" y="16324"/>
                  <a:pt x="19705" y="16372"/>
                  <a:pt x="20010" y="16347"/>
                </a:cubicBezTo>
                <a:cubicBezTo>
                  <a:pt x="20395" y="16315"/>
                  <a:pt x="20681" y="16171"/>
                  <a:pt x="20905" y="15898"/>
                </a:cubicBezTo>
                <a:cubicBezTo>
                  <a:pt x="20929" y="15869"/>
                  <a:pt x="20953" y="15843"/>
                  <a:pt x="20975" y="15812"/>
                </a:cubicBezTo>
                <a:cubicBezTo>
                  <a:pt x="21008" y="15765"/>
                  <a:pt x="21040" y="15713"/>
                  <a:pt x="21070" y="15658"/>
                </a:cubicBezTo>
                <a:cubicBezTo>
                  <a:pt x="21080" y="15641"/>
                  <a:pt x="21090" y="15624"/>
                  <a:pt x="21099" y="15606"/>
                </a:cubicBezTo>
                <a:cubicBezTo>
                  <a:pt x="21174" y="15462"/>
                  <a:pt x="21243" y="15295"/>
                  <a:pt x="21304" y="15101"/>
                </a:cubicBezTo>
                <a:cubicBezTo>
                  <a:pt x="21313" y="15071"/>
                  <a:pt x="21317" y="15047"/>
                  <a:pt x="21325" y="15019"/>
                </a:cubicBezTo>
                <a:cubicBezTo>
                  <a:pt x="21351" y="14923"/>
                  <a:pt x="21375" y="14829"/>
                  <a:pt x="21394" y="14723"/>
                </a:cubicBezTo>
                <a:cubicBezTo>
                  <a:pt x="21397" y="14711"/>
                  <a:pt x="21398" y="14698"/>
                  <a:pt x="21401" y="14686"/>
                </a:cubicBezTo>
                <a:cubicBezTo>
                  <a:pt x="21401" y="14683"/>
                  <a:pt x="21402" y="14681"/>
                  <a:pt x="21402" y="14678"/>
                </a:cubicBezTo>
                <a:cubicBezTo>
                  <a:pt x="21421" y="14570"/>
                  <a:pt x="21437" y="14453"/>
                  <a:pt x="21450" y="14334"/>
                </a:cubicBezTo>
                <a:cubicBezTo>
                  <a:pt x="21464" y="14120"/>
                  <a:pt x="21470" y="13862"/>
                  <a:pt x="21470" y="13447"/>
                </a:cubicBezTo>
                <a:cubicBezTo>
                  <a:pt x="21470" y="12756"/>
                  <a:pt x="21443" y="12307"/>
                  <a:pt x="21353" y="11943"/>
                </a:cubicBezTo>
                <a:cubicBezTo>
                  <a:pt x="21337" y="11885"/>
                  <a:pt x="21323" y="11826"/>
                  <a:pt x="21302" y="11771"/>
                </a:cubicBezTo>
                <a:cubicBezTo>
                  <a:pt x="21269" y="11682"/>
                  <a:pt x="21229" y="11593"/>
                  <a:pt x="21182" y="11505"/>
                </a:cubicBezTo>
                <a:cubicBezTo>
                  <a:pt x="21089" y="11330"/>
                  <a:pt x="20966" y="11155"/>
                  <a:pt x="20804" y="10948"/>
                </a:cubicBezTo>
                <a:cubicBezTo>
                  <a:pt x="20724" y="10846"/>
                  <a:pt x="20636" y="10734"/>
                  <a:pt x="20536" y="10615"/>
                </a:cubicBezTo>
                <a:cubicBezTo>
                  <a:pt x="20534" y="10612"/>
                  <a:pt x="20532" y="10614"/>
                  <a:pt x="20530" y="10611"/>
                </a:cubicBezTo>
                <a:cubicBezTo>
                  <a:pt x="19975" y="9980"/>
                  <a:pt x="19857" y="9821"/>
                  <a:pt x="19804" y="9605"/>
                </a:cubicBezTo>
                <a:cubicBezTo>
                  <a:pt x="19801" y="9596"/>
                  <a:pt x="19789" y="9578"/>
                  <a:pt x="19787" y="9571"/>
                </a:cubicBezTo>
                <a:cubicBezTo>
                  <a:pt x="19768" y="9496"/>
                  <a:pt x="19755" y="9418"/>
                  <a:pt x="19746" y="9339"/>
                </a:cubicBezTo>
                <a:cubicBezTo>
                  <a:pt x="19737" y="9259"/>
                  <a:pt x="19734" y="9180"/>
                  <a:pt x="19735" y="9099"/>
                </a:cubicBezTo>
                <a:cubicBezTo>
                  <a:pt x="19726" y="8694"/>
                  <a:pt x="19826" y="8335"/>
                  <a:pt x="20020" y="8138"/>
                </a:cubicBezTo>
                <a:cubicBezTo>
                  <a:pt x="20035" y="8122"/>
                  <a:pt x="20053" y="8110"/>
                  <a:pt x="20069" y="8097"/>
                </a:cubicBezTo>
                <a:cubicBezTo>
                  <a:pt x="20086" y="8083"/>
                  <a:pt x="20104" y="8066"/>
                  <a:pt x="20123" y="8056"/>
                </a:cubicBezTo>
                <a:cubicBezTo>
                  <a:pt x="20147" y="8037"/>
                  <a:pt x="20169" y="8016"/>
                  <a:pt x="20195" y="8003"/>
                </a:cubicBezTo>
                <a:cubicBezTo>
                  <a:pt x="20275" y="7964"/>
                  <a:pt x="20449" y="7999"/>
                  <a:pt x="20622" y="8078"/>
                </a:cubicBezTo>
                <a:cubicBezTo>
                  <a:pt x="20693" y="8107"/>
                  <a:pt x="20771" y="8148"/>
                  <a:pt x="20853" y="8198"/>
                </a:cubicBezTo>
                <a:cubicBezTo>
                  <a:pt x="20969" y="8262"/>
                  <a:pt x="21078" y="8314"/>
                  <a:pt x="21136" y="8321"/>
                </a:cubicBezTo>
                <a:cubicBezTo>
                  <a:pt x="21189" y="8268"/>
                  <a:pt x="21230" y="8079"/>
                  <a:pt x="21307" y="7633"/>
                </a:cubicBezTo>
                <a:cubicBezTo>
                  <a:pt x="21340" y="7440"/>
                  <a:pt x="21366" y="7267"/>
                  <a:pt x="21387" y="7124"/>
                </a:cubicBezTo>
                <a:cubicBezTo>
                  <a:pt x="21389" y="7103"/>
                  <a:pt x="21395" y="7076"/>
                  <a:pt x="21397" y="7057"/>
                </a:cubicBezTo>
                <a:cubicBezTo>
                  <a:pt x="21398" y="7052"/>
                  <a:pt x="21398" y="7050"/>
                  <a:pt x="21399" y="7045"/>
                </a:cubicBezTo>
                <a:cubicBezTo>
                  <a:pt x="21401" y="7027"/>
                  <a:pt x="21399" y="7032"/>
                  <a:pt x="21401" y="7015"/>
                </a:cubicBezTo>
                <a:cubicBezTo>
                  <a:pt x="21413" y="6910"/>
                  <a:pt x="21423" y="6821"/>
                  <a:pt x="21419" y="6810"/>
                </a:cubicBezTo>
                <a:cubicBezTo>
                  <a:pt x="21418" y="6808"/>
                  <a:pt x="21415" y="6804"/>
                  <a:pt x="21414" y="6802"/>
                </a:cubicBezTo>
                <a:cubicBezTo>
                  <a:pt x="21402" y="6780"/>
                  <a:pt x="21247" y="6672"/>
                  <a:pt x="21071" y="6559"/>
                </a:cubicBezTo>
                <a:cubicBezTo>
                  <a:pt x="20839" y="6435"/>
                  <a:pt x="20566" y="6326"/>
                  <a:pt x="20424" y="6319"/>
                </a:cubicBezTo>
                <a:cubicBezTo>
                  <a:pt x="20410" y="6318"/>
                  <a:pt x="20396" y="6316"/>
                  <a:pt x="20383" y="6316"/>
                </a:cubicBezTo>
                <a:close/>
                <a:moveTo>
                  <a:pt x="6903" y="6458"/>
                </a:moveTo>
                <a:lnTo>
                  <a:pt x="6377" y="6462"/>
                </a:lnTo>
                <a:lnTo>
                  <a:pt x="5689" y="11247"/>
                </a:lnTo>
                <a:cubicBezTo>
                  <a:pt x="5311" y="13879"/>
                  <a:pt x="5002" y="16087"/>
                  <a:pt x="5002" y="16152"/>
                </a:cubicBezTo>
                <a:cubicBezTo>
                  <a:pt x="5002" y="16215"/>
                  <a:pt x="5191" y="16243"/>
                  <a:pt x="5422" y="16223"/>
                </a:cubicBezTo>
                <a:cubicBezTo>
                  <a:pt x="5423" y="16223"/>
                  <a:pt x="5423" y="16223"/>
                  <a:pt x="5423" y="16223"/>
                </a:cubicBezTo>
                <a:lnTo>
                  <a:pt x="5885" y="16182"/>
                </a:lnTo>
                <a:lnTo>
                  <a:pt x="6014" y="15067"/>
                </a:lnTo>
                <a:lnTo>
                  <a:pt x="6145" y="13956"/>
                </a:lnTo>
                <a:lnTo>
                  <a:pt x="6314" y="13956"/>
                </a:lnTo>
                <a:cubicBezTo>
                  <a:pt x="6440" y="13912"/>
                  <a:pt x="6661" y="13893"/>
                  <a:pt x="6961" y="13911"/>
                </a:cubicBezTo>
                <a:lnTo>
                  <a:pt x="7656" y="13956"/>
                </a:lnTo>
                <a:lnTo>
                  <a:pt x="7802" y="15105"/>
                </a:lnTo>
                <a:lnTo>
                  <a:pt x="7948" y="16257"/>
                </a:lnTo>
                <a:lnTo>
                  <a:pt x="8396" y="16257"/>
                </a:lnTo>
                <a:lnTo>
                  <a:pt x="8397" y="16257"/>
                </a:lnTo>
                <a:lnTo>
                  <a:pt x="8848" y="16257"/>
                </a:lnTo>
                <a:lnTo>
                  <a:pt x="8540" y="14139"/>
                </a:lnTo>
                <a:cubicBezTo>
                  <a:pt x="8371" y="12976"/>
                  <a:pt x="8051" y="10773"/>
                  <a:pt x="7830" y="9242"/>
                </a:cubicBezTo>
                <a:lnTo>
                  <a:pt x="7429" y="6458"/>
                </a:lnTo>
                <a:lnTo>
                  <a:pt x="6903" y="6458"/>
                </a:lnTo>
                <a:close/>
                <a:moveTo>
                  <a:pt x="8364" y="6458"/>
                </a:moveTo>
                <a:lnTo>
                  <a:pt x="8364" y="7270"/>
                </a:lnTo>
                <a:lnTo>
                  <a:pt x="8364" y="8078"/>
                </a:lnTo>
                <a:lnTo>
                  <a:pt x="8897" y="8123"/>
                </a:lnTo>
                <a:lnTo>
                  <a:pt x="9432" y="8164"/>
                </a:lnTo>
                <a:lnTo>
                  <a:pt x="9448" y="12209"/>
                </a:lnTo>
                <a:lnTo>
                  <a:pt x="9465" y="16257"/>
                </a:lnTo>
                <a:lnTo>
                  <a:pt x="9860" y="16257"/>
                </a:lnTo>
                <a:lnTo>
                  <a:pt x="10255" y="16257"/>
                </a:lnTo>
                <a:lnTo>
                  <a:pt x="10272" y="12209"/>
                </a:lnTo>
                <a:lnTo>
                  <a:pt x="10287" y="8164"/>
                </a:lnTo>
                <a:lnTo>
                  <a:pt x="10822" y="8123"/>
                </a:lnTo>
                <a:lnTo>
                  <a:pt x="11358" y="8078"/>
                </a:lnTo>
                <a:lnTo>
                  <a:pt x="11358" y="7270"/>
                </a:lnTo>
                <a:lnTo>
                  <a:pt x="11358" y="6458"/>
                </a:lnTo>
                <a:lnTo>
                  <a:pt x="9860" y="6458"/>
                </a:lnTo>
                <a:lnTo>
                  <a:pt x="8364" y="6458"/>
                </a:lnTo>
                <a:close/>
                <a:moveTo>
                  <a:pt x="11908" y="6458"/>
                </a:moveTo>
                <a:lnTo>
                  <a:pt x="11908" y="11356"/>
                </a:lnTo>
                <a:lnTo>
                  <a:pt x="11908" y="16257"/>
                </a:lnTo>
                <a:lnTo>
                  <a:pt x="13160" y="16257"/>
                </a:lnTo>
                <a:lnTo>
                  <a:pt x="14411" y="16257"/>
                </a:lnTo>
                <a:lnTo>
                  <a:pt x="14411" y="15441"/>
                </a:lnTo>
                <a:lnTo>
                  <a:pt x="14411" y="14633"/>
                </a:lnTo>
                <a:lnTo>
                  <a:pt x="13603" y="14592"/>
                </a:lnTo>
                <a:lnTo>
                  <a:pt x="12794" y="14551"/>
                </a:lnTo>
                <a:lnTo>
                  <a:pt x="12777" y="10503"/>
                </a:lnTo>
                <a:lnTo>
                  <a:pt x="12760" y="6458"/>
                </a:lnTo>
                <a:lnTo>
                  <a:pt x="12334" y="6458"/>
                </a:lnTo>
                <a:lnTo>
                  <a:pt x="11908" y="6458"/>
                </a:lnTo>
                <a:close/>
                <a:moveTo>
                  <a:pt x="16323" y="6477"/>
                </a:moveTo>
                <a:cubicBezTo>
                  <a:pt x="16189" y="6479"/>
                  <a:pt x="16124" y="6506"/>
                  <a:pt x="16085" y="6566"/>
                </a:cubicBezTo>
                <a:cubicBezTo>
                  <a:pt x="16072" y="6590"/>
                  <a:pt x="16061" y="6619"/>
                  <a:pt x="16052" y="6652"/>
                </a:cubicBezTo>
                <a:cubicBezTo>
                  <a:pt x="16040" y="6700"/>
                  <a:pt x="16029" y="6760"/>
                  <a:pt x="16017" y="6832"/>
                </a:cubicBezTo>
                <a:cubicBezTo>
                  <a:pt x="15980" y="7071"/>
                  <a:pt x="15698" y="9009"/>
                  <a:pt x="15359" y="11356"/>
                </a:cubicBezTo>
                <a:cubicBezTo>
                  <a:pt x="15093" y="13198"/>
                  <a:pt x="14952" y="14166"/>
                  <a:pt x="14844" y="14906"/>
                </a:cubicBezTo>
                <a:cubicBezTo>
                  <a:pt x="14805" y="15182"/>
                  <a:pt x="14690" y="15969"/>
                  <a:pt x="14684" y="16021"/>
                </a:cubicBezTo>
                <a:cubicBezTo>
                  <a:pt x="14664" y="16167"/>
                  <a:pt x="14687" y="16222"/>
                  <a:pt x="14839" y="16242"/>
                </a:cubicBezTo>
                <a:cubicBezTo>
                  <a:pt x="14913" y="16249"/>
                  <a:pt x="14997" y="16257"/>
                  <a:pt x="15097" y="16257"/>
                </a:cubicBezTo>
                <a:cubicBezTo>
                  <a:pt x="15099" y="16257"/>
                  <a:pt x="15100" y="16257"/>
                  <a:pt x="15102" y="16257"/>
                </a:cubicBezTo>
                <a:lnTo>
                  <a:pt x="15548" y="16257"/>
                </a:lnTo>
                <a:lnTo>
                  <a:pt x="15637" y="15599"/>
                </a:lnTo>
                <a:lnTo>
                  <a:pt x="15700" y="15105"/>
                </a:lnTo>
                <a:lnTo>
                  <a:pt x="15848" y="13956"/>
                </a:lnTo>
                <a:lnTo>
                  <a:pt x="15855" y="13956"/>
                </a:lnTo>
                <a:lnTo>
                  <a:pt x="16546" y="13911"/>
                </a:lnTo>
                <a:cubicBezTo>
                  <a:pt x="16833" y="13894"/>
                  <a:pt x="17063" y="13915"/>
                  <a:pt x="17193" y="13956"/>
                </a:cubicBezTo>
                <a:lnTo>
                  <a:pt x="17315" y="13956"/>
                </a:lnTo>
                <a:lnTo>
                  <a:pt x="17350" y="14222"/>
                </a:lnTo>
                <a:cubicBezTo>
                  <a:pt x="17391" y="14439"/>
                  <a:pt x="17447" y="14794"/>
                  <a:pt x="17496" y="15176"/>
                </a:cubicBezTo>
                <a:lnTo>
                  <a:pt x="17625" y="16182"/>
                </a:lnTo>
                <a:lnTo>
                  <a:pt x="18065" y="16223"/>
                </a:lnTo>
                <a:cubicBezTo>
                  <a:pt x="18186" y="16235"/>
                  <a:pt x="18296" y="16233"/>
                  <a:pt x="18376" y="16220"/>
                </a:cubicBezTo>
                <a:cubicBezTo>
                  <a:pt x="18454" y="16200"/>
                  <a:pt x="18502" y="16175"/>
                  <a:pt x="18503" y="16145"/>
                </a:cubicBezTo>
                <a:cubicBezTo>
                  <a:pt x="18502" y="16073"/>
                  <a:pt x="18191" y="13889"/>
                  <a:pt x="17811" y="11281"/>
                </a:cubicBezTo>
                <a:lnTo>
                  <a:pt x="17119" y="6533"/>
                </a:lnTo>
                <a:lnTo>
                  <a:pt x="16603" y="6492"/>
                </a:lnTo>
                <a:cubicBezTo>
                  <a:pt x="16601" y="6491"/>
                  <a:pt x="16600" y="6492"/>
                  <a:pt x="16598" y="6492"/>
                </a:cubicBezTo>
                <a:cubicBezTo>
                  <a:pt x="16485" y="6482"/>
                  <a:pt x="16394" y="6476"/>
                  <a:pt x="16323" y="6477"/>
                </a:cubicBezTo>
                <a:close/>
                <a:moveTo>
                  <a:pt x="1128" y="6551"/>
                </a:moveTo>
                <a:cubicBezTo>
                  <a:pt x="1149" y="6554"/>
                  <a:pt x="1167" y="6575"/>
                  <a:pt x="1185" y="6611"/>
                </a:cubicBezTo>
                <a:cubicBezTo>
                  <a:pt x="1310" y="6863"/>
                  <a:pt x="1645" y="8404"/>
                  <a:pt x="1607" y="8553"/>
                </a:cubicBezTo>
                <a:cubicBezTo>
                  <a:pt x="1589" y="8622"/>
                  <a:pt x="1473" y="8740"/>
                  <a:pt x="1348" y="8815"/>
                </a:cubicBezTo>
                <a:cubicBezTo>
                  <a:pt x="688" y="9215"/>
                  <a:pt x="590" y="9152"/>
                  <a:pt x="523" y="8291"/>
                </a:cubicBezTo>
                <a:cubicBezTo>
                  <a:pt x="490" y="7873"/>
                  <a:pt x="518" y="7749"/>
                  <a:pt x="792" y="7128"/>
                </a:cubicBezTo>
                <a:cubicBezTo>
                  <a:pt x="978" y="6705"/>
                  <a:pt x="1066" y="6545"/>
                  <a:pt x="1128" y="6551"/>
                </a:cubicBezTo>
                <a:close/>
                <a:moveTo>
                  <a:pt x="3443" y="7053"/>
                </a:moveTo>
                <a:cubicBezTo>
                  <a:pt x="3451" y="7053"/>
                  <a:pt x="3462" y="7072"/>
                  <a:pt x="3475" y="7113"/>
                </a:cubicBezTo>
                <a:cubicBezTo>
                  <a:pt x="3488" y="7153"/>
                  <a:pt x="3502" y="7211"/>
                  <a:pt x="3518" y="7285"/>
                </a:cubicBezTo>
                <a:cubicBezTo>
                  <a:pt x="3549" y="7432"/>
                  <a:pt x="3586" y="7639"/>
                  <a:pt x="3623" y="7876"/>
                </a:cubicBezTo>
                <a:cubicBezTo>
                  <a:pt x="3696" y="8348"/>
                  <a:pt x="3771" y="8942"/>
                  <a:pt x="3813" y="9425"/>
                </a:cubicBezTo>
                <a:cubicBezTo>
                  <a:pt x="3834" y="9657"/>
                  <a:pt x="3849" y="9831"/>
                  <a:pt x="3858" y="9971"/>
                </a:cubicBezTo>
                <a:cubicBezTo>
                  <a:pt x="3858" y="9972"/>
                  <a:pt x="3858" y="9975"/>
                  <a:pt x="3858" y="9975"/>
                </a:cubicBezTo>
                <a:cubicBezTo>
                  <a:pt x="3867" y="10114"/>
                  <a:pt x="3870" y="10216"/>
                  <a:pt x="3867" y="10301"/>
                </a:cubicBezTo>
                <a:cubicBezTo>
                  <a:pt x="3861" y="10471"/>
                  <a:pt x="3828" y="10568"/>
                  <a:pt x="3763" y="10738"/>
                </a:cubicBezTo>
                <a:cubicBezTo>
                  <a:pt x="3688" y="10932"/>
                  <a:pt x="3553" y="11181"/>
                  <a:pt x="3463" y="11296"/>
                </a:cubicBezTo>
                <a:cubicBezTo>
                  <a:pt x="3382" y="11398"/>
                  <a:pt x="3327" y="11464"/>
                  <a:pt x="3280" y="11483"/>
                </a:cubicBezTo>
                <a:cubicBezTo>
                  <a:pt x="3201" y="11515"/>
                  <a:pt x="3143" y="11425"/>
                  <a:pt x="3023" y="11195"/>
                </a:cubicBezTo>
                <a:cubicBezTo>
                  <a:pt x="2892" y="10945"/>
                  <a:pt x="2842" y="10916"/>
                  <a:pt x="2771" y="11060"/>
                </a:cubicBezTo>
                <a:cubicBezTo>
                  <a:pt x="2735" y="11132"/>
                  <a:pt x="2710" y="11166"/>
                  <a:pt x="2692" y="11157"/>
                </a:cubicBezTo>
                <a:cubicBezTo>
                  <a:pt x="2683" y="11153"/>
                  <a:pt x="2676" y="11139"/>
                  <a:pt x="2669" y="11112"/>
                </a:cubicBezTo>
                <a:cubicBezTo>
                  <a:pt x="2662" y="11087"/>
                  <a:pt x="2657" y="11048"/>
                  <a:pt x="2651" y="11000"/>
                </a:cubicBezTo>
                <a:cubicBezTo>
                  <a:pt x="2634" y="10869"/>
                  <a:pt x="2605" y="10661"/>
                  <a:pt x="2589" y="10536"/>
                </a:cubicBezTo>
                <a:cubicBezTo>
                  <a:pt x="2573" y="10412"/>
                  <a:pt x="2526" y="10287"/>
                  <a:pt x="2483" y="10256"/>
                </a:cubicBezTo>
                <a:cubicBezTo>
                  <a:pt x="2337" y="10150"/>
                  <a:pt x="2259" y="10087"/>
                  <a:pt x="2226" y="10031"/>
                </a:cubicBezTo>
                <a:cubicBezTo>
                  <a:pt x="2194" y="9975"/>
                  <a:pt x="2206" y="9925"/>
                  <a:pt x="2240" y="9840"/>
                </a:cubicBezTo>
                <a:cubicBezTo>
                  <a:pt x="2293" y="9712"/>
                  <a:pt x="2272" y="9550"/>
                  <a:pt x="2156" y="9178"/>
                </a:cubicBezTo>
                <a:cubicBezTo>
                  <a:pt x="2036" y="8797"/>
                  <a:pt x="2006" y="8384"/>
                  <a:pt x="2083" y="8411"/>
                </a:cubicBezTo>
                <a:cubicBezTo>
                  <a:pt x="2084" y="8411"/>
                  <a:pt x="2085" y="8411"/>
                  <a:pt x="2085" y="8411"/>
                </a:cubicBezTo>
                <a:cubicBezTo>
                  <a:pt x="2096" y="8415"/>
                  <a:pt x="2109" y="8428"/>
                  <a:pt x="2125" y="8452"/>
                </a:cubicBezTo>
                <a:cubicBezTo>
                  <a:pt x="2131" y="8462"/>
                  <a:pt x="2155" y="8450"/>
                  <a:pt x="2191" y="8422"/>
                </a:cubicBezTo>
                <a:cubicBezTo>
                  <a:pt x="2201" y="8414"/>
                  <a:pt x="2220" y="8395"/>
                  <a:pt x="2233" y="8385"/>
                </a:cubicBezTo>
                <a:cubicBezTo>
                  <a:pt x="2353" y="8281"/>
                  <a:pt x="2557" y="8062"/>
                  <a:pt x="2789" y="7786"/>
                </a:cubicBezTo>
                <a:cubicBezTo>
                  <a:pt x="3129" y="7381"/>
                  <a:pt x="3423" y="7053"/>
                  <a:pt x="3443" y="7053"/>
                </a:cubicBezTo>
                <a:close/>
                <a:moveTo>
                  <a:pt x="16561" y="8288"/>
                </a:moveTo>
                <a:cubicBezTo>
                  <a:pt x="16575" y="8274"/>
                  <a:pt x="16591" y="8285"/>
                  <a:pt x="16606" y="8325"/>
                </a:cubicBezTo>
                <a:cubicBezTo>
                  <a:pt x="16692" y="8553"/>
                  <a:pt x="17108" y="11950"/>
                  <a:pt x="17069" y="12104"/>
                </a:cubicBezTo>
                <a:cubicBezTo>
                  <a:pt x="17041" y="12215"/>
                  <a:pt x="16549" y="12275"/>
                  <a:pt x="16280" y="12239"/>
                </a:cubicBezTo>
                <a:cubicBezTo>
                  <a:pt x="16190" y="12227"/>
                  <a:pt x="16125" y="12203"/>
                  <a:pt x="16111" y="12168"/>
                </a:cubicBezTo>
                <a:cubicBezTo>
                  <a:pt x="16086" y="12106"/>
                  <a:pt x="16316" y="10022"/>
                  <a:pt x="16527" y="8400"/>
                </a:cubicBezTo>
                <a:cubicBezTo>
                  <a:pt x="16535" y="8338"/>
                  <a:pt x="16547" y="8301"/>
                  <a:pt x="16561" y="8288"/>
                </a:cubicBezTo>
                <a:close/>
                <a:moveTo>
                  <a:pt x="6918" y="8482"/>
                </a:moveTo>
                <a:cubicBezTo>
                  <a:pt x="6948" y="8471"/>
                  <a:pt x="7081" y="9342"/>
                  <a:pt x="7199" y="10237"/>
                </a:cubicBezTo>
                <a:cubicBezTo>
                  <a:pt x="7259" y="10684"/>
                  <a:pt x="7314" y="11138"/>
                  <a:pt x="7353" y="11490"/>
                </a:cubicBezTo>
                <a:cubicBezTo>
                  <a:pt x="7392" y="11843"/>
                  <a:pt x="7414" y="12095"/>
                  <a:pt x="7404" y="12138"/>
                </a:cubicBezTo>
                <a:cubicBezTo>
                  <a:pt x="7369" y="12286"/>
                  <a:pt x="6861" y="12282"/>
                  <a:pt x="6595" y="12186"/>
                </a:cubicBezTo>
                <a:cubicBezTo>
                  <a:pt x="6507" y="12154"/>
                  <a:pt x="6445" y="12114"/>
                  <a:pt x="6437" y="12063"/>
                </a:cubicBezTo>
                <a:cubicBezTo>
                  <a:pt x="6428" y="12004"/>
                  <a:pt x="6448" y="11753"/>
                  <a:pt x="6486" y="11408"/>
                </a:cubicBezTo>
                <a:cubicBezTo>
                  <a:pt x="6581" y="10547"/>
                  <a:pt x="6782" y="9101"/>
                  <a:pt x="6877" y="8632"/>
                </a:cubicBezTo>
                <a:cubicBezTo>
                  <a:pt x="6896" y="8538"/>
                  <a:pt x="6909" y="8486"/>
                  <a:pt x="6918" y="8482"/>
                </a:cubicBezTo>
                <a:close/>
                <a:moveTo>
                  <a:pt x="1728" y="8841"/>
                </a:moveTo>
                <a:lnTo>
                  <a:pt x="1983" y="9492"/>
                </a:lnTo>
                <a:cubicBezTo>
                  <a:pt x="2175" y="9979"/>
                  <a:pt x="2222" y="10184"/>
                  <a:pt x="2169" y="10312"/>
                </a:cubicBezTo>
                <a:cubicBezTo>
                  <a:pt x="2131" y="10405"/>
                  <a:pt x="2100" y="10726"/>
                  <a:pt x="2100" y="11026"/>
                </a:cubicBezTo>
                <a:cubicBezTo>
                  <a:pt x="2100" y="11400"/>
                  <a:pt x="2071" y="11586"/>
                  <a:pt x="2008" y="11606"/>
                </a:cubicBezTo>
                <a:cubicBezTo>
                  <a:pt x="1913" y="11637"/>
                  <a:pt x="1242" y="11081"/>
                  <a:pt x="1102" y="10858"/>
                </a:cubicBezTo>
                <a:cubicBezTo>
                  <a:pt x="970" y="10647"/>
                  <a:pt x="664" y="9549"/>
                  <a:pt x="699" y="9410"/>
                </a:cubicBezTo>
                <a:cubicBezTo>
                  <a:pt x="718" y="9339"/>
                  <a:pt x="823" y="9279"/>
                  <a:pt x="933" y="9279"/>
                </a:cubicBezTo>
                <a:cubicBezTo>
                  <a:pt x="1043" y="9279"/>
                  <a:pt x="1268" y="9182"/>
                  <a:pt x="1431" y="9062"/>
                </a:cubicBezTo>
                <a:lnTo>
                  <a:pt x="1728" y="8841"/>
                </a:lnTo>
                <a:close/>
                <a:moveTo>
                  <a:pt x="3766" y="11270"/>
                </a:moveTo>
                <a:cubicBezTo>
                  <a:pt x="3783" y="11279"/>
                  <a:pt x="3797" y="11306"/>
                  <a:pt x="3807" y="11344"/>
                </a:cubicBezTo>
                <a:cubicBezTo>
                  <a:pt x="3827" y="11422"/>
                  <a:pt x="3817" y="11521"/>
                  <a:pt x="3786" y="11569"/>
                </a:cubicBezTo>
                <a:cubicBezTo>
                  <a:pt x="3754" y="11617"/>
                  <a:pt x="3712" y="11594"/>
                  <a:pt x="3692" y="11517"/>
                </a:cubicBezTo>
                <a:cubicBezTo>
                  <a:pt x="3672" y="11439"/>
                  <a:pt x="3682" y="11340"/>
                  <a:pt x="3713" y="11292"/>
                </a:cubicBezTo>
                <a:cubicBezTo>
                  <a:pt x="3729" y="11268"/>
                  <a:pt x="3749" y="11260"/>
                  <a:pt x="3766" y="11270"/>
                </a:cubicBezTo>
                <a:close/>
                <a:moveTo>
                  <a:pt x="4942" y="17888"/>
                </a:moveTo>
                <a:lnTo>
                  <a:pt x="4942" y="19669"/>
                </a:lnTo>
                <a:lnTo>
                  <a:pt x="4942" y="21450"/>
                </a:lnTo>
                <a:lnTo>
                  <a:pt x="5370" y="21450"/>
                </a:lnTo>
                <a:cubicBezTo>
                  <a:pt x="5453" y="21450"/>
                  <a:pt x="5520" y="21450"/>
                  <a:pt x="5576" y="21443"/>
                </a:cubicBezTo>
                <a:cubicBezTo>
                  <a:pt x="5625" y="21437"/>
                  <a:pt x="5660" y="21423"/>
                  <a:pt x="5691" y="21409"/>
                </a:cubicBezTo>
                <a:cubicBezTo>
                  <a:pt x="5702" y="21405"/>
                  <a:pt x="5710" y="21400"/>
                  <a:pt x="5719" y="21394"/>
                </a:cubicBezTo>
                <a:cubicBezTo>
                  <a:pt x="5722" y="21392"/>
                  <a:pt x="5724" y="21389"/>
                  <a:pt x="5726" y="21387"/>
                </a:cubicBezTo>
                <a:cubicBezTo>
                  <a:pt x="5727" y="21386"/>
                  <a:pt x="5728" y="21388"/>
                  <a:pt x="5729" y="21387"/>
                </a:cubicBezTo>
                <a:cubicBezTo>
                  <a:pt x="5730" y="21386"/>
                  <a:pt x="5730" y="21383"/>
                  <a:pt x="5731" y="21383"/>
                </a:cubicBezTo>
                <a:cubicBezTo>
                  <a:pt x="5745" y="21372"/>
                  <a:pt x="5758" y="21363"/>
                  <a:pt x="5766" y="21349"/>
                </a:cubicBezTo>
                <a:cubicBezTo>
                  <a:pt x="5771" y="21342"/>
                  <a:pt x="5777" y="21335"/>
                  <a:pt x="5780" y="21327"/>
                </a:cubicBezTo>
                <a:cubicBezTo>
                  <a:pt x="5781" y="21324"/>
                  <a:pt x="5782" y="21322"/>
                  <a:pt x="5783" y="21319"/>
                </a:cubicBezTo>
                <a:cubicBezTo>
                  <a:pt x="5784" y="21315"/>
                  <a:pt x="5787" y="21312"/>
                  <a:pt x="5788" y="21308"/>
                </a:cubicBezTo>
                <a:cubicBezTo>
                  <a:pt x="5793" y="21287"/>
                  <a:pt x="5797" y="21264"/>
                  <a:pt x="5797" y="21237"/>
                </a:cubicBezTo>
                <a:cubicBezTo>
                  <a:pt x="5797" y="21161"/>
                  <a:pt x="5775" y="21107"/>
                  <a:pt x="5728" y="21065"/>
                </a:cubicBezTo>
                <a:cubicBezTo>
                  <a:pt x="5704" y="21044"/>
                  <a:pt x="5675" y="21023"/>
                  <a:pt x="5639" y="21009"/>
                </a:cubicBezTo>
                <a:cubicBezTo>
                  <a:pt x="5602" y="20995"/>
                  <a:pt x="5557" y="20987"/>
                  <a:pt x="5506" y="20979"/>
                </a:cubicBezTo>
                <a:cubicBezTo>
                  <a:pt x="5363" y="20956"/>
                  <a:pt x="5291" y="20942"/>
                  <a:pt x="5254" y="20870"/>
                </a:cubicBezTo>
                <a:cubicBezTo>
                  <a:pt x="5236" y="20835"/>
                  <a:pt x="5227" y="20783"/>
                  <a:pt x="5222" y="20710"/>
                </a:cubicBezTo>
                <a:cubicBezTo>
                  <a:pt x="5217" y="20636"/>
                  <a:pt x="5216" y="20539"/>
                  <a:pt x="5216" y="20410"/>
                </a:cubicBezTo>
                <a:cubicBezTo>
                  <a:pt x="5216" y="20300"/>
                  <a:pt x="5217" y="20221"/>
                  <a:pt x="5220" y="20152"/>
                </a:cubicBezTo>
                <a:cubicBezTo>
                  <a:pt x="5220" y="20151"/>
                  <a:pt x="5220" y="20149"/>
                  <a:pt x="5220" y="20148"/>
                </a:cubicBezTo>
                <a:cubicBezTo>
                  <a:pt x="5220" y="20148"/>
                  <a:pt x="5220" y="20145"/>
                  <a:pt x="5220" y="20145"/>
                </a:cubicBezTo>
                <a:cubicBezTo>
                  <a:pt x="5220" y="20143"/>
                  <a:pt x="5220" y="20142"/>
                  <a:pt x="5220" y="20141"/>
                </a:cubicBezTo>
                <a:cubicBezTo>
                  <a:pt x="5220" y="20140"/>
                  <a:pt x="5220" y="20138"/>
                  <a:pt x="5220" y="20137"/>
                </a:cubicBezTo>
                <a:cubicBezTo>
                  <a:pt x="5220" y="20137"/>
                  <a:pt x="5222" y="20137"/>
                  <a:pt x="5222" y="20137"/>
                </a:cubicBezTo>
                <a:cubicBezTo>
                  <a:pt x="5222" y="20137"/>
                  <a:pt x="5222" y="20134"/>
                  <a:pt x="5222" y="20133"/>
                </a:cubicBezTo>
                <a:cubicBezTo>
                  <a:pt x="5224" y="20090"/>
                  <a:pt x="5226" y="20055"/>
                  <a:pt x="5231" y="20025"/>
                </a:cubicBezTo>
                <a:cubicBezTo>
                  <a:pt x="5236" y="19998"/>
                  <a:pt x="5243" y="19976"/>
                  <a:pt x="5251" y="19957"/>
                </a:cubicBezTo>
                <a:cubicBezTo>
                  <a:pt x="5284" y="19886"/>
                  <a:pt x="5350" y="19867"/>
                  <a:pt x="5476" y="19845"/>
                </a:cubicBezTo>
                <a:cubicBezTo>
                  <a:pt x="5647" y="19815"/>
                  <a:pt x="5735" y="19730"/>
                  <a:pt x="5735" y="19595"/>
                </a:cubicBezTo>
                <a:cubicBezTo>
                  <a:pt x="5735" y="19459"/>
                  <a:pt x="5647" y="19374"/>
                  <a:pt x="5476" y="19344"/>
                </a:cubicBezTo>
                <a:cubicBezTo>
                  <a:pt x="5232" y="19301"/>
                  <a:pt x="5216" y="19272"/>
                  <a:pt x="5216" y="18854"/>
                </a:cubicBezTo>
                <a:cubicBezTo>
                  <a:pt x="5216" y="18748"/>
                  <a:pt x="5216" y="18665"/>
                  <a:pt x="5222" y="18603"/>
                </a:cubicBezTo>
                <a:cubicBezTo>
                  <a:pt x="5222" y="18601"/>
                  <a:pt x="5223" y="18597"/>
                  <a:pt x="5223" y="18596"/>
                </a:cubicBezTo>
                <a:cubicBezTo>
                  <a:pt x="5224" y="18594"/>
                  <a:pt x="5225" y="18593"/>
                  <a:pt x="5225" y="18592"/>
                </a:cubicBezTo>
                <a:cubicBezTo>
                  <a:pt x="5225" y="18591"/>
                  <a:pt x="5225" y="18589"/>
                  <a:pt x="5225" y="18588"/>
                </a:cubicBezTo>
                <a:cubicBezTo>
                  <a:pt x="5229" y="18554"/>
                  <a:pt x="5234" y="18529"/>
                  <a:pt x="5242" y="18506"/>
                </a:cubicBezTo>
                <a:cubicBezTo>
                  <a:pt x="5244" y="18498"/>
                  <a:pt x="5247" y="18490"/>
                  <a:pt x="5250" y="18483"/>
                </a:cubicBezTo>
                <a:cubicBezTo>
                  <a:pt x="5250" y="18483"/>
                  <a:pt x="5251" y="18480"/>
                  <a:pt x="5251" y="18480"/>
                </a:cubicBezTo>
                <a:cubicBezTo>
                  <a:pt x="5251" y="18479"/>
                  <a:pt x="5252" y="18480"/>
                  <a:pt x="5253" y="18480"/>
                </a:cubicBezTo>
                <a:cubicBezTo>
                  <a:pt x="5257" y="18470"/>
                  <a:pt x="5265" y="18461"/>
                  <a:pt x="5271" y="18453"/>
                </a:cubicBezTo>
                <a:cubicBezTo>
                  <a:pt x="5286" y="18435"/>
                  <a:pt x="5307" y="18420"/>
                  <a:pt x="5331" y="18408"/>
                </a:cubicBezTo>
                <a:cubicBezTo>
                  <a:pt x="5341" y="18404"/>
                  <a:pt x="5350" y="18397"/>
                  <a:pt x="5362" y="18393"/>
                </a:cubicBezTo>
                <a:cubicBezTo>
                  <a:pt x="5400" y="18382"/>
                  <a:pt x="5446" y="18373"/>
                  <a:pt x="5506" y="18364"/>
                </a:cubicBezTo>
                <a:cubicBezTo>
                  <a:pt x="5608" y="18348"/>
                  <a:pt x="5681" y="18319"/>
                  <a:pt x="5728" y="18277"/>
                </a:cubicBezTo>
                <a:cubicBezTo>
                  <a:pt x="5751" y="18256"/>
                  <a:pt x="5769" y="18232"/>
                  <a:pt x="5780" y="18203"/>
                </a:cubicBezTo>
                <a:cubicBezTo>
                  <a:pt x="5791" y="18174"/>
                  <a:pt x="5797" y="18139"/>
                  <a:pt x="5797" y="18102"/>
                </a:cubicBezTo>
                <a:cubicBezTo>
                  <a:pt x="5797" y="18060"/>
                  <a:pt x="5791" y="18029"/>
                  <a:pt x="5777" y="18001"/>
                </a:cubicBezTo>
                <a:cubicBezTo>
                  <a:pt x="5763" y="17973"/>
                  <a:pt x="5741" y="17950"/>
                  <a:pt x="5708" y="17933"/>
                </a:cubicBezTo>
                <a:cubicBezTo>
                  <a:pt x="5642" y="17900"/>
                  <a:pt x="5536" y="17888"/>
                  <a:pt x="5370" y="17888"/>
                </a:cubicBezTo>
                <a:lnTo>
                  <a:pt x="4942" y="17888"/>
                </a:lnTo>
                <a:close/>
                <a:moveTo>
                  <a:pt x="6577" y="17888"/>
                </a:moveTo>
                <a:cubicBezTo>
                  <a:pt x="6571" y="17888"/>
                  <a:pt x="6568" y="17892"/>
                  <a:pt x="6563" y="17892"/>
                </a:cubicBezTo>
                <a:cubicBezTo>
                  <a:pt x="6554" y="17892"/>
                  <a:pt x="6547" y="17891"/>
                  <a:pt x="6540" y="17892"/>
                </a:cubicBezTo>
                <a:cubicBezTo>
                  <a:pt x="6527" y="17896"/>
                  <a:pt x="6517" y="17904"/>
                  <a:pt x="6511" y="17918"/>
                </a:cubicBezTo>
                <a:cubicBezTo>
                  <a:pt x="6509" y="17923"/>
                  <a:pt x="6509" y="17931"/>
                  <a:pt x="6507" y="17937"/>
                </a:cubicBezTo>
                <a:cubicBezTo>
                  <a:pt x="6507" y="17937"/>
                  <a:pt x="6508" y="17940"/>
                  <a:pt x="6507" y="17941"/>
                </a:cubicBezTo>
                <a:cubicBezTo>
                  <a:pt x="6505" y="17956"/>
                  <a:pt x="6504" y="17974"/>
                  <a:pt x="6506" y="18001"/>
                </a:cubicBezTo>
                <a:cubicBezTo>
                  <a:pt x="6507" y="18010"/>
                  <a:pt x="6508" y="18023"/>
                  <a:pt x="6509" y="18034"/>
                </a:cubicBezTo>
                <a:cubicBezTo>
                  <a:pt x="6512" y="18061"/>
                  <a:pt x="6519" y="18098"/>
                  <a:pt x="6526" y="18135"/>
                </a:cubicBezTo>
                <a:cubicBezTo>
                  <a:pt x="6531" y="18160"/>
                  <a:pt x="6543" y="18210"/>
                  <a:pt x="6549" y="18240"/>
                </a:cubicBezTo>
                <a:cubicBezTo>
                  <a:pt x="6554" y="18258"/>
                  <a:pt x="6556" y="18266"/>
                  <a:pt x="6561" y="18285"/>
                </a:cubicBezTo>
                <a:cubicBezTo>
                  <a:pt x="6620" y="18502"/>
                  <a:pt x="6720" y="18890"/>
                  <a:pt x="6783" y="19149"/>
                </a:cubicBezTo>
                <a:lnTo>
                  <a:pt x="6896" y="19624"/>
                </a:lnTo>
                <a:lnTo>
                  <a:pt x="6654" y="20537"/>
                </a:lnTo>
                <a:cubicBezTo>
                  <a:pt x="6601" y="20736"/>
                  <a:pt x="6560" y="20890"/>
                  <a:pt x="6531" y="21013"/>
                </a:cubicBezTo>
                <a:cubicBezTo>
                  <a:pt x="6530" y="21013"/>
                  <a:pt x="6531" y="21015"/>
                  <a:pt x="6531" y="21016"/>
                </a:cubicBezTo>
                <a:cubicBezTo>
                  <a:pt x="6449" y="21352"/>
                  <a:pt x="6455" y="21430"/>
                  <a:pt x="6514" y="21443"/>
                </a:cubicBezTo>
                <a:cubicBezTo>
                  <a:pt x="6520" y="21444"/>
                  <a:pt x="6526" y="21446"/>
                  <a:pt x="6534" y="21447"/>
                </a:cubicBezTo>
                <a:cubicBezTo>
                  <a:pt x="6604" y="21435"/>
                  <a:pt x="6718" y="21185"/>
                  <a:pt x="6827" y="20807"/>
                </a:cubicBezTo>
                <a:cubicBezTo>
                  <a:pt x="6830" y="20798"/>
                  <a:pt x="6833" y="20793"/>
                  <a:pt x="6835" y="20784"/>
                </a:cubicBezTo>
                <a:cubicBezTo>
                  <a:pt x="6862" y="20687"/>
                  <a:pt x="6889" y="20585"/>
                  <a:pt x="6918" y="20496"/>
                </a:cubicBezTo>
                <a:lnTo>
                  <a:pt x="6944" y="20418"/>
                </a:lnTo>
                <a:cubicBezTo>
                  <a:pt x="6978" y="20309"/>
                  <a:pt x="6997" y="20248"/>
                  <a:pt x="7015" y="20201"/>
                </a:cubicBezTo>
                <a:lnTo>
                  <a:pt x="7061" y="20062"/>
                </a:lnTo>
                <a:lnTo>
                  <a:pt x="7190" y="20597"/>
                </a:lnTo>
                <a:cubicBezTo>
                  <a:pt x="7208" y="20663"/>
                  <a:pt x="7223" y="20711"/>
                  <a:pt x="7242" y="20784"/>
                </a:cubicBezTo>
                <a:cubicBezTo>
                  <a:pt x="7362" y="21244"/>
                  <a:pt x="7456" y="21448"/>
                  <a:pt x="7549" y="21450"/>
                </a:cubicBezTo>
                <a:cubicBezTo>
                  <a:pt x="7549" y="21450"/>
                  <a:pt x="7550" y="21450"/>
                  <a:pt x="7550" y="21450"/>
                </a:cubicBezTo>
                <a:cubicBezTo>
                  <a:pt x="7553" y="21450"/>
                  <a:pt x="7555" y="21450"/>
                  <a:pt x="7558" y="21450"/>
                </a:cubicBezTo>
                <a:cubicBezTo>
                  <a:pt x="7674" y="21447"/>
                  <a:pt x="7665" y="21376"/>
                  <a:pt x="7444" y="20567"/>
                </a:cubicBezTo>
                <a:cubicBezTo>
                  <a:pt x="7329" y="20148"/>
                  <a:pt x="7245" y="19812"/>
                  <a:pt x="7221" y="19684"/>
                </a:cubicBezTo>
                <a:cubicBezTo>
                  <a:pt x="7217" y="19665"/>
                  <a:pt x="7202" y="19605"/>
                  <a:pt x="7203" y="19598"/>
                </a:cubicBezTo>
                <a:cubicBezTo>
                  <a:pt x="7203" y="19574"/>
                  <a:pt x="7227" y="19466"/>
                  <a:pt x="7266" y="19310"/>
                </a:cubicBezTo>
                <a:cubicBezTo>
                  <a:pt x="7304" y="19154"/>
                  <a:pt x="7357" y="18950"/>
                  <a:pt x="7416" y="18738"/>
                </a:cubicBezTo>
                <a:cubicBezTo>
                  <a:pt x="7468" y="18550"/>
                  <a:pt x="7504" y="18418"/>
                  <a:pt x="7530" y="18307"/>
                </a:cubicBezTo>
                <a:cubicBezTo>
                  <a:pt x="7531" y="18305"/>
                  <a:pt x="7531" y="18302"/>
                  <a:pt x="7532" y="18300"/>
                </a:cubicBezTo>
                <a:cubicBezTo>
                  <a:pt x="7550" y="18221"/>
                  <a:pt x="7564" y="18155"/>
                  <a:pt x="7572" y="18105"/>
                </a:cubicBezTo>
                <a:cubicBezTo>
                  <a:pt x="7577" y="18070"/>
                  <a:pt x="7580" y="18039"/>
                  <a:pt x="7579" y="18016"/>
                </a:cubicBezTo>
                <a:cubicBezTo>
                  <a:pt x="7579" y="17991"/>
                  <a:pt x="7575" y="17975"/>
                  <a:pt x="7568" y="17959"/>
                </a:cubicBezTo>
                <a:cubicBezTo>
                  <a:pt x="7559" y="17937"/>
                  <a:pt x="7546" y="17921"/>
                  <a:pt x="7525" y="17911"/>
                </a:cubicBezTo>
                <a:cubicBezTo>
                  <a:pt x="7511" y="17903"/>
                  <a:pt x="7494" y="17905"/>
                  <a:pt x="7476" y="17915"/>
                </a:cubicBezTo>
                <a:cubicBezTo>
                  <a:pt x="7424" y="17945"/>
                  <a:pt x="7366" y="18052"/>
                  <a:pt x="7326" y="18199"/>
                </a:cubicBezTo>
                <a:cubicBezTo>
                  <a:pt x="7187" y="18706"/>
                  <a:pt x="7120" y="18950"/>
                  <a:pt x="7061" y="18981"/>
                </a:cubicBezTo>
                <a:cubicBezTo>
                  <a:pt x="7058" y="18984"/>
                  <a:pt x="7055" y="18994"/>
                  <a:pt x="7052" y="18996"/>
                </a:cubicBezTo>
                <a:cubicBezTo>
                  <a:pt x="7015" y="19023"/>
                  <a:pt x="6980" y="18910"/>
                  <a:pt x="6935" y="18741"/>
                </a:cubicBezTo>
                <a:cubicBezTo>
                  <a:pt x="6913" y="18670"/>
                  <a:pt x="6894" y="18614"/>
                  <a:pt x="6866" y="18509"/>
                </a:cubicBezTo>
                <a:cubicBezTo>
                  <a:pt x="6762" y="18128"/>
                  <a:pt x="6651" y="17890"/>
                  <a:pt x="6577" y="17888"/>
                </a:cubicBezTo>
                <a:close/>
                <a:moveTo>
                  <a:pt x="8364" y="17888"/>
                </a:moveTo>
                <a:lnTo>
                  <a:pt x="8364" y="19669"/>
                </a:lnTo>
                <a:cubicBezTo>
                  <a:pt x="8364" y="20255"/>
                  <a:pt x="8368" y="20620"/>
                  <a:pt x="8376" y="20893"/>
                </a:cubicBezTo>
                <a:cubicBezTo>
                  <a:pt x="8377" y="20938"/>
                  <a:pt x="8377" y="21000"/>
                  <a:pt x="8379" y="21039"/>
                </a:cubicBezTo>
                <a:cubicBezTo>
                  <a:pt x="8381" y="21096"/>
                  <a:pt x="8384" y="21134"/>
                  <a:pt x="8387" y="21177"/>
                </a:cubicBezTo>
                <a:cubicBezTo>
                  <a:pt x="8391" y="21241"/>
                  <a:pt x="8397" y="21297"/>
                  <a:pt x="8403" y="21334"/>
                </a:cubicBezTo>
                <a:cubicBezTo>
                  <a:pt x="8411" y="21377"/>
                  <a:pt x="8417" y="21420"/>
                  <a:pt x="8427" y="21435"/>
                </a:cubicBezTo>
                <a:cubicBezTo>
                  <a:pt x="8434" y="21447"/>
                  <a:pt x="8442" y="21450"/>
                  <a:pt x="8451" y="21450"/>
                </a:cubicBezTo>
                <a:cubicBezTo>
                  <a:pt x="8481" y="21450"/>
                  <a:pt x="8504" y="21403"/>
                  <a:pt x="8522" y="21301"/>
                </a:cubicBezTo>
                <a:cubicBezTo>
                  <a:pt x="8522" y="21300"/>
                  <a:pt x="8522" y="21297"/>
                  <a:pt x="8522" y="21297"/>
                </a:cubicBezTo>
                <a:cubicBezTo>
                  <a:pt x="8531" y="21245"/>
                  <a:pt x="8537" y="21181"/>
                  <a:pt x="8543" y="21102"/>
                </a:cubicBezTo>
                <a:cubicBezTo>
                  <a:pt x="8549" y="21024"/>
                  <a:pt x="8556" y="20932"/>
                  <a:pt x="8559" y="20825"/>
                </a:cubicBezTo>
                <a:cubicBezTo>
                  <a:pt x="8568" y="20529"/>
                  <a:pt x="8575" y="20373"/>
                  <a:pt x="8608" y="20275"/>
                </a:cubicBezTo>
                <a:cubicBezTo>
                  <a:pt x="8625" y="20227"/>
                  <a:pt x="8648" y="20192"/>
                  <a:pt x="8680" y="20163"/>
                </a:cubicBezTo>
                <a:cubicBezTo>
                  <a:pt x="8703" y="20143"/>
                  <a:pt x="8738" y="20129"/>
                  <a:pt x="8771" y="20111"/>
                </a:cubicBezTo>
                <a:cubicBezTo>
                  <a:pt x="8803" y="20089"/>
                  <a:pt x="8830" y="20067"/>
                  <a:pt x="8874" y="20040"/>
                </a:cubicBezTo>
                <a:cubicBezTo>
                  <a:pt x="9210" y="19833"/>
                  <a:pt x="9274" y="19657"/>
                  <a:pt x="9277" y="18932"/>
                </a:cubicBezTo>
                <a:cubicBezTo>
                  <a:pt x="9276" y="18857"/>
                  <a:pt x="9276" y="18781"/>
                  <a:pt x="9272" y="18715"/>
                </a:cubicBezTo>
                <a:cubicBezTo>
                  <a:pt x="9267" y="18627"/>
                  <a:pt x="9260" y="18548"/>
                  <a:pt x="9249" y="18476"/>
                </a:cubicBezTo>
                <a:cubicBezTo>
                  <a:pt x="9239" y="18406"/>
                  <a:pt x="9227" y="18344"/>
                  <a:pt x="9211" y="18289"/>
                </a:cubicBezTo>
                <a:cubicBezTo>
                  <a:pt x="9210" y="18287"/>
                  <a:pt x="9210" y="18283"/>
                  <a:pt x="9209" y="18281"/>
                </a:cubicBezTo>
                <a:cubicBezTo>
                  <a:pt x="9200" y="18249"/>
                  <a:pt x="9187" y="18223"/>
                  <a:pt x="9175" y="18195"/>
                </a:cubicBezTo>
                <a:cubicBezTo>
                  <a:pt x="9165" y="18170"/>
                  <a:pt x="9156" y="18146"/>
                  <a:pt x="9143" y="18124"/>
                </a:cubicBezTo>
                <a:cubicBezTo>
                  <a:pt x="9072" y="18003"/>
                  <a:pt x="8970" y="17931"/>
                  <a:pt x="8834" y="17903"/>
                </a:cubicBezTo>
                <a:cubicBezTo>
                  <a:pt x="8789" y="17894"/>
                  <a:pt x="8738" y="17888"/>
                  <a:pt x="8685" y="17888"/>
                </a:cubicBezTo>
                <a:lnTo>
                  <a:pt x="8364" y="17888"/>
                </a:lnTo>
                <a:close/>
                <a:moveTo>
                  <a:pt x="10073" y="17888"/>
                </a:moveTo>
                <a:lnTo>
                  <a:pt x="10073" y="19669"/>
                </a:lnTo>
                <a:lnTo>
                  <a:pt x="10073" y="21450"/>
                </a:lnTo>
                <a:lnTo>
                  <a:pt x="10472" y="21450"/>
                </a:lnTo>
                <a:cubicBezTo>
                  <a:pt x="10548" y="21450"/>
                  <a:pt x="10611" y="21450"/>
                  <a:pt x="10662" y="21443"/>
                </a:cubicBezTo>
                <a:cubicBezTo>
                  <a:pt x="10710" y="21436"/>
                  <a:pt x="10745" y="21424"/>
                  <a:pt x="10775" y="21409"/>
                </a:cubicBezTo>
                <a:cubicBezTo>
                  <a:pt x="10775" y="21409"/>
                  <a:pt x="10776" y="21406"/>
                  <a:pt x="10776" y="21405"/>
                </a:cubicBezTo>
                <a:cubicBezTo>
                  <a:pt x="10782" y="21402"/>
                  <a:pt x="10788" y="21402"/>
                  <a:pt x="10793" y="21398"/>
                </a:cubicBezTo>
                <a:cubicBezTo>
                  <a:pt x="10813" y="21385"/>
                  <a:pt x="10827" y="21368"/>
                  <a:pt x="10838" y="21349"/>
                </a:cubicBezTo>
                <a:cubicBezTo>
                  <a:pt x="10842" y="21342"/>
                  <a:pt x="10848" y="21335"/>
                  <a:pt x="10852" y="21327"/>
                </a:cubicBezTo>
                <a:cubicBezTo>
                  <a:pt x="10862" y="21301"/>
                  <a:pt x="10869" y="21274"/>
                  <a:pt x="10869" y="21237"/>
                </a:cubicBezTo>
                <a:cubicBezTo>
                  <a:pt x="10869" y="21199"/>
                  <a:pt x="10863" y="21165"/>
                  <a:pt x="10852" y="21136"/>
                </a:cubicBezTo>
                <a:cubicBezTo>
                  <a:pt x="10840" y="21107"/>
                  <a:pt x="10824" y="21086"/>
                  <a:pt x="10801" y="21065"/>
                </a:cubicBezTo>
                <a:cubicBezTo>
                  <a:pt x="10801" y="21065"/>
                  <a:pt x="10799" y="21065"/>
                  <a:pt x="10799" y="21065"/>
                </a:cubicBezTo>
                <a:cubicBezTo>
                  <a:pt x="10776" y="21044"/>
                  <a:pt x="10745" y="21023"/>
                  <a:pt x="10709" y="21009"/>
                </a:cubicBezTo>
                <a:cubicBezTo>
                  <a:pt x="10672" y="20995"/>
                  <a:pt x="10629" y="20987"/>
                  <a:pt x="10578" y="20979"/>
                </a:cubicBezTo>
                <a:cubicBezTo>
                  <a:pt x="10290" y="20934"/>
                  <a:pt x="10287" y="20925"/>
                  <a:pt x="10287" y="20410"/>
                </a:cubicBezTo>
                <a:cubicBezTo>
                  <a:pt x="10287" y="19896"/>
                  <a:pt x="10290" y="19894"/>
                  <a:pt x="10578" y="19849"/>
                </a:cubicBezTo>
                <a:cubicBezTo>
                  <a:pt x="10590" y="19847"/>
                  <a:pt x="10599" y="19840"/>
                  <a:pt x="10610" y="19838"/>
                </a:cubicBezTo>
                <a:cubicBezTo>
                  <a:pt x="10693" y="19820"/>
                  <a:pt x="10760" y="19792"/>
                  <a:pt x="10804" y="19752"/>
                </a:cubicBezTo>
                <a:cubicBezTo>
                  <a:pt x="10812" y="19744"/>
                  <a:pt x="10816" y="19737"/>
                  <a:pt x="10822" y="19729"/>
                </a:cubicBezTo>
                <a:cubicBezTo>
                  <a:pt x="10832" y="19716"/>
                  <a:pt x="10844" y="19703"/>
                  <a:pt x="10850" y="19688"/>
                </a:cubicBezTo>
                <a:cubicBezTo>
                  <a:pt x="10862" y="19660"/>
                  <a:pt x="10868" y="19630"/>
                  <a:pt x="10869" y="19595"/>
                </a:cubicBezTo>
                <a:cubicBezTo>
                  <a:pt x="10869" y="19560"/>
                  <a:pt x="10863" y="19528"/>
                  <a:pt x="10852" y="19501"/>
                </a:cubicBezTo>
                <a:cubicBezTo>
                  <a:pt x="10839" y="19479"/>
                  <a:pt x="10825" y="19460"/>
                  <a:pt x="10804" y="19441"/>
                </a:cubicBezTo>
                <a:cubicBezTo>
                  <a:pt x="10758" y="19399"/>
                  <a:pt x="10688" y="19368"/>
                  <a:pt x="10599" y="19351"/>
                </a:cubicBezTo>
                <a:cubicBezTo>
                  <a:pt x="10593" y="19350"/>
                  <a:pt x="10588" y="19345"/>
                  <a:pt x="10581" y="19344"/>
                </a:cubicBezTo>
                <a:cubicBezTo>
                  <a:pt x="10580" y="19344"/>
                  <a:pt x="10579" y="19344"/>
                  <a:pt x="10578" y="19344"/>
                </a:cubicBezTo>
                <a:cubicBezTo>
                  <a:pt x="10300" y="19301"/>
                  <a:pt x="10287" y="19280"/>
                  <a:pt x="10287" y="18854"/>
                </a:cubicBezTo>
                <a:cubicBezTo>
                  <a:pt x="10287" y="18531"/>
                  <a:pt x="10296" y="18441"/>
                  <a:pt x="10419" y="18397"/>
                </a:cubicBezTo>
                <a:cubicBezTo>
                  <a:pt x="10459" y="18383"/>
                  <a:pt x="10510" y="18374"/>
                  <a:pt x="10578" y="18364"/>
                </a:cubicBezTo>
                <a:cubicBezTo>
                  <a:pt x="10583" y="18363"/>
                  <a:pt x="10587" y="18361"/>
                  <a:pt x="10592" y="18360"/>
                </a:cubicBezTo>
                <a:cubicBezTo>
                  <a:pt x="10651" y="18349"/>
                  <a:pt x="10698" y="18335"/>
                  <a:pt x="10738" y="18315"/>
                </a:cubicBezTo>
                <a:cubicBezTo>
                  <a:pt x="10744" y="18312"/>
                  <a:pt x="10749" y="18307"/>
                  <a:pt x="10755" y="18304"/>
                </a:cubicBezTo>
                <a:cubicBezTo>
                  <a:pt x="10760" y="18301"/>
                  <a:pt x="10765" y="18296"/>
                  <a:pt x="10770" y="18292"/>
                </a:cubicBezTo>
                <a:cubicBezTo>
                  <a:pt x="10776" y="18289"/>
                  <a:pt x="10782" y="18289"/>
                  <a:pt x="10787" y="18285"/>
                </a:cubicBezTo>
                <a:cubicBezTo>
                  <a:pt x="10792" y="18281"/>
                  <a:pt x="10798" y="18277"/>
                  <a:pt x="10802" y="18274"/>
                </a:cubicBezTo>
                <a:cubicBezTo>
                  <a:pt x="10803" y="18273"/>
                  <a:pt x="10803" y="18275"/>
                  <a:pt x="10804" y="18274"/>
                </a:cubicBezTo>
                <a:cubicBezTo>
                  <a:pt x="10822" y="18256"/>
                  <a:pt x="10837" y="18233"/>
                  <a:pt x="10847" y="18210"/>
                </a:cubicBezTo>
                <a:cubicBezTo>
                  <a:pt x="10848" y="18208"/>
                  <a:pt x="10851" y="18205"/>
                  <a:pt x="10852" y="18203"/>
                </a:cubicBezTo>
                <a:cubicBezTo>
                  <a:pt x="10863" y="18174"/>
                  <a:pt x="10868" y="18139"/>
                  <a:pt x="10869" y="18102"/>
                </a:cubicBezTo>
                <a:cubicBezTo>
                  <a:pt x="10869" y="17937"/>
                  <a:pt x="10777" y="17888"/>
                  <a:pt x="10472" y="17888"/>
                </a:cubicBezTo>
                <a:lnTo>
                  <a:pt x="10073" y="17888"/>
                </a:lnTo>
                <a:close/>
                <a:moveTo>
                  <a:pt x="11723" y="17888"/>
                </a:moveTo>
                <a:lnTo>
                  <a:pt x="11723" y="19669"/>
                </a:lnTo>
                <a:cubicBezTo>
                  <a:pt x="11723" y="21035"/>
                  <a:pt x="11739" y="21403"/>
                  <a:pt x="11800" y="21443"/>
                </a:cubicBezTo>
                <a:cubicBezTo>
                  <a:pt x="11814" y="21440"/>
                  <a:pt x="11827" y="21435"/>
                  <a:pt x="11837" y="21424"/>
                </a:cubicBezTo>
                <a:cubicBezTo>
                  <a:pt x="11840" y="21421"/>
                  <a:pt x="11843" y="21424"/>
                  <a:pt x="11845" y="21420"/>
                </a:cubicBezTo>
                <a:cubicBezTo>
                  <a:pt x="11853" y="21409"/>
                  <a:pt x="11858" y="21380"/>
                  <a:pt x="11865" y="21361"/>
                </a:cubicBezTo>
                <a:cubicBezTo>
                  <a:pt x="11893" y="21260"/>
                  <a:pt x="11910" y="21070"/>
                  <a:pt x="11919" y="20747"/>
                </a:cubicBezTo>
                <a:cubicBezTo>
                  <a:pt x="11922" y="20624"/>
                  <a:pt x="11927" y="20514"/>
                  <a:pt x="11934" y="20421"/>
                </a:cubicBezTo>
                <a:cubicBezTo>
                  <a:pt x="11941" y="20328"/>
                  <a:pt x="11949" y="20249"/>
                  <a:pt x="11959" y="20186"/>
                </a:cubicBezTo>
                <a:cubicBezTo>
                  <a:pt x="11969" y="20122"/>
                  <a:pt x="11982" y="20076"/>
                  <a:pt x="11996" y="20044"/>
                </a:cubicBezTo>
                <a:cubicBezTo>
                  <a:pt x="12002" y="20028"/>
                  <a:pt x="12011" y="20026"/>
                  <a:pt x="12019" y="20017"/>
                </a:cubicBezTo>
                <a:cubicBezTo>
                  <a:pt x="12083" y="19902"/>
                  <a:pt x="12170" y="20023"/>
                  <a:pt x="12259" y="20418"/>
                </a:cubicBezTo>
                <a:cubicBezTo>
                  <a:pt x="12287" y="20542"/>
                  <a:pt x="12310" y="20635"/>
                  <a:pt x="12336" y="20736"/>
                </a:cubicBezTo>
                <a:cubicBezTo>
                  <a:pt x="12375" y="20886"/>
                  <a:pt x="12412" y="21008"/>
                  <a:pt x="12446" y="21110"/>
                </a:cubicBezTo>
                <a:cubicBezTo>
                  <a:pt x="12457" y="21140"/>
                  <a:pt x="12467" y="21170"/>
                  <a:pt x="12477" y="21196"/>
                </a:cubicBezTo>
                <a:cubicBezTo>
                  <a:pt x="12478" y="21198"/>
                  <a:pt x="12479" y="21205"/>
                  <a:pt x="12480" y="21207"/>
                </a:cubicBezTo>
                <a:cubicBezTo>
                  <a:pt x="12483" y="21215"/>
                  <a:pt x="12485" y="21223"/>
                  <a:pt x="12488" y="21230"/>
                </a:cubicBezTo>
                <a:cubicBezTo>
                  <a:pt x="12488" y="21230"/>
                  <a:pt x="12489" y="21233"/>
                  <a:pt x="12489" y="21233"/>
                </a:cubicBezTo>
                <a:cubicBezTo>
                  <a:pt x="12495" y="21249"/>
                  <a:pt x="12502" y="21264"/>
                  <a:pt x="12508" y="21278"/>
                </a:cubicBezTo>
                <a:cubicBezTo>
                  <a:pt x="12508" y="21279"/>
                  <a:pt x="12508" y="21281"/>
                  <a:pt x="12508" y="21282"/>
                </a:cubicBezTo>
                <a:cubicBezTo>
                  <a:pt x="12531" y="21335"/>
                  <a:pt x="12554" y="21378"/>
                  <a:pt x="12575" y="21405"/>
                </a:cubicBezTo>
                <a:cubicBezTo>
                  <a:pt x="12591" y="21425"/>
                  <a:pt x="12605" y="21428"/>
                  <a:pt x="12620" y="21435"/>
                </a:cubicBezTo>
                <a:cubicBezTo>
                  <a:pt x="12632" y="21438"/>
                  <a:pt x="12643" y="21438"/>
                  <a:pt x="12655" y="21432"/>
                </a:cubicBezTo>
                <a:cubicBezTo>
                  <a:pt x="12721" y="21397"/>
                  <a:pt x="12731" y="21325"/>
                  <a:pt x="12665" y="21031"/>
                </a:cubicBezTo>
                <a:cubicBezTo>
                  <a:pt x="12662" y="21020"/>
                  <a:pt x="12657" y="20998"/>
                  <a:pt x="12654" y="20986"/>
                </a:cubicBezTo>
                <a:cubicBezTo>
                  <a:pt x="12615" y="20833"/>
                  <a:pt x="12583" y="20707"/>
                  <a:pt x="12532" y="20507"/>
                </a:cubicBezTo>
                <a:lnTo>
                  <a:pt x="12386" y="19935"/>
                </a:lnTo>
                <a:lnTo>
                  <a:pt x="12514" y="19647"/>
                </a:lnTo>
                <a:cubicBezTo>
                  <a:pt x="12534" y="19602"/>
                  <a:pt x="12552" y="19551"/>
                  <a:pt x="12568" y="19494"/>
                </a:cubicBezTo>
                <a:cubicBezTo>
                  <a:pt x="12573" y="19474"/>
                  <a:pt x="12575" y="19451"/>
                  <a:pt x="12580" y="19430"/>
                </a:cubicBezTo>
                <a:cubicBezTo>
                  <a:pt x="12580" y="19429"/>
                  <a:pt x="12581" y="19427"/>
                  <a:pt x="12582" y="19426"/>
                </a:cubicBezTo>
                <a:cubicBezTo>
                  <a:pt x="12598" y="19355"/>
                  <a:pt x="12610" y="19276"/>
                  <a:pt x="12620" y="19194"/>
                </a:cubicBezTo>
                <a:cubicBezTo>
                  <a:pt x="12620" y="19194"/>
                  <a:pt x="12620" y="19191"/>
                  <a:pt x="12620" y="19190"/>
                </a:cubicBezTo>
                <a:cubicBezTo>
                  <a:pt x="12620" y="19189"/>
                  <a:pt x="12620" y="19185"/>
                  <a:pt x="12620" y="19183"/>
                </a:cubicBezTo>
                <a:cubicBezTo>
                  <a:pt x="12621" y="19170"/>
                  <a:pt x="12623" y="19155"/>
                  <a:pt x="12625" y="19142"/>
                </a:cubicBezTo>
                <a:cubicBezTo>
                  <a:pt x="12634" y="19050"/>
                  <a:pt x="12640" y="18958"/>
                  <a:pt x="12640" y="18857"/>
                </a:cubicBezTo>
                <a:cubicBezTo>
                  <a:pt x="12640" y="18772"/>
                  <a:pt x="12638" y="18691"/>
                  <a:pt x="12632" y="18618"/>
                </a:cubicBezTo>
                <a:cubicBezTo>
                  <a:pt x="12621" y="18472"/>
                  <a:pt x="12597" y="18351"/>
                  <a:pt x="12562" y="18251"/>
                </a:cubicBezTo>
                <a:cubicBezTo>
                  <a:pt x="12546" y="18208"/>
                  <a:pt x="12528" y="18170"/>
                  <a:pt x="12508" y="18135"/>
                </a:cubicBezTo>
                <a:cubicBezTo>
                  <a:pt x="12504" y="18130"/>
                  <a:pt x="12502" y="18122"/>
                  <a:pt x="12499" y="18117"/>
                </a:cubicBezTo>
                <a:cubicBezTo>
                  <a:pt x="12491" y="18105"/>
                  <a:pt x="12480" y="18094"/>
                  <a:pt x="12472" y="18083"/>
                </a:cubicBezTo>
                <a:cubicBezTo>
                  <a:pt x="12453" y="18057"/>
                  <a:pt x="12434" y="18033"/>
                  <a:pt x="12411" y="18012"/>
                </a:cubicBezTo>
                <a:cubicBezTo>
                  <a:pt x="12379" y="17984"/>
                  <a:pt x="12343" y="17959"/>
                  <a:pt x="12303" y="17941"/>
                </a:cubicBezTo>
                <a:cubicBezTo>
                  <a:pt x="12224" y="17904"/>
                  <a:pt x="12128" y="17888"/>
                  <a:pt x="12016" y="17888"/>
                </a:cubicBezTo>
                <a:lnTo>
                  <a:pt x="11723" y="17888"/>
                </a:lnTo>
                <a:close/>
                <a:moveTo>
                  <a:pt x="13618" y="17888"/>
                </a:moveTo>
                <a:cubicBezTo>
                  <a:pt x="13604" y="17888"/>
                  <a:pt x="13591" y="17890"/>
                  <a:pt x="13580" y="17896"/>
                </a:cubicBezTo>
                <a:cubicBezTo>
                  <a:pt x="13569" y="17902"/>
                  <a:pt x="13559" y="17913"/>
                  <a:pt x="13550" y="17930"/>
                </a:cubicBezTo>
                <a:cubicBezTo>
                  <a:pt x="13548" y="17933"/>
                  <a:pt x="13548" y="17940"/>
                  <a:pt x="13546" y="17945"/>
                </a:cubicBezTo>
                <a:cubicBezTo>
                  <a:pt x="13543" y="17951"/>
                  <a:pt x="13542" y="17963"/>
                  <a:pt x="13540" y="17971"/>
                </a:cubicBezTo>
                <a:cubicBezTo>
                  <a:pt x="13538" y="17975"/>
                  <a:pt x="13538" y="17977"/>
                  <a:pt x="13536" y="17982"/>
                </a:cubicBezTo>
                <a:cubicBezTo>
                  <a:pt x="13536" y="17983"/>
                  <a:pt x="13535" y="17984"/>
                  <a:pt x="13535" y="17986"/>
                </a:cubicBezTo>
                <a:cubicBezTo>
                  <a:pt x="13535" y="17987"/>
                  <a:pt x="13534" y="17988"/>
                  <a:pt x="13533" y="17989"/>
                </a:cubicBezTo>
                <a:cubicBezTo>
                  <a:pt x="13533" y="17991"/>
                  <a:pt x="13534" y="17992"/>
                  <a:pt x="13533" y="17993"/>
                </a:cubicBezTo>
                <a:cubicBezTo>
                  <a:pt x="13524" y="18039"/>
                  <a:pt x="13517" y="18114"/>
                  <a:pt x="13512" y="18210"/>
                </a:cubicBezTo>
                <a:cubicBezTo>
                  <a:pt x="13512" y="18211"/>
                  <a:pt x="13512" y="18214"/>
                  <a:pt x="13512" y="18214"/>
                </a:cubicBezTo>
                <a:cubicBezTo>
                  <a:pt x="13508" y="18290"/>
                  <a:pt x="13505" y="18407"/>
                  <a:pt x="13503" y="18524"/>
                </a:cubicBezTo>
                <a:cubicBezTo>
                  <a:pt x="13503" y="18530"/>
                  <a:pt x="13503" y="18534"/>
                  <a:pt x="13503" y="18539"/>
                </a:cubicBezTo>
                <a:cubicBezTo>
                  <a:pt x="13501" y="18608"/>
                  <a:pt x="13499" y="18662"/>
                  <a:pt x="13498" y="18753"/>
                </a:cubicBezTo>
                <a:cubicBezTo>
                  <a:pt x="13496" y="18991"/>
                  <a:pt x="13496" y="19279"/>
                  <a:pt x="13497" y="19669"/>
                </a:cubicBezTo>
                <a:cubicBezTo>
                  <a:pt x="13497" y="20061"/>
                  <a:pt x="13496" y="20351"/>
                  <a:pt x="13498" y="20590"/>
                </a:cubicBezTo>
                <a:cubicBezTo>
                  <a:pt x="13499" y="20669"/>
                  <a:pt x="13502" y="20711"/>
                  <a:pt x="13503" y="20777"/>
                </a:cubicBezTo>
                <a:cubicBezTo>
                  <a:pt x="13505" y="20920"/>
                  <a:pt x="13507" y="21046"/>
                  <a:pt x="13512" y="21132"/>
                </a:cubicBezTo>
                <a:cubicBezTo>
                  <a:pt x="13517" y="21223"/>
                  <a:pt x="13524" y="21301"/>
                  <a:pt x="13533" y="21346"/>
                </a:cubicBezTo>
                <a:cubicBezTo>
                  <a:pt x="13535" y="21351"/>
                  <a:pt x="13535" y="21356"/>
                  <a:pt x="13536" y="21361"/>
                </a:cubicBezTo>
                <a:cubicBezTo>
                  <a:pt x="13538" y="21365"/>
                  <a:pt x="13540" y="21371"/>
                  <a:pt x="13541" y="21376"/>
                </a:cubicBezTo>
                <a:cubicBezTo>
                  <a:pt x="13542" y="21379"/>
                  <a:pt x="13543" y="21383"/>
                  <a:pt x="13544" y="21387"/>
                </a:cubicBezTo>
                <a:cubicBezTo>
                  <a:pt x="13544" y="21387"/>
                  <a:pt x="13544" y="21390"/>
                  <a:pt x="13544" y="21390"/>
                </a:cubicBezTo>
                <a:cubicBezTo>
                  <a:pt x="13547" y="21398"/>
                  <a:pt x="13549" y="21407"/>
                  <a:pt x="13552" y="21413"/>
                </a:cubicBezTo>
                <a:cubicBezTo>
                  <a:pt x="13560" y="21429"/>
                  <a:pt x="13569" y="21437"/>
                  <a:pt x="13580" y="21443"/>
                </a:cubicBezTo>
                <a:cubicBezTo>
                  <a:pt x="13591" y="21449"/>
                  <a:pt x="13604" y="21450"/>
                  <a:pt x="13618" y="21450"/>
                </a:cubicBezTo>
                <a:cubicBezTo>
                  <a:pt x="13647" y="21450"/>
                  <a:pt x="13669" y="21445"/>
                  <a:pt x="13686" y="21409"/>
                </a:cubicBezTo>
                <a:cubicBezTo>
                  <a:pt x="13697" y="21385"/>
                  <a:pt x="13704" y="21341"/>
                  <a:pt x="13712" y="21282"/>
                </a:cubicBezTo>
                <a:cubicBezTo>
                  <a:pt x="13713" y="21270"/>
                  <a:pt x="13715" y="21258"/>
                  <a:pt x="13716" y="21245"/>
                </a:cubicBezTo>
                <a:cubicBezTo>
                  <a:pt x="13720" y="21210"/>
                  <a:pt x="13722" y="21154"/>
                  <a:pt x="13724" y="21106"/>
                </a:cubicBezTo>
                <a:cubicBezTo>
                  <a:pt x="13726" y="21061"/>
                  <a:pt x="13727" y="20988"/>
                  <a:pt x="13729" y="20927"/>
                </a:cubicBezTo>
                <a:cubicBezTo>
                  <a:pt x="13729" y="20903"/>
                  <a:pt x="13731" y="20879"/>
                  <a:pt x="13732" y="20855"/>
                </a:cubicBezTo>
                <a:cubicBezTo>
                  <a:pt x="13732" y="20846"/>
                  <a:pt x="13731" y="20837"/>
                  <a:pt x="13732" y="20829"/>
                </a:cubicBezTo>
                <a:cubicBezTo>
                  <a:pt x="13732" y="20828"/>
                  <a:pt x="13732" y="20827"/>
                  <a:pt x="13732" y="20825"/>
                </a:cubicBezTo>
                <a:cubicBezTo>
                  <a:pt x="13732" y="20825"/>
                  <a:pt x="13733" y="20822"/>
                  <a:pt x="13733" y="20822"/>
                </a:cubicBezTo>
                <a:cubicBezTo>
                  <a:pt x="13733" y="20820"/>
                  <a:pt x="13733" y="20819"/>
                  <a:pt x="13733" y="20818"/>
                </a:cubicBezTo>
                <a:cubicBezTo>
                  <a:pt x="13733" y="20816"/>
                  <a:pt x="13733" y="20816"/>
                  <a:pt x="13733" y="20814"/>
                </a:cubicBezTo>
                <a:cubicBezTo>
                  <a:pt x="13733" y="20806"/>
                  <a:pt x="13733" y="20800"/>
                  <a:pt x="13733" y="20792"/>
                </a:cubicBezTo>
                <a:cubicBezTo>
                  <a:pt x="13733" y="20789"/>
                  <a:pt x="13733" y="20787"/>
                  <a:pt x="13733" y="20784"/>
                </a:cubicBezTo>
                <a:cubicBezTo>
                  <a:pt x="13738" y="20522"/>
                  <a:pt x="13741" y="20208"/>
                  <a:pt x="13741" y="19669"/>
                </a:cubicBezTo>
                <a:cubicBezTo>
                  <a:pt x="13741" y="19131"/>
                  <a:pt x="13738" y="18819"/>
                  <a:pt x="13733" y="18558"/>
                </a:cubicBezTo>
                <a:cubicBezTo>
                  <a:pt x="13733" y="18557"/>
                  <a:pt x="13733" y="18555"/>
                  <a:pt x="13733" y="18554"/>
                </a:cubicBezTo>
                <a:cubicBezTo>
                  <a:pt x="13733" y="18551"/>
                  <a:pt x="13733" y="18550"/>
                  <a:pt x="13733" y="18547"/>
                </a:cubicBezTo>
                <a:cubicBezTo>
                  <a:pt x="13731" y="18426"/>
                  <a:pt x="13728" y="18315"/>
                  <a:pt x="13724" y="18236"/>
                </a:cubicBezTo>
                <a:cubicBezTo>
                  <a:pt x="13722" y="18189"/>
                  <a:pt x="13720" y="18133"/>
                  <a:pt x="13716" y="18098"/>
                </a:cubicBezTo>
                <a:cubicBezTo>
                  <a:pt x="13715" y="18084"/>
                  <a:pt x="13713" y="18069"/>
                  <a:pt x="13712" y="18057"/>
                </a:cubicBezTo>
                <a:cubicBezTo>
                  <a:pt x="13705" y="17998"/>
                  <a:pt x="13697" y="17954"/>
                  <a:pt x="13686" y="17930"/>
                </a:cubicBezTo>
                <a:cubicBezTo>
                  <a:pt x="13677" y="17912"/>
                  <a:pt x="13668" y="17902"/>
                  <a:pt x="13656" y="17896"/>
                </a:cubicBezTo>
                <a:cubicBezTo>
                  <a:pt x="13645" y="17890"/>
                  <a:pt x="13632" y="17888"/>
                  <a:pt x="13618" y="17888"/>
                </a:cubicBezTo>
                <a:close/>
                <a:moveTo>
                  <a:pt x="14596" y="17888"/>
                </a:moveTo>
                <a:lnTo>
                  <a:pt x="14596" y="19669"/>
                </a:lnTo>
                <a:cubicBezTo>
                  <a:pt x="14596" y="20236"/>
                  <a:pt x="14600" y="20581"/>
                  <a:pt x="14607" y="20852"/>
                </a:cubicBezTo>
                <a:cubicBezTo>
                  <a:pt x="14607" y="20853"/>
                  <a:pt x="14607" y="20854"/>
                  <a:pt x="14607" y="20855"/>
                </a:cubicBezTo>
                <a:cubicBezTo>
                  <a:pt x="14608" y="20921"/>
                  <a:pt x="14609" y="21005"/>
                  <a:pt x="14611" y="21057"/>
                </a:cubicBezTo>
                <a:cubicBezTo>
                  <a:pt x="14611" y="21059"/>
                  <a:pt x="14611" y="21060"/>
                  <a:pt x="14611" y="21061"/>
                </a:cubicBezTo>
                <a:cubicBezTo>
                  <a:pt x="14611" y="21063"/>
                  <a:pt x="14611" y="21063"/>
                  <a:pt x="14611" y="21065"/>
                </a:cubicBezTo>
                <a:cubicBezTo>
                  <a:pt x="14612" y="21068"/>
                  <a:pt x="14611" y="21070"/>
                  <a:pt x="14611" y="21072"/>
                </a:cubicBezTo>
                <a:cubicBezTo>
                  <a:pt x="14613" y="21109"/>
                  <a:pt x="14617" y="21138"/>
                  <a:pt x="14619" y="21170"/>
                </a:cubicBezTo>
                <a:cubicBezTo>
                  <a:pt x="14622" y="21211"/>
                  <a:pt x="14625" y="21241"/>
                  <a:pt x="14628" y="21271"/>
                </a:cubicBezTo>
                <a:cubicBezTo>
                  <a:pt x="14629" y="21279"/>
                  <a:pt x="14630" y="21290"/>
                  <a:pt x="14631" y="21297"/>
                </a:cubicBezTo>
                <a:cubicBezTo>
                  <a:pt x="14632" y="21305"/>
                  <a:pt x="14633" y="21320"/>
                  <a:pt x="14634" y="21327"/>
                </a:cubicBezTo>
                <a:cubicBezTo>
                  <a:pt x="14635" y="21329"/>
                  <a:pt x="14636" y="21333"/>
                  <a:pt x="14636" y="21334"/>
                </a:cubicBezTo>
                <a:cubicBezTo>
                  <a:pt x="14636" y="21335"/>
                  <a:pt x="14636" y="21338"/>
                  <a:pt x="14636" y="21338"/>
                </a:cubicBezTo>
                <a:cubicBezTo>
                  <a:pt x="14643" y="21380"/>
                  <a:pt x="14649" y="21420"/>
                  <a:pt x="14659" y="21435"/>
                </a:cubicBezTo>
                <a:cubicBezTo>
                  <a:pt x="14666" y="21447"/>
                  <a:pt x="14676" y="21450"/>
                  <a:pt x="14685" y="21450"/>
                </a:cubicBezTo>
                <a:cubicBezTo>
                  <a:pt x="14694" y="21450"/>
                  <a:pt x="14701" y="21448"/>
                  <a:pt x="14708" y="21439"/>
                </a:cubicBezTo>
                <a:cubicBezTo>
                  <a:pt x="14716" y="21430"/>
                  <a:pt x="14722" y="21417"/>
                  <a:pt x="14728" y="21398"/>
                </a:cubicBezTo>
                <a:cubicBezTo>
                  <a:pt x="14739" y="21363"/>
                  <a:pt x="14748" y="21304"/>
                  <a:pt x="14756" y="21230"/>
                </a:cubicBezTo>
                <a:cubicBezTo>
                  <a:pt x="14756" y="21229"/>
                  <a:pt x="14756" y="21227"/>
                  <a:pt x="14756" y="21226"/>
                </a:cubicBezTo>
                <a:cubicBezTo>
                  <a:pt x="14758" y="21202"/>
                  <a:pt x="14760" y="21172"/>
                  <a:pt x="14762" y="21144"/>
                </a:cubicBezTo>
                <a:cubicBezTo>
                  <a:pt x="14764" y="21115"/>
                  <a:pt x="14766" y="21078"/>
                  <a:pt x="14768" y="21043"/>
                </a:cubicBezTo>
                <a:cubicBezTo>
                  <a:pt x="14769" y="21034"/>
                  <a:pt x="14769" y="21025"/>
                  <a:pt x="14770" y="21016"/>
                </a:cubicBezTo>
                <a:cubicBezTo>
                  <a:pt x="14770" y="21016"/>
                  <a:pt x="14770" y="21013"/>
                  <a:pt x="14770" y="21013"/>
                </a:cubicBezTo>
                <a:cubicBezTo>
                  <a:pt x="14770" y="21012"/>
                  <a:pt x="14770" y="21009"/>
                  <a:pt x="14770" y="21009"/>
                </a:cubicBezTo>
                <a:cubicBezTo>
                  <a:pt x="14770" y="21000"/>
                  <a:pt x="14771" y="20992"/>
                  <a:pt x="14771" y="20983"/>
                </a:cubicBezTo>
                <a:cubicBezTo>
                  <a:pt x="14771" y="20982"/>
                  <a:pt x="14771" y="20979"/>
                  <a:pt x="14771" y="20979"/>
                </a:cubicBezTo>
                <a:cubicBezTo>
                  <a:pt x="14780" y="20808"/>
                  <a:pt x="14787" y="20603"/>
                  <a:pt x="14791" y="20302"/>
                </a:cubicBezTo>
                <a:cubicBezTo>
                  <a:pt x="14796" y="19986"/>
                  <a:pt x="14807" y="19700"/>
                  <a:pt x="14821" y="19497"/>
                </a:cubicBezTo>
                <a:cubicBezTo>
                  <a:pt x="14821" y="19494"/>
                  <a:pt x="14820" y="19493"/>
                  <a:pt x="14821" y="19490"/>
                </a:cubicBezTo>
                <a:cubicBezTo>
                  <a:pt x="14821" y="19482"/>
                  <a:pt x="14822" y="19479"/>
                  <a:pt x="14822" y="19471"/>
                </a:cubicBezTo>
                <a:cubicBezTo>
                  <a:pt x="14835" y="19276"/>
                  <a:pt x="14851" y="19149"/>
                  <a:pt x="14867" y="19149"/>
                </a:cubicBezTo>
                <a:cubicBezTo>
                  <a:pt x="14898" y="19149"/>
                  <a:pt x="14993" y="19669"/>
                  <a:pt x="15077" y="20302"/>
                </a:cubicBezTo>
                <a:cubicBezTo>
                  <a:pt x="15163" y="20946"/>
                  <a:pt x="15231" y="21315"/>
                  <a:pt x="15297" y="21420"/>
                </a:cubicBezTo>
                <a:cubicBezTo>
                  <a:pt x="15299" y="21423"/>
                  <a:pt x="15300" y="21426"/>
                  <a:pt x="15302" y="21428"/>
                </a:cubicBezTo>
                <a:cubicBezTo>
                  <a:pt x="15308" y="21437"/>
                  <a:pt x="15316" y="21443"/>
                  <a:pt x="15322" y="21447"/>
                </a:cubicBezTo>
                <a:cubicBezTo>
                  <a:pt x="15333" y="21452"/>
                  <a:pt x="15343" y="21456"/>
                  <a:pt x="15354" y="21447"/>
                </a:cubicBezTo>
                <a:cubicBezTo>
                  <a:pt x="15364" y="21438"/>
                  <a:pt x="15373" y="21421"/>
                  <a:pt x="15383" y="21402"/>
                </a:cubicBezTo>
                <a:cubicBezTo>
                  <a:pt x="15385" y="21398"/>
                  <a:pt x="15387" y="21391"/>
                  <a:pt x="15389" y="21387"/>
                </a:cubicBezTo>
                <a:cubicBezTo>
                  <a:pt x="15390" y="21386"/>
                  <a:pt x="15391" y="21383"/>
                  <a:pt x="15391" y="21383"/>
                </a:cubicBezTo>
                <a:cubicBezTo>
                  <a:pt x="15399" y="21366"/>
                  <a:pt x="15406" y="21339"/>
                  <a:pt x="15414" y="21316"/>
                </a:cubicBezTo>
                <a:cubicBezTo>
                  <a:pt x="15422" y="21292"/>
                  <a:pt x="15429" y="21275"/>
                  <a:pt x="15437" y="21245"/>
                </a:cubicBezTo>
                <a:cubicBezTo>
                  <a:pt x="15443" y="21224"/>
                  <a:pt x="15448" y="21198"/>
                  <a:pt x="15454" y="21173"/>
                </a:cubicBezTo>
                <a:cubicBezTo>
                  <a:pt x="15454" y="21172"/>
                  <a:pt x="15455" y="21171"/>
                  <a:pt x="15456" y="21170"/>
                </a:cubicBezTo>
                <a:cubicBezTo>
                  <a:pt x="15458" y="21160"/>
                  <a:pt x="15461" y="21146"/>
                  <a:pt x="15463" y="21136"/>
                </a:cubicBezTo>
                <a:cubicBezTo>
                  <a:pt x="15473" y="21092"/>
                  <a:pt x="15483" y="21043"/>
                  <a:pt x="15493" y="20990"/>
                </a:cubicBezTo>
                <a:cubicBezTo>
                  <a:pt x="15507" y="20917"/>
                  <a:pt x="15523" y="20813"/>
                  <a:pt x="15539" y="20724"/>
                </a:cubicBezTo>
                <a:cubicBezTo>
                  <a:pt x="15553" y="20636"/>
                  <a:pt x="15567" y="20556"/>
                  <a:pt x="15582" y="20451"/>
                </a:cubicBezTo>
                <a:cubicBezTo>
                  <a:pt x="15661" y="19900"/>
                  <a:pt x="15753" y="19449"/>
                  <a:pt x="15786" y="19449"/>
                </a:cubicBezTo>
                <a:cubicBezTo>
                  <a:pt x="15805" y="19449"/>
                  <a:pt x="15823" y="19603"/>
                  <a:pt x="15839" y="19823"/>
                </a:cubicBezTo>
                <a:cubicBezTo>
                  <a:pt x="15851" y="19995"/>
                  <a:pt x="15862" y="20203"/>
                  <a:pt x="15866" y="20451"/>
                </a:cubicBezTo>
                <a:cubicBezTo>
                  <a:pt x="15870" y="20671"/>
                  <a:pt x="15875" y="20844"/>
                  <a:pt x="15880" y="20979"/>
                </a:cubicBezTo>
                <a:cubicBezTo>
                  <a:pt x="15885" y="21114"/>
                  <a:pt x="15892" y="21208"/>
                  <a:pt x="15902" y="21278"/>
                </a:cubicBezTo>
                <a:cubicBezTo>
                  <a:pt x="15902" y="21279"/>
                  <a:pt x="15901" y="21282"/>
                  <a:pt x="15902" y="21282"/>
                </a:cubicBezTo>
                <a:cubicBezTo>
                  <a:pt x="15906" y="21316"/>
                  <a:pt x="15912" y="21342"/>
                  <a:pt x="15918" y="21364"/>
                </a:cubicBezTo>
                <a:cubicBezTo>
                  <a:pt x="15926" y="21393"/>
                  <a:pt x="15937" y="21411"/>
                  <a:pt x="15948" y="21424"/>
                </a:cubicBezTo>
                <a:cubicBezTo>
                  <a:pt x="15963" y="21443"/>
                  <a:pt x="15980" y="21450"/>
                  <a:pt x="16003" y="21450"/>
                </a:cubicBezTo>
                <a:cubicBezTo>
                  <a:pt x="16115" y="21450"/>
                  <a:pt x="16123" y="21338"/>
                  <a:pt x="16123" y="19669"/>
                </a:cubicBezTo>
                <a:lnTo>
                  <a:pt x="16123" y="17888"/>
                </a:lnTo>
                <a:lnTo>
                  <a:pt x="15948" y="17888"/>
                </a:lnTo>
                <a:cubicBezTo>
                  <a:pt x="15918" y="17888"/>
                  <a:pt x="15896" y="17897"/>
                  <a:pt x="15874" y="17907"/>
                </a:cubicBezTo>
                <a:cubicBezTo>
                  <a:pt x="15754" y="17979"/>
                  <a:pt x="15694" y="18363"/>
                  <a:pt x="15417" y="20384"/>
                </a:cubicBezTo>
                <a:cubicBezTo>
                  <a:pt x="15366" y="20760"/>
                  <a:pt x="15272" y="20392"/>
                  <a:pt x="15107" y="19157"/>
                </a:cubicBezTo>
                <a:cubicBezTo>
                  <a:pt x="15106" y="19153"/>
                  <a:pt x="15107" y="19149"/>
                  <a:pt x="15107" y="19146"/>
                </a:cubicBezTo>
                <a:cubicBezTo>
                  <a:pt x="15100" y="19095"/>
                  <a:pt x="15092" y="19060"/>
                  <a:pt x="15085" y="19007"/>
                </a:cubicBezTo>
                <a:cubicBezTo>
                  <a:pt x="15069" y="18886"/>
                  <a:pt x="15058" y="18815"/>
                  <a:pt x="15045" y="18719"/>
                </a:cubicBezTo>
                <a:cubicBezTo>
                  <a:pt x="14942" y="17991"/>
                  <a:pt x="14902" y="17889"/>
                  <a:pt x="14768" y="17888"/>
                </a:cubicBezTo>
                <a:cubicBezTo>
                  <a:pt x="14767" y="17888"/>
                  <a:pt x="14768" y="17888"/>
                  <a:pt x="14767" y="17888"/>
                </a:cubicBezTo>
                <a:lnTo>
                  <a:pt x="14596" y="17888"/>
                </a:lnTo>
                <a:close/>
                <a:moveTo>
                  <a:pt x="16978" y="17888"/>
                </a:moveTo>
                <a:lnTo>
                  <a:pt x="16978" y="19669"/>
                </a:lnTo>
                <a:lnTo>
                  <a:pt x="16978" y="21450"/>
                </a:lnTo>
                <a:lnTo>
                  <a:pt x="17375" y="21450"/>
                </a:lnTo>
                <a:cubicBezTo>
                  <a:pt x="17522" y="21450"/>
                  <a:pt x="17619" y="21440"/>
                  <a:pt x="17681" y="21409"/>
                </a:cubicBezTo>
                <a:cubicBezTo>
                  <a:pt x="17681" y="21409"/>
                  <a:pt x="17682" y="21406"/>
                  <a:pt x="17682" y="21405"/>
                </a:cubicBezTo>
                <a:cubicBezTo>
                  <a:pt x="17683" y="21405"/>
                  <a:pt x="17685" y="21406"/>
                  <a:pt x="17685" y="21405"/>
                </a:cubicBezTo>
                <a:cubicBezTo>
                  <a:pt x="17689" y="21403"/>
                  <a:pt x="17693" y="21401"/>
                  <a:pt x="17696" y="21398"/>
                </a:cubicBezTo>
                <a:cubicBezTo>
                  <a:pt x="17698" y="21397"/>
                  <a:pt x="17699" y="21396"/>
                  <a:pt x="17701" y="21394"/>
                </a:cubicBezTo>
                <a:cubicBezTo>
                  <a:pt x="17720" y="21381"/>
                  <a:pt x="17733" y="21368"/>
                  <a:pt x="17744" y="21349"/>
                </a:cubicBezTo>
                <a:cubicBezTo>
                  <a:pt x="17744" y="21349"/>
                  <a:pt x="17745" y="21350"/>
                  <a:pt x="17745" y="21349"/>
                </a:cubicBezTo>
                <a:cubicBezTo>
                  <a:pt x="17749" y="21343"/>
                  <a:pt x="17753" y="21338"/>
                  <a:pt x="17756" y="21331"/>
                </a:cubicBezTo>
                <a:cubicBezTo>
                  <a:pt x="17760" y="21320"/>
                  <a:pt x="17760" y="21306"/>
                  <a:pt x="17762" y="21293"/>
                </a:cubicBezTo>
                <a:cubicBezTo>
                  <a:pt x="17766" y="21275"/>
                  <a:pt x="17773" y="21256"/>
                  <a:pt x="17773" y="21233"/>
                </a:cubicBezTo>
                <a:cubicBezTo>
                  <a:pt x="17772" y="21129"/>
                  <a:pt x="17726" y="21063"/>
                  <a:pt x="17632" y="21020"/>
                </a:cubicBezTo>
                <a:cubicBezTo>
                  <a:pt x="17631" y="21020"/>
                  <a:pt x="17630" y="21020"/>
                  <a:pt x="17630" y="21020"/>
                </a:cubicBezTo>
                <a:cubicBezTo>
                  <a:pt x="17596" y="21012"/>
                  <a:pt x="17557" y="21005"/>
                  <a:pt x="17508" y="21005"/>
                </a:cubicBezTo>
                <a:cubicBezTo>
                  <a:pt x="17363" y="21005"/>
                  <a:pt x="17228" y="20970"/>
                  <a:pt x="17210" y="20927"/>
                </a:cubicBezTo>
                <a:cubicBezTo>
                  <a:pt x="17202" y="20907"/>
                  <a:pt x="17199" y="20838"/>
                  <a:pt x="17199" y="20751"/>
                </a:cubicBezTo>
                <a:cubicBezTo>
                  <a:pt x="17199" y="20749"/>
                  <a:pt x="17199" y="20749"/>
                  <a:pt x="17199" y="20747"/>
                </a:cubicBezTo>
                <a:cubicBezTo>
                  <a:pt x="17199" y="20745"/>
                  <a:pt x="17199" y="20745"/>
                  <a:pt x="17199" y="20743"/>
                </a:cubicBezTo>
                <a:cubicBezTo>
                  <a:pt x="17199" y="20742"/>
                  <a:pt x="17199" y="20740"/>
                  <a:pt x="17199" y="20739"/>
                </a:cubicBezTo>
                <a:cubicBezTo>
                  <a:pt x="17199" y="20739"/>
                  <a:pt x="17199" y="20737"/>
                  <a:pt x="17199" y="20736"/>
                </a:cubicBezTo>
                <a:cubicBezTo>
                  <a:pt x="17199" y="20734"/>
                  <a:pt x="17199" y="20733"/>
                  <a:pt x="17199" y="20732"/>
                </a:cubicBezTo>
                <a:cubicBezTo>
                  <a:pt x="17200" y="20707"/>
                  <a:pt x="17203" y="20670"/>
                  <a:pt x="17204" y="20642"/>
                </a:cubicBezTo>
                <a:cubicBezTo>
                  <a:pt x="17202" y="20577"/>
                  <a:pt x="17201" y="20509"/>
                  <a:pt x="17201" y="20410"/>
                </a:cubicBezTo>
                <a:cubicBezTo>
                  <a:pt x="17201" y="19897"/>
                  <a:pt x="17204" y="19894"/>
                  <a:pt x="17487" y="19849"/>
                </a:cubicBezTo>
                <a:cubicBezTo>
                  <a:pt x="17585" y="19833"/>
                  <a:pt x="17659" y="19796"/>
                  <a:pt x="17708" y="19752"/>
                </a:cubicBezTo>
                <a:cubicBezTo>
                  <a:pt x="17709" y="19751"/>
                  <a:pt x="17709" y="19752"/>
                  <a:pt x="17710" y="19752"/>
                </a:cubicBezTo>
                <a:cubicBezTo>
                  <a:pt x="17723" y="19740"/>
                  <a:pt x="17730" y="19727"/>
                  <a:pt x="17739" y="19714"/>
                </a:cubicBezTo>
                <a:cubicBezTo>
                  <a:pt x="17740" y="19712"/>
                  <a:pt x="17741" y="19709"/>
                  <a:pt x="17742" y="19707"/>
                </a:cubicBezTo>
                <a:cubicBezTo>
                  <a:pt x="17747" y="19700"/>
                  <a:pt x="17754" y="19693"/>
                  <a:pt x="17758" y="19684"/>
                </a:cubicBezTo>
                <a:cubicBezTo>
                  <a:pt x="17768" y="19656"/>
                  <a:pt x="17773" y="19623"/>
                  <a:pt x="17773" y="19587"/>
                </a:cubicBezTo>
                <a:cubicBezTo>
                  <a:pt x="17773" y="19557"/>
                  <a:pt x="17768" y="19535"/>
                  <a:pt x="17762" y="19512"/>
                </a:cubicBezTo>
                <a:cubicBezTo>
                  <a:pt x="17738" y="19463"/>
                  <a:pt x="17690" y="19417"/>
                  <a:pt x="17622" y="19385"/>
                </a:cubicBezTo>
                <a:cubicBezTo>
                  <a:pt x="17590" y="19378"/>
                  <a:pt x="17553" y="19374"/>
                  <a:pt x="17508" y="19374"/>
                </a:cubicBezTo>
                <a:cubicBezTo>
                  <a:pt x="17437" y="19374"/>
                  <a:pt x="17384" y="19369"/>
                  <a:pt x="17339" y="19359"/>
                </a:cubicBezTo>
                <a:cubicBezTo>
                  <a:pt x="17310" y="19352"/>
                  <a:pt x="17280" y="19343"/>
                  <a:pt x="17261" y="19329"/>
                </a:cubicBezTo>
                <a:cubicBezTo>
                  <a:pt x="17245" y="19317"/>
                  <a:pt x="17232" y="19303"/>
                  <a:pt x="17222" y="19284"/>
                </a:cubicBezTo>
                <a:cubicBezTo>
                  <a:pt x="17196" y="19233"/>
                  <a:pt x="17195" y="19137"/>
                  <a:pt x="17202" y="19015"/>
                </a:cubicBezTo>
                <a:cubicBezTo>
                  <a:pt x="17201" y="18966"/>
                  <a:pt x="17198" y="18921"/>
                  <a:pt x="17198" y="18854"/>
                </a:cubicBezTo>
                <a:cubicBezTo>
                  <a:pt x="17198" y="18428"/>
                  <a:pt x="17211" y="18407"/>
                  <a:pt x="17485" y="18364"/>
                </a:cubicBezTo>
                <a:cubicBezTo>
                  <a:pt x="17625" y="18342"/>
                  <a:pt x="17705" y="18296"/>
                  <a:pt x="17744" y="18221"/>
                </a:cubicBezTo>
                <a:cubicBezTo>
                  <a:pt x="17747" y="18214"/>
                  <a:pt x="17755" y="18207"/>
                  <a:pt x="17758" y="18199"/>
                </a:cubicBezTo>
                <a:cubicBezTo>
                  <a:pt x="17768" y="18171"/>
                  <a:pt x="17773" y="18137"/>
                  <a:pt x="17773" y="18102"/>
                </a:cubicBezTo>
                <a:cubicBezTo>
                  <a:pt x="17773" y="18020"/>
                  <a:pt x="17749" y="17966"/>
                  <a:pt x="17688" y="17933"/>
                </a:cubicBezTo>
                <a:cubicBezTo>
                  <a:pt x="17658" y="17917"/>
                  <a:pt x="17618" y="17907"/>
                  <a:pt x="17567" y="17900"/>
                </a:cubicBezTo>
                <a:cubicBezTo>
                  <a:pt x="17515" y="17892"/>
                  <a:pt x="17451" y="17888"/>
                  <a:pt x="17375" y="17888"/>
                </a:cubicBezTo>
                <a:lnTo>
                  <a:pt x="16978" y="17888"/>
                </a:lnTo>
                <a:close/>
                <a:moveTo>
                  <a:pt x="19697" y="17888"/>
                </a:moveTo>
                <a:cubicBezTo>
                  <a:pt x="19678" y="17888"/>
                  <a:pt x="19664" y="17902"/>
                  <a:pt x="19652" y="17937"/>
                </a:cubicBezTo>
                <a:cubicBezTo>
                  <a:pt x="19641" y="17968"/>
                  <a:pt x="19634" y="18024"/>
                  <a:pt x="19628" y="18094"/>
                </a:cubicBezTo>
                <a:cubicBezTo>
                  <a:pt x="19626" y="18110"/>
                  <a:pt x="19624" y="18127"/>
                  <a:pt x="19623" y="18147"/>
                </a:cubicBezTo>
                <a:cubicBezTo>
                  <a:pt x="19623" y="18147"/>
                  <a:pt x="19623" y="18149"/>
                  <a:pt x="19623" y="18150"/>
                </a:cubicBezTo>
                <a:cubicBezTo>
                  <a:pt x="19623" y="18151"/>
                  <a:pt x="19621" y="18154"/>
                  <a:pt x="19621" y="18154"/>
                </a:cubicBezTo>
                <a:cubicBezTo>
                  <a:pt x="19621" y="18155"/>
                  <a:pt x="19621" y="18157"/>
                  <a:pt x="19621" y="18158"/>
                </a:cubicBezTo>
                <a:cubicBezTo>
                  <a:pt x="19621" y="18158"/>
                  <a:pt x="19621" y="18161"/>
                  <a:pt x="19621" y="18162"/>
                </a:cubicBezTo>
                <a:cubicBezTo>
                  <a:pt x="19621" y="18165"/>
                  <a:pt x="19622" y="18165"/>
                  <a:pt x="19621" y="18169"/>
                </a:cubicBezTo>
                <a:cubicBezTo>
                  <a:pt x="19618" y="18214"/>
                  <a:pt x="19617" y="18277"/>
                  <a:pt x="19615" y="18337"/>
                </a:cubicBezTo>
                <a:cubicBezTo>
                  <a:pt x="19610" y="18501"/>
                  <a:pt x="19606" y="18696"/>
                  <a:pt x="19606" y="18992"/>
                </a:cubicBezTo>
                <a:cubicBezTo>
                  <a:pt x="19606" y="19270"/>
                  <a:pt x="19599" y="19514"/>
                  <a:pt x="19591" y="19722"/>
                </a:cubicBezTo>
                <a:cubicBezTo>
                  <a:pt x="19586" y="19838"/>
                  <a:pt x="19580" y="19941"/>
                  <a:pt x="19574" y="20017"/>
                </a:cubicBezTo>
                <a:cubicBezTo>
                  <a:pt x="19573" y="20029"/>
                  <a:pt x="19573" y="20052"/>
                  <a:pt x="19572" y="20062"/>
                </a:cubicBezTo>
                <a:cubicBezTo>
                  <a:pt x="19565" y="20127"/>
                  <a:pt x="19557" y="20171"/>
                  <a:pt x="19549" y="20182"/>
                </a:cubicBezTo>
                <a:cubicBezTo>
                  <a:pt x="19549" y="20182"/>
                  <a:pt x="19549" y="20185"/>
                  <a:pt x="19549" y="20186"/>
                </a:cubicBezTo>
                <a:cubicBezTo>
                  <a:pt x="19517" y="20233"/>
                  <a:pt x="19358" y="19738"/>
                  <a:pt x="19197" y="19086"/>
                </a:cubicBezTo>
                <a:cubicBezTo>
                  <a:pt x="19084" y="18630"/>
                  <a:pt x="19003" y="18330"/>
                  <a:pt x="18937" y="18147"/>
                </a:cubicBezTo>
                <a:cubicBezTo>
                  <a:pt x="18871" y="17963"/>
                  <a:pt x="18819" y="17894"/>
                  <a:pt x="18766" y="17892"/>
                </a:cubicBezTo>
                <a:cubicBezTo>
                  <a:pt x="18733" y="17891"/>
                  <a:pt x="18707" y="17893"/>
                  <a:pt x="18688" y="17922"/>
                </a:cubicBezTo>
                <a:cubicBezTo>
                  <a:pt x="18669" y="17952"/>
                  <a:pt x="18655" y="18012"/>
                  <a:pt x="18646" y="18124"/>
                </a:cubicBezTo>
                <a:cubicBezTo>
                  <a:pt x="18629" y="18351"/>
                  <a:pt x="18628" y="18796"/>
                  <a:pt x="18628" y="19669"/>
                </a:cubicBezTo>
                <a:cubicBezTo>
                  <a:pt x="18628" y="20268"/>
                  <a:pt x="18632" y="20637"/>
                  <a:pt x="18640" y="20908"/>
                </a:cubicBezTo>
                <a:cubicBezTo>
                  <a:pt x="18642" y="20952"/>
                  <a:pt x="18643" y="21012"/>
                  <a:pt x="18645" y="21050"/>
                </a:cubicBezTo>
                <a:cubicBezTo>
                  <a:pt x="18647" y="21108"/>
                  <a:pt x="18649" y="21149"/>
                  <a:pt x="18653" y="21192"/>
                </a:cubicBezTo>
                <a:cubicBezTo>
                  <a:pt x="18656" y="21233"/>
                  <a:pt x="18659" y="21264"/>
                  <a:pt x="18663" y="21293"/>
                </a:cubicBezTo>
                <a:cubicBezTo>
                  <a:pt x="18666" y="21318"/>
                  <a:pt x="18668" y="21352"/>
                  <a:pt x="18671" y="21368"/>
                </a:cubicBezTo>
                <a:cubicBezTo>
                  <a:pt x="18671" y="21368"/>
                  <a:pt x="18671" y="21371"/>
                  <a:pt x="18671" y="21372"/>
                </a:cubicBezTo>
                <a:cubicBezTo>
                  <a:pt x="18671" y="21373"/>
                  <a:pt x="18672" y="21374"/>
                  <a:pt x="18673" y="21376"/>
                </a:cubicBezTo>
                <a:cubicBezTo>
                  <a:pt x="18673" y="21380"/>
                  <a:pt x="18675" y="21383"/>
                  <a:pt x="18676" y="21387"/>
                </a:cubicBezTo>
                <a:cubicBezTo>
                  <a:pt x="18681" y="21408"/>
                  <a:pt x="18687" y="21425"/>
                  <a:pt x="18694" y="21435"/>
                </a:cubicBezTo>
                <a:cubicBezTo>
                  <a:pt x="18702" y="21446"/>
                  <a:pt x="18711" y="21450"/>
                  <a:pt x="18720" y="21450"/>
                </a:cubicBezTo>
                <a:cubicBezTo>
                  <a:pt x="18794" y="21450"/>
                  <a:pt x="18811" y="21230"/>
                  <a:pt x="18811" y="20347"/>
                </a:cubicBezTo>
                <a:cubicBezTo>
                  <a:pt x="18811" y="19739"/>
                  <a:pt x="18837" y="19203"/>
                  <a:pt x="18868" y="19157"/>
                </a:cubicBezTo>
                <a:cubicBezTo>
                  <a:pt x="18868" y="19156"/>
                  <a:pt x="18869" y="19157"/>
                  <a:pt x="18869" y="19157"/>
                </a:cubicBezTo>
                <a:cubicBezTo>
                  <a:pt x="18898" y="19114"/>
                  <a:pt x="19028" y="19525"/>
                  <a:pt x="19172" y="20085"/>
                </a:cubicBezTo>
                <a:cubicBezTo>
                  <a:pt x="19188" y="20145"/>
                  <a:pt x="19203" y="20197"/>
                  <a:pt x="19218" y="20261"/>
                </a:cubicBezTo>
                <a:cubicBezTo>
                  <a:pt x="19332" y="20716"/>
                  <a:pt x="19415" y="21009"/>
                  <a:pt x="19481" y="21192"/>
                </a:cubicBezTo>
                <a:cubicBezTo>
                  <a:pt x="19514" y="21282"/>
                  <a:pt x="19543" y="21343"/>
                  <a:pt x="19571" y="21383"/>
                </a:cubicBezTo>
                <a:cubicBezTo>
                  <a:pt x="19574" y="21388"/>
                  <a:pt x="19577" y="21393"/>
                  <a:pt x="19580" y="21398"/>
                </a:cubicBezTo>
                <a:cubicBezTo>
                  <a:pt x="19605" y="21431"/>
                  <a:pt x="19628" y="21446"/>
                  <a:pt x="19652" y="21447"/>
                </a:cubicBezTo>
                <a:cubicBezTo>
                  <a:pt x="19669" y="21447"/>
                  <a:pt x="19684" y="21451"/>
                  <a:pt x="19697" y="21447"/>
                </a:cubicBezTo>
                <a:cubicBezTo>
                  <a:pt x="19710" y="21443"/>
                  <a:pt x="19721" y="21432"/>
                  <a:pt x="19731" y="21417"/>
                </a:cubicBezTo>
                <a:cubicBezTo>
                  <a:pt x="19740" y="21402"/>
                  <a:pt x="19748" y="21381"/>
                  <a:pt x="19755" y="21349"/>
                </a:cubicBezTo>
                <a:cubicBezTo>
                  <a:pt x="19762" y="21317"/>
                  <a:pt x="19766" y="21274"/>
                  <a:pt x="19771" y="21218"/>
                </a:cubicBezTo>
                <a:cubicBezTo>
                  <a:pt x="19771" y="21218"/>
                  <a:pt x="19770" y="21215"/>
                  <a:pt x="19771" y="21215"/>
                </a:cubicBezTo>
                <a:cubicBezTo>
                  <a:pt x="19779" y="21102"/>
                  <a:pt x="19784" y="20936"/>
                  <a:pt x="19786" y="20687"/>
                </a:cubicBezTo>
                <a:cubicBezTo>
                  <a:pt x="19788" y="20438"/>
                  <a:pt x="19789" y="20107"/>
                  <a:pt x="19789" y="19669"/>
                </a:cubicBezTo>
                <a:cubicBezTo>
                  <a:pt x="19789" y="18185"/>
                  <a:pt x="19773" y="17888"/>
                  <a:pt x="19697" y="17888"/>
                </a:cubicBezTo>
                <a:close/>
                <a:moveTo>
                  <a:pt x="21011" y="17888"/>
                </a:moveTo>
                <a:cubicBezTo>
                  <a:pt x="20793" y="17888"/>
                  <a:pt x="20656" y="17901"/>
                  <a:pt x="20573" y="17933"/>
                </a:cubicBezTo>
                <a:cubicBezTo>
                  <a:pt x="20532" y="17949"/>
                  <a:pt x="20503" y="17969"/>
                  <a:pt x="20486" y="17997"/>
                </a:cubicBezTo>
                <a:cubicBezTo>
                  <a:pt x="20469" y="18025"/>
                  <a:pt x="20461" y="18060"/>
                  <a:pt x="20461" y="18102"/>
                </a:cubicBezTo>
                <a:cubicBezTo>
                  <a:pt x="20461" y="18168"/>
                  <a:pt x="20481" y="18225"/>
                  <a:pt x="20515" y="18270"/>
                </a:cubicBezTo>
                <a:cubicBezTo>
                  <a:pt x="20532" y="18292"/>
                  <a:pt x="20552" y="18311"/>
                  <a:pt x="20576" y="18326"/>
                </a:cubicBezTo>
                <a:cubicBezTo>
                  <a:pt x="20601" y="18342"/>
                  <a:pt x="20630" y="18352"/>
                  <a:pt x="20661" y="18360"/>
                </a:cubicBezTo>
                <a:lnTo>
                  <a:pt x="20859" y="18408"/>
                </a:lnTo>
                <a:lnTo>
                  <a:pt x="20876" y="19931"/>
                </a:lnTo>
                <a:cubicBezTo>
                  <a:pt x="20880" y="20246"/>
                  <a:pt x="20883" y="20492"/>
                  <a:pt x="20887" y="20691"/>
                </a:cubicBezTo>
                <a:cubicBezTo>
                  <a:pt x="20887" y="20697"/>
                  <a:pt x="20887" y="20700"/>
                  <a:pt x="20887" y="20706"/>
                </a:cubicBezTo>
                <a:cubicBezTo>
                  <a:pt x="20889" y="20776"/>
                  <a:pt x="20892" y="20827"/>
                  <a:pt x="20895" y="20882"/>
                </a:cubicBezTo>
                <a:cubicBezTo>
                  <a:pt x="20895" y="20884"/>
                  <a:pt x="20895" y="20883"/>
                  <a:pt x="20895" y="20885"/>
                </a:cubicBezTo>
                <a:cubicBezTo>
                  <a:pt x="20895" y="20886"/>
                  <a:pt x="20895" y="20888"/>
                  <a:pt x="20895" y="20889"/>
                </a:cubicBezTo>
                <a:cubicBezTo>
                  <a:pt x="20895" y="20895"/>
                  <a:pt x="20894" y="20898"/>
                  <a:pt x="20895" y="20904"/>
                </a:cubicBezTo>
                <a:cubicBezTo>
                  <a:pt x="20898" y="21003"/>
                  <a:pt x="20902" y="21105"/>
                  <a:pt x="20907" y="21170"/>
                </a:cubicBezTo>
                <a:cubicBezTo>
                  <a:pt x="20913" y="21252"/>
                  <a:pt x="20922" y="21316"/>
                  <a:pt x="20932" y="21357"/>
                </a:cubicBezTo>
                <a:cubicBezTo>
                  <a:pt x="20935" y="21373"/>
                  <a:pt x="20939" y="21387"/>
                  <a:pt x="20944" y="21398"/>
                </a:cubicBezTo>
                <a:cubicBezTo>
                  <a:pt x="20946" y="21403"/>
                  <a:pt x="20948" y="21409"/>
                  <a:pt x="20950" y="21413"/>
                </a:cubicBezTo>
                <a:cubicBezTo>
                  <a:pt x="20958" y="21428"/>
                  <a:pt x="20968" y="21441"/>
                  <a:pt x="20979" y="21447"/>
                </a:cubicBezTo>
                <a:cubicBezTo>
                  <a:pt x="20990" y="21452"/>
                  <a:pt x="21003" y="21450"/>
                  <a:pt x="21018" y="21450"/>
                </a:cubicBezTo>
                <a:cubicBezTo>
                  <a:pt x="21032" y="21450"/>
                  <a:pt x="21045" y="21452"/>
                  <a:pt x="21056" y="21447"/>
                </a:cubicBezTo>
                <a:cubicBezTo>
                  <a:pt x="21067" y="21441"/>
                  <a:pt x="21077" y="21432"/>
                  <a:pt x="21085" y="21417"/>
                </a:cubicBezTo>
                <a:cubicBezTo>
                  <a:pt x="21096" y="21398"/>
                  <a:pt x="21103" y="21363"/>
                  <a:pt x="21110" y="21319"/>
                </a:cubicBezTo>
                <a:cubicBezTo>
                  <a:pt x="21110" y="21319"/>
                  <a:pt x="21111" y="21316"/>
                  <a:pt x="21111" y="21316"/>
                </a:cubicBezTo>
                <a:cubicBezTo>
                  <a:pt x="21112" y="21315"/>
                  <a:pt x="21111" y="21313"/>
                  <a:pt x="21111" y="21312"/>
                </a:cubicBezTo>
                <a:cubicBezTo>
                  <a:pt x="21113" y="21299"/>
                  <a:pt x="21115" y="21286"/>
                  <a:pt x="21116" y="21271"/>
                </a:cubicBezTo>
                <a:cubicBezTo>
                  <a:pt x="21119" y="21244"/>
                  <a:pt x="21120" y="21199"/>
                  <a:pt x="21122" y="21162"/>
                </a:cubicBezTo>
                <a:cubicBezTo>
                  <a:pt x="21122" y="21161"/>
                  <a:pt x="21122" y="21160"/>
                  <a:pt x="21122" y="21158"/>
                </a:cubicBezTo>
                <a:cubicBezTo>
                  <a:pt x="21122" y="21158"/>
                  <a:pt x="21122" y="21155"/>
                  <a:pt x="21122" y="21155"/>
                </a:cubicBezTo>
                <a:cubicBezTo>
                  <a:pt x="21126" y="21088"/>
                  <a:pt x="21129" y="20996"/>
                  <a:pt x="21130" y="20893"/>
                </a:cubicBezTo>
                <a:cubicBezTo>
                  <a:pt x="21130" y="20892"/>
                  <a:pt x="21130" y="20890"/>
                  <a:pt x="21130" y="20889"/>
                </a:cubicBezTo>
                <a:cubicBezTo>
                  <a:pt x="21133" y="20665"/>
                  <a:pt x="21132" y="20395"/>
                  <a:pt x="21128" y="19931"/>
                </a:cubicBezTo>
                <a:lnTo>
                  <a:pt x="21116" y="18408"/>
                </a:lnTo>
                <a:lnTo>
                  <a:pt x="21339" y="18360"/>
                </a:lnTo>
                <a:cubicBezTo>
                  <a:pt x="21388" y="18350"/>
                  <a:pt x="21427" y="18331"/>
                  <a:pt x="21461" y="18307"/>
                </a:cubicBezTo>
                <a:cubicBezTo>
                  <a:pt x="21470" y="18301"/>
                  <a:pt x="21479" y="18296"/>
                  <a:pt x="21487" y="18289"/>
                </a:cubicBezTo>
                <a:cubicBezTo>
                  <a:pt x="21495" y="18281"/>
                  <a:pt x="21503" y="18271"/>
                  <a:pt x="21510" y="18263"/>
                </a:cubicBezTo>
                <a:cubicBezTo>
                  <a:pt x="21510" y="18262"/>
                  <a:pt x="21511" y="18263"/>
                  <a:pt x="21511" y="18263"/>
                </a:cubicBezTo>
                <a:cubicBezTo>
                  <a:pt x="21526" y="18243"/>
                  <a:pt x="21539" y="18219"/>
                  <a:pt x="21547" y="18195"/>
                </a:cubicBezTo>
                <a:cubicBezTo>
                  <a:pt x="21556" y="18167"/>
                  <a:pt x="21562" y="18136"/>
                  <a:pt x="21562" y="18102"/>
                </a:cubicBezTo>
                <a:cubicBezTo>
                  <a:pt x="21562" y="18080"/>
                  <a:pt x="21560" y="18059"/>
                  <a:pt x="21556" y="18042"/>
                </a:cubicBezTo>
                <a:cubicBezTo>
                  <a:pt x="21551" y="18021"/>
                  <a:pt x="21540" y="18005"/>
                  <a:pt x="21528" y="17989"/>
                </a:cubicBezTo>
                <a:cubicBezTo>
                  <a:pt x="21526" y="17987"/>
                  <a:pt x="21522" y="17984"/>
                  <a:pt x="21520" y="17982"/>
                </a:cubicBezTo>
                <a:cubicBezTo>
                  <a:pt x="21505" y="17964"/>
                  <a:pt x="21486" y="17949"/>
                  <a:pt x="21459" y="17937"/>
                </a:cubicBezTo>
                <a:cubicBezTo>
                  <a:pt x="21449" y="17933"/>
                  <a:pt x="21437" y="17929"/>
                  <a:pt x="21425" y="17926"/>
                </a:cubicBezTo>
                <a:cubicBezTo>
                  <a:pt x="21424" y="17925"/>
                  <a:pt x="21422" y="17926"/>
                  <a:pt x="21421" y="17926"/>
                </a:cubicBezTo>
                <a:cubicBezTo>
                  <a:pt x="21398" y="17919"/>
                  <a:pt x="21368" y="17915"/>
                  <a:pt x="21337" y="17911"/>
                </a:cubicBezTo>
                <a:cubicBezTo>
                  <a:pt x="21256" y="17898"/>
                  <a:pt x="21157" y="17888"/>
                  <a:pt x="21011" y="17888"/>
                </a:cubicBezTo>
                <a:close/>
                <a:moveTo>
                  <a:pt x="8877" y="18356"/>
                </a:moveTo>
                <a:cubicBezTo>
                  <a:pt x="8962" y="18371"/>
                  <a:pt x="9001" y="18463"/>
                  <a:pt x="9045" y="18697"/>
                </a:cubicBezTo>
                <a:cubicBezTo>
                  <a:pt x="9104" y="19014"/>
                  <a:pt x="9097" y="19125"/>
                  <a:pt x="9005" y="19374"/>
                </a:cubicBezTo>
                <a:cubicBezTo>
                  <a:pt x="8877" y="19717"/>
                  <a:pt x="8618" y="19768"/>
                  <a:pt x="8570" y="19460"/>
                </a:cubicBezTo>
                <a:cubicBezTo>
                  <a:pt x="8551" y="19344"/>
                  <a:pt x="8546" y="19059"/>
                  <a:pt x="8557" y="18828"/>
                </a:cubicBezTo>
                <a:cubicBezTo>
                  <a:pt x="8574" y="18474"/>
                  <a:pt x="8609" y="18399"/>
                  <a:pt x="8776" y="18360"/>
                </a:cubicBezTo>
                <a:cubicBezTo>
                  <a:pt x="8816" y="18350"/>
                  <a:pt x="8849" y="18351"/>
                  <a:pt x="8877" y="18356"/>
                </a:cubicBezTo>
                <a:close/>
                <a:moveTo>
                  <a:pt x="12114" y="18408"/>
                </a:moveTo>
                <a:cubicBezTo>
                  <a:pt x="12332" y="18408"/>
                  <a:pt x="12457" y="18806"/>
                  <a:pt x="12359" y="19187"/>
                </a:cubicBezTo>
                <a:cubicBezTo>
                  <a:pt x="12272" y="19525"/>
                  <a:pt x="11979" y="19618"/>
                  <a:pt x="11933" y="19321"/>
                </a:cubicBezTo>
                <a:cubicBezTo>
                  <a:pt x="11913" y="19199"/>
                  <a:pt x="11906" y="18942"/>
                  <a:pt x="11917" y="18753"/>
                </a:cubicBezTo>
                <a:cubicBezTo>
                  <a:pt x="11933" y="18483"/>
                  <a:pt x="11976" y="18408"/>
                  <a:pt x="12114" y="18408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defTabSz="642937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8" name="Text"/>
          <p:cNvSpPr txBox="1">
            <a:spLocks noGrp="1"/>
          </p:cNvSpPr>
          <p:nvPr>
            <p:ph type="body" sz="quarter" idx="13"/>
          </p:nvPr>
        </p:nvSpPr>
        <p:spPr>
          <a:xfrm>
            <a:off x="3619500" y="638175"/>
            <a:ext cx="15716250" cy="6477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200" cap="all" spc="16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187DC1"/>
              </a:buClr>
              <a:buChar char="▸"/>
            </a:lvl1pPr>
            <a:lvl2pPr>
              <a:buClr>
                <a:srgbClr val="187DC1"/>
              </a:buClr>
              <a:buChar char="▸"/>
            </a:lvl2pPr>
            <a:lvl3pPr>
              <a:buClr>
                <a:srgbClr val="187DC1"/>
              </a:buClr>
              <a:buChar char="▸"/>
            </a:lvl3pPr>
            <a:lvl4pPr>
              <a:buClr>
                <a:srgbClr val="187DC1"/>
              </a:buClr>
              <a:buChar char="▸"/>
            </a:lvl4pPr>
            <a:lvl5pPr>
              <a:buClr>
                <a:srgbClr val="187DC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1" name="ATLAS-Logo-B&amp;W-invert-CMYK-M.png" descr="ATLAS-Logo-B&amp;W-invert-CMYK-M.png"/>
          <p:cNvPicPr>
            <a:picLocks noChangeAspect="1"/>
          </p:cNvPicPr>
          <p:nvPr/>
        </p:nvPicPr>
        <p:blipFill>
          <a:blip r:embed="rId2"/>
          <a:srcRect l="10248" t="18917" r="10952" b="19119"/>
          <a:stretch>
            <a:fillRect/>
          </a:stretch>
        </p:blipFill>
        <p:spPr>
          <a:xfrm>
            <a:off x="19360282" y="11274737"/>
            <a:ext cx="4297747" cy="1777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1" h="21591" extrusionOk="0">
                <a:moveTo>
                  <a:pt x="2632" y="0"/>
                </a:moveTo>
                <a:cubicBezTo>
                  <a:pt x="2342" y="-9"/>
                  <a:pt x="2055" y="71"/>
                  <a:pt x="1854" y="236"/>
                </a:cubicBezTo>
                <a:cubicBezTo>
                  <a:pt x="1001" y="941"/>
                  <a:pt x="416" y="2278"/>
                  <a:pt x="134" y="4170"/>
                </a:cubicBezTo>
                <a:cubicBezTo>
                  <a:pt x="-14" y="5166"/>
                  <a:pt x="-46" y="7034"/>
                  <a:pt x="69" y="7993"/>
                </a:cubicBezTo>
                <a:cubicBezTo>
                  <a:pt x="115" y="8377"/>
                  <a:pt x="162" y="8874"/>
                  <a:pt x="174" y="9101"/>
                </a:cubicBezTo>
                <a:cubicBezTo>
                  <a:pt x="204" y="9678"/>
                  <a:pt x="493" y="10894"/>
                  <a:pt x="721" y="11396"/>
                </a:cubicBezTo>
                <a:cubicBezTo>
                  <a:pt x="827" y="11627"/>
                  <a:pt x="1056" y="11980"/>
                  <a:pt x="1229" y="12182"/>
                </a:cubicBezTo>
                <a:lnTo>
                  <a:pt x="1545" y="12548"/>
                </a:lnTo>
                <a:lnTo>
                  <a:pt x="1610" y="13551"/>
                </a:lnTo>
                <a:cubicBezTo>
                  <a:pt x="1669" y="14464"/>
                  <a:pt x="1667" y="14603"/>
                  <a:pt x="1586" y="15074"/>
                </a:cubicBezTo>
                <a:cubicBezTo>
                  <a:pt x="1529" y="15408"/>
                  <a:pt x="1486" y="16043"/>
                  <a:pt x="1467" y="16881"/>
                </a:cubicBezTo>
                <a:cubicBezTo>
                  <a:pt x="1437" y="18265"/>
                  <a:pt x="1446" y="18222"/>
                  <a:pt x="1136" y="18501"/>
                </a:cubicBezTo>
                <a:cubicBezTo>
                  <a:pt x="1050" y="18578"/>
                  <a:pt x="867" y="18903"/>
                  <a:pt x="731" y="19219"/>
                </a:cubicBezTo>
                <a:cubicBezTo>
                  <a:pt x="540" y="19664"/>
                  <a:pt x="443" y="19803"/>
                  <a:pt x="301" y="19832"/>
                </a:cubicBezTo>
                <a:lnTo>
                  <a:pt x="118" y="19870"/>
                </a:lnTo>
                <a:lnTo>
                  <a:pt x="111" y="20521"/>
                </a:lnTo>
                <a:cubicBezTo>
                  <a:pt x="107" y="20881"/>
                  <a:pt x="114" y="21269"/>
                  <a:pt x="126" y="21384"/>
                </a:cubicBezTo>
                <a:cubicBezTo>
                  <a:pt x="139" y="21507"/>
                  <a:pt x="195" y="21591"/>
                  <a:pt x="263" y="21591"/>
                </a:cubicBezTo>
                <a:cubicBezTo>
                  <a:pt x="352" y="21591"/>
                  <a:pt x="373" y="21543"/>
                  <a:pt x="355" y="21369"/>
                </a:cubicBezTo>
                <a:cubicBezTo>
                  <a:pt x="294" y="20811"/>
                  <a:pt x="628" y="20175"/>
                  <a:pt x="1394" y="19393"/>
                </a:cubicBezTo>
                <a:lnTo>
                  <a:pt x="1836" y="18940"/>
                </a:lnTo>
                <a:lnTo>
                  <a:pt x="1951" y="17918"/>
                </a:lnTo>
                <a:cubicBezTo>
                  <a:pt x="2124" y="16370"/>
                  <a:pt x="2100" y="16418"/>
                  <a:pt x="2439" y="16968"/>
                </a:cubicBezTo>
                <a:lnTo>
                  <a:pt x="2729" y="17441"/>
                </a:lnTo>
                <a:lnTo>
                  <a:pt x="2610" y="17942"/>
                </a:lnTo>
                <a:cubicBezTo>
                  <a:pt x="2524" y="18306"/>
                  <a:pt x="2493" y="18621"/>
                  <a:pt x="2493" y="19104"/>
                </a:cubicBezTo>
                <a:cubicBezTo>
                  <a:pt x="2493" y="19469"/>
                  <a:pt x="2458" y="20036"/>
                  <a:pt x="2417" y="20357"/>
                </a:cubicBezTo>
                <a:cubicBezTo>
                  <a:pt x="2299" y="21304"/>
                  <a:pt x="2302" y="21309"/>
                  <a:pt x="2673" y="21393"/>
                </a:cubicBezTo>
                <a:cubicBezTo>
                  <a:pt x="3005" y="21469"/>
                  <a:pt x="3189" y="21336"/>
                  <a:pt x="2973" y="21176"/>
                </a:cubicBezTo>
                <a:cubicBezTo>
                  <a:pt x="2910" y="21130"/>
                  <a:pt x="2810" y="20984"/>
                  <a:pt x="2751" y="20853"/>
                </a:cubicBezTo>
                <a:cubicBezTo>
                  <a:pt x="2644" y="20616"/>
                  <a:pt x="2644" y="20611"/>
                  <a:pt x="2733" y="20063"/>
                </a:cubicBezTo>
                <a:cubicBezTo>
                  <a:pt x="2782" y="19760"/>
                  <a:pt x="2914" y="19021"/>
                  <a:pt x="3024" y="18424"/>
                </a:cubicBezTo>
                <a:cubicBezTo>
                  <a:pt x="3135" y="17827"/>
                  <a:pt x="3225" y="17214"/>
                  <a:pt x="3225" y="17060"/>
                </a:cubicBezTo>
                <a:cubicBezTo>
                  <a:pt x="3225" y="16868"/>
                  <a:pt x="3116" y="16527"/>
                  <a:pt x="2882" y="15980"/>
                </a:cubicBezTo>
                <a:cubicBezTo>
                  <a:pt x="2511" y="15114"/>
                  <a:pt x="2491" y="14969"/>
                  <a:pt x="2598" y="14057"/>
                </a:cubicBezTo>
                <a:cubicBezTo>
                  <a:pt x="2680" y="13356"/>
                  <a:pt x="2709" y="13305"/>
                  <a:pt x="2995" y="13305"/>
                </a:cubicBezTo>
                <a:cubicBezTo>
                  <a:pt x="3167" y="13305"/>
                  <a:pt x="3316" y="13218"/>
                  <a:pt x="3447" y="13044"/>
                </a:cubicBezTo>
                <a:cubicBezTo>
                  <a:pt x="3724" y="12676"/>
                  <a:pt x="3977" y="12216"/>
                  <a:pt x="4030" y="11984"/>
                </a:cubicBezTo>
                <a:cubicBezTo>
                  <a:pt x="4055" y="11875"/>
                  <a:pt x="4232" y="11411"/>
                  <a:pt x="4423" y="10952"/>
                </a:cubicBezTo>
                <a:cubicBezTo>
                  <a:pt x="5018" y="9526"/>
                  <a:pt x="5264" y="7974"/>
                  <a:pt x="5216" y="5954"/>
                </a:cubicBezTo>
                <a:cubicBezTo>
                  <a:pt x="5153" y="3292"/>
                  <a:pt x="4483" y="1160"/>
                  <a:pt x="3431" y="285"/>
                </a:cubicBezTo>
                <a:cubicBezTo>
                  <a:pt x="3216" y="105"/>
                  <a:pt x="2922" y="10"/>
                  <a:pt x="2632" y="0"/>
                </a:cubicBezTo>
                <a:close/>
                <a:moveTo>
                  <a:pt x="2804" y="555"/>
                </a:moveTo>
                <a:cubicBezTo>
                  <a:pt x="3076" y="536"/>
                  <a:pt x="3336" y="698"/>
                  <a:pt x="3633" y="1056"/>
                </a:cubicBezTo>
                <a:cubicBezTo>
                  <a:pt x="4011" y="1511"/>
                  <a:pt x="4420" y="2399"/>
                  <a:pt x="4298" y="2497"/>
                </a:cubicBezTo>
                <a:cubicBezTo>
                  <a:pt x="4260" y="2528"/>
                  <a:pt x="4030" y="2669"/>
                  <a:pt x="3788" y="2811"/>
                </a:cubicBezTo>
                <a:cubicBezTo>
                  <a:pt x="3546" y="2953"/>
                  <a:pt x="3218" y="3194"/>
                  <a:pt x="3058" y="3350"/>
                </a:cubicBezTo>
                <a:cubicBezTo>
                  <a:pt x="2814" y="3590"/>
                  <a:pt x="2744" y="3663"/>
                  <a:pt x="2693" y="3572"/>
                </a:cubicBezTo>
                <a:cubicBezTo>
                  <a:pt x="2652" y="3689"/>
                  <a:pt x="2495" y="3927"/>
                  <a:pt x="2285" y="4184"/>
                </a:cubicBezTo>
                <a:cubicBezTo>
                  <a:pt x="2035" y="4489"/>
                  <a:pt x="1714" y="4919"/>
                  <a:pt x="1572" y="5139"/>
                </a:cubicBezTo>
                <a:cubicBezTo>
                  <a:pt x="1431" y="5359"/>
                  <a:pt x="1305" y="5539"/>
                  <a:pt x="1293" y="5539"/>
                </a:cubicBezTo>
                <a:cubicBezTo>
                  <a:pt x="1245" y="5539"/>
                  <a:pt x="1162" y="5010"/>
                  <a:pt x="1071" y="4146"/>
                </a:cubicBezTo>
                <a:cubicBezTo>
                  <a:pt x="962" y="3115"/>
                  <a:pt x="941" y="3261"/>
                  <a:pt x="1360" y="2184"/>
                </a:cubicBezTo>
                <a:cubicBezTo>
                  <a:pt x="1573" y="1638"/>
                  <a:pt x="1580" y="1633"/>
                  <a:pt x="1715" y="1803"/>
                </a:cubicBezTo>
                <a:cubicBezTo>
                  <a:pt x="1791" y="1899"/>
                  <a:pt x="2000" y="2306"/>
                  <a:pt x="2179" y="2714"/>
                </a:cubicBezTo>
                <a:cubicBezTo>
                  <a:pt x="2374" y="3156"/>
                  <a:pt x="2541" y="3444"/>
                  <a:pt x="2592" y="3423"/>
                </a:cubicBezTo>
                <a:cubicBezTo>
                  <a:pt x="2610" y="3415"/>
                  <a:pt x="2628" y="3425"/>
                  <a:pt x="2646" y="3432"/>
                </a:cubicBezTo>
                <a:cubicBezTo>
                  <a:pt x="2638" y="3405"/>
                  <a:pt x="2631" y="3389"/>
                  <a:pt x="2622" y="3355"/>
                </a:cubicBezTo>
                <a:cubicBezTo>
                  <a:pt x="2522" y="2983"/>
                  <a:pt x="2082" y="1973"/>
                  <a:pt x="1894" y="1683"/>
                </a:cubicBezTo>
                <a:cubicBezTo>
                  <a:pt x="1745" y="1454"/>
                  <a:pt x="1744" y="1451"/>
                  <a:pt x="1844" y="1254"/>
                </a:cubicBezTo>
                <a:cubicBezTo>
                  <a:pt x="1900" y="1144"/>
                  <a:pt x="2101" y="931"/>
                  <a:pt x="2293" y="781"/>
                </a:cubicBezTo>
                <a:cubicBezTo>
                  <a:pt x="2473" y="640"/>
                  <a:pt x="2641" y="566"/>
                  <a:pt x="2804" y="555"/>
                </a:cubicBezTo>
                <a:close/>
                <a:moveTo>
                  <a:pt x="723" y="2878"/>
                </a:moveTo>
                <a:cubicBezTo>
                  <a:pt x="757" y="2865"/>
                  <a:pt x="779" y="2937"/>
                  <a:pt x="779" y="3124"/>
                </a:cubicBezTo>
                <a:cubicBezTo>
                  <a:pt x="779" y="3228"/>
                  <a:pt x="715" y="3641"/>
                  <a:pt x="638" y="4040"/>
                </a:cubicBezTo>
                <a:cubicBezTo>
                  <a:pt x="488" y="4817"/>
                  <a:pt x="409" y="5550"/>
                  <a:pt x="360" y="6638"/>
                </a:cubicBezTo>
                <a:cubicBezTo>
                  <a:pt x="331" y="7295"/>
                  <a:pt x="288" y="7517"/>
                  <a:pt x="222" y="7356"/>
                </a:cubicBezTo>
                <a:cubicBezTo>
                  <a:pt x="151" y="7184"/>
                  <a:pt x="194" y="5422"/>
                  <a:pt x="287" y="4691"/>
                </a:cubicBezTo>
                <a:cubicBezTo>
                  <a:pt x="407" y="3750"/>
                  <a:pt x="623" y="2919"/>
                  <a:pt x="723" y="2878"/>
                </a:cubicBezTo>
                <a:close/>
                <a:moveTo>
                  <a:pt x="4292" y="3134"/>
                </a:moveTo>
                <a:cubicBezTo>
                  <a:pt x="4372" y="3125"/>
                  <a:pt x="4432" y="3138"/>
                  <a:pt x="4463" y="3177"/>
                </a:cubicBezTo>
                <a:cubicBezTo>
                  <a:pt x="4552" y="3294"/>
                  <a:pt x="4645" y="3740"/>
                  <a:pt x="4645" y="4054"/>
                </a:cubicBezTo>
                <a:cubicBezTo>
                  <a:pt x="4645" y="4146"/>
                  <a:pt x="4577" y="4414"/>
                  <a:pt x="4492" y="4647"/>
                </a:cubicBezTo>
                <a:cubicBezTo>
                  <a:pt x="4311" y="5148"/>
                  <a:pt x="3571" y="6506"/>
                  <a:pt x="3520" y="6431"/>
                </a:cubicBezTo>
                <a:cubicBezTo>
                  <a:pt x="3501" y="6402"/>
                  <a:pt x="3379" y="5949"/>
                  <a:pt x="3249" y="5423"/>
                </a:cubicBezTo>
                <a:cubicBezTo>
                  <a:pt x="3092" y="4795"/>
                  <a:pt x="2979" y="4469"/>
                  <a:pt x="2921" y="4469"/>
                </a:cubicBezTo>
                <a:cubicBezTo>
                  <a:pt x="2816" y="4469"/>
                  <a:pt x="2808" y="4623"/>
                  <a:pt x="2903" y="4816"/>
                </a:cubicBezTo>
                <a:cubicBezTo>
                  <a:pt x="2942" y="4893"/>
                  <a:pt x="3064" y="5333"/>
                  <a:pt x="3177" y="5794"/>
                </a:cubicBezTo>
                <a:cubicBezTo>
                  <a:pt x="3349" y="6498"/>
                  <a:pt x="3372" y="6660"/>
                  <a:pt x="3316" y="6792"/>
                </a:cubicBezTo>
                <a:cubicBezTo>
                  <a:pt x="3233" y="6989"/>
                  <a:pt x="2180" y="8272"/>
                  <a:pt x="2102" y="8272"/>
                </a:cubicBezTo>
                <a:cubicBezTo>
                  <a:pt x="2070" y="8272"/>
                  <a:pt x="2058" y="8327"/>
                  <a:pt x="2074" y="8393"/>
                </a:cubicBezTo>
                <a:cubicBezTo>
                  <a:pt x="2131" y="8615"/>
                  <a:pt x="2271" y="8509"/>
                  <a:pt x="2856" y="7795"/>
                </a:cubicBezTo>
                <a:cubicBezTo>
                  <a:pt x="3177" y="7402"/>
                  <a:pt x="3455" y="7123"/>
                  <a:pt x="3473" y="7173"/>
                </a:cubicBezTo>
                <a:cubicBezTo>
                  <a:pt x="3555" y="7403"/>
                  <a:pt x="3770" y="8956"/>
                  <a:pt x="3822" y="9694"/>
                </a:cubicBezTo>
                <a:cubicBezTo>
                  <a:pt x="3888" y="10637"/>
                  <a:pt x="3881" y="10677"/>
                  <a:pt x="3530" y="11242"/>
                </a:cubicBezTo>
                <a:cubicBezTo>
                  <a:pt x="3407" y="11440"/>
                  <a:pt x="3293" y="11603"/>
                  <a:pt x="3274" y="11603"/>
                </a:cubicBezTo>
                <a:cubicBezTo>
                  <a:pt x="3256" y="11603"/>
                  <a:pt x="3143" y="11444"/>
                  <a:pt x="3024" y="11251"/>
                </a:cubicBezTo>
                <a:cubicBezTo>
                  <a:pt x="2816" y="10912"/>
                  <a:pt x="2810" y="10908"/>
                  <a:pt x="2775" y="11140"/>
                </a:cubicBezTo>
                <a:cubicBezTo>
                  <a:pt x="2759" y="11241"/>
                  <a:pt x="2740" y="11294"/>
                  <a:pt x="2721" y="11309"/>
                </a:cubicBezTo>
                <a:lnTo>
                  <a:pt x="2800" y="11502"/>
                </a:lnTo>
                <a:cubicBezTo>
                  <a:pt x="2882" y="11701"/>
                  <a:pt x="2926" y="11899"/>
                  <a:pt x="2901" y="11955"/>
                </a:cubicBezTo>
                <a:cubicBezTo>
                  <a:pt x="2826" y="12128"/>
                  <a:pt x="2568" y="12198"/>
                  <a:pt x="2479" y="12071"/>
                </a:cubicBezTo>
                <a:cubicBezTo>
                  <a:pt x="2400" y="11957"/>
                  <a:pt x="2404" y="11918"/>
                  <a:pt x="2525" y="11550"/>
                </a:cubicBezTo>
                <a:lnTo>
                  <a:pt x="2654" y="11160"/>
                </a:lnTo>
                <a:cubicBezTo>
                  <a:pt x="2653" y="11159"/>
                  <a:pt x="2654" y="11155"/>
                  <a:pt x="2654" y="11155"/>
                </a:cubicBezTo>
                <a:cubicBezTo>
                  <a:pt x="2645" y="11088"/>
                  <a:pt x="2638" y="11002"/>
                  <a:pt x="2638" y="10899"/>
                </a:cubicBezTo>
                <a:cubicBezTo>
                  <a:pt x="2638" y="10516"/>
                  <a:pt x="2505" y="10176"/>
                  <a:pt x="2356" y="10176"/>
                </a:cubicBezTo>
                <a:cubicBezTo>
                  <a:pt x="2227" y="10176"/>
                  <a:pt x="2165" y="9963"/>
                  <a:pt x="2267" y="9868"/>
                </a:cubicBezTo>
                <a:cubicBezTo>
                  <a:pt x="2328" y="9810"/>
                  <a:pt x="2312" y="9706"/>
                  <a:pt x="2179" y="9304"/>
                </a:cubicBezTo>
                <a:cubicBezTo>
                  <a:pt x="1942" y="8587"/>
                  <a:pt x="1644" y="7474"/>
                  <a:pt x="1495" y="6759"/>
                </a:cubicBezTo>
                <a:lnTo>
                  <a:pt x="1364" y="6137"/>
                </a:lnTo>
                <a:lnTo>
                  <a:pt x="1568" y="5780"/>
                </a:lnTo>
                <a:cubicBezTo>
                  <a:pt x="1849" y="5287"/>
                  <a:pt x="2831" y="4088"/>
                  <a:pt x="3274" y="3698"/>
                </a:cubicBezTo>
                <a:cubicBezTo>
                  <a:pt x="3631" y="3384"/>
                  <a:pt x="4053" y="3160"/>
                  <a:pt x="4292" y="3134"/>
                </a:cubicBezTo>
                <a:close/>
                <a:moveTo>
                  <a:pt x="791" y="4136"/>
                </a:moveTo>
                <a:cubicBezTo>
                  <a:pt x="798" y="4130"/>
                  <a:pt x="803" y="4132"/>
                  <a:pt x="809" y="4146"/>
                </a:cubicBezTo>
                <a:cubicBezTo>
                  <a:pt x="874" y="4304"/>
                  <a:pt x="1073" y="5936"/>
                  <a:pt x="1037" y="6011"/>
                </a:cubicBezTo>
                <a:cubicBezTo>
                  <a:pt x="636" y="6838"/>
                  <a:pt x="534" y="6987"/>
                  <a:pt x="501" y="6783"/>
                </a:cubicBezTo>
                <a:cubicBezTo>
                  <a:pt x="440" y="6392"/>
                  <a:pt x="686" y="4227"/>
                  <a:pt x="791" y="4136"/>
                </a:cubicBezTo>
                <a:close/>
                <a:moveTo>
                  <a:pt x="4713" y="4787"/>
                </a:moveTo>
                <a:cubicBezTo>
                  <a:pt x="4778" y="4945"/>
                  <a:pt x="4740" y="6368"/>
                  <a:pt x="4647" y="7250"/>
                </a:cubicBezTo>
                <a:cubicBezTo>
                  <a:pt x="4594" y="7755"/>
                  <a:pt x="4482" y="8474"/>
                  <a:pt x="4399" y="8846"/>
                </a:cubicBezTo>
                <a:cubicBezTo>
                  <a:pt x="4199" y="9748"/>
                  <a:pt x="4020" y="10280"/>
                  <a:pt x="3994" y="10051"/>
                </a:cubicBezTo>
                <a:cubicBezTo>
                  <a:pt x="3984" y="9956"/>
                  <a:pt x="3938" y="9515"/>
                  <a:pt x="3893" y="9068"/>
                </a:cubicBezTo>
                <a:cubicBezTo>
                  <a:pt x="3849" y="8620"/>
                  <a:pt x="3760" y="7933"/>
                  <a:pt x="3695" y="7544"/>
                </a:cubicBezTo>
                <a:lnTo>
                  <a:pt x="3578" y="6840"/>
                </a:lnTo>
                <a:lnTo>
                  <a:pt x="3860" y="6378"/>
                </a:lnTo>
                <a:cubicBezTo>
                  <a:pt x="4014" y="6123"/>
                  <a:pt x="4261" y="5642"/>
                  <a:pt x="4409" y="5312"/>
                </a:cubicBezTo>
                <a:cubicBezTo>
                  <a:pt x="4558" y="4983"/>
                  <a:pt x="4695" y="4745"/>
                  <a:pt x="4713" y="4787"/>
                </a:cubicBezTo>
                <a:close/>
                <a:moveTo>
                  <a:pt x="4964" y="5524"/>
                </a:moveTo>
                <a:cubicBezTo>
                  <a:pt x="4993" y="5535"/>
                  <a:pt x="5017" y="5746"/>
                  <a:pt x="5026" y="6151"/>
                </a:cubicBezTo>
                <a:cubicBezTo>
                  <a:pt x="5045" y="7024"/>
                  <a:pt x="4925" y="8257"/>
                  <a:pt x="4738" y="9106"/>
                </a:cubicBezTo>
                <a:cubicBezTo>
                  <a:pt x="4569" y="9877"/>
                  <a:pt x="4088" y="11105"/>
                  <a:pt x="4036" y="10899"/>
                </a:cubicBezTo>
                <a:cubicBezTo>
                  <a:pt x="4018" y="10827"/>
                  <a:pt x="4081" y="10540"/>
                  <a:pt x="4179" y="10263"/>
                </a:cubicBezTo>
                <a:cubicBezTo>
                  <a:pt x="4277" y="9986"/>
                  <a:pt x="4442" y="9349"/>
                  <a:pt x="4546" y="8846"/>
                </a:cubicBezTo>
                <a:cubicBezTo>
                  <a:pt x="4723" y="7985"/>
                  <a:pt x="4783" y="7477"/>
                  <a:pt x="4875" y="6098"/>
                </a:cubicBezTo>
                <a:cubicBezTo>
                  <a:pt x="4901" y="5705"/>
                  <a:pt x="4936" y="5514"/>
                  <a:pt x="4964" y="5524"/>
                </a:cubicBezTo>
                <a:close/>
                <a:moveTo>
                  <a:pt x="20361" y="6392"/>
                </a:moveTo>
                <a:cubicBezTo>
                  <a:pt x="19879" y="6367"/>
                  <a:pt x="19428" y="6690"/>
                  <a:pt x="19161" y="7298"/>
                </a:cubicBezTo>
                <a:cubicBezTo>
                  <a:pt x="18764" y="8203"/>
                  <a:pt x="18724" y="9981"/>
                  <a:pt x="19076" y="11010"/>
                </a:cubicBezTo>
                <a:cubicBezTo>
                  <a:pt x="19226" y="11448"/>
                  <a:pt x="19261" y="11499"/>
                  <a:pt x="20026" y="12374"/>
                </a:cubicBezTo>
                <a:cubicBezTo>
                  <a:pt x="20423" y="12829"/>
                  <a:pt x="20518" y="12986"/>
                  <a:pt x="20584" y="13319"/>
                </a:cubicBezTo>
                <a:cubicBezTo>
                  <a:pt x="20658" y="13696"/>
                  <a:pt x="20657" y="13749"/>
                  <a:pt x="20570" y="14110"/>
                </a:cubicBezTo>
                <a:cubicBezTo>
                  <a:pt x="20390" y="14858"/>
                  <a:pt x="19903" y="14979"/>
                  <a:pt x="19211" y="14452"/>
                </a:cubicBezTo>
                <a:cubicBezTo>
                  <a:pt x="19046" y="14326"/>
                  <a:pt x="18894" y="14221"/>
                  <a:pt x="18874" y="14221"/>
                </a:cubicBezTo>
                <a:cubicBezTo>
                  <a:pt x="18823" y="14218"/>
                  <a:pt x="18830" y="15791"/>
                  <a:pt x="18882" y="15990"/>
                </a:cubicBezTo>
                <a:cubicBezTo>
                  <a:pt x="18905" y="16079"/>
                  <a:pt x="19043" y="16218"/>
                  <a:pt x="19187" y="16303"/>
                </a:cubicBezTo>
                <a:cubicBezTo>
                  <a:pt x="19884" y="16712"/>
                  <a:pt x="20736" y="16352"/>
                  <a:pt x="21129" y="15484"/>
                </a:cubicBezTo>
                <a:cubicBezTo>
                  <a:pt x="21460" y="14752"/>
                  <a:pt x="21554" y="13184"/>
                  <a:pt x="21327" y="12186"/>
                </a:cubicBezTo>
                <a:cubicBezTo>
                  <a:pt x="21185" y="11560"/>
                  <a:pt x="20957" y="11174"/>
                  <a:pt x="20353" y="10538"/>
                </a:cubicBezTo>
                <a:cubicBezTo>
                  <a:pt x="20101" y="10272"/>
                  <a:pt x="19844" y="9942"/>
                  <a:pt x="19782" y="9800"/>
                </a:cubicBezTo>
                <a:cubicBezTo>
                  <a:pt x="19617" y="9424"/>
                  <a:pt x="19633" y="8881"/>
                  <a:pt x="19820" y="8446"/>
                </a:cubicBezTo>
                <a:cubicBezTo>
                  <a:pt x="19958" y="8125"/>
                  <a:pt x="19998" y="8096"/>
                  <a:pt x="20298" y="8113"/>
                </a:cubicBezTo>
                <a:cubicBezTo>
                  <a:pt x="20478" y="8123"/>
                  <a:pt x="20720" y="8216"/>
                  <a:pt x="20838" y="8320"/>
                </a:cubicBezTo>
                <a:cubicBezTo>
                  <a:pt x="20955" y="8425"/>
                  <a:pt x="21070" y="8508"/>
                  <a:pt x="21091" y="8508"/>
                </a:cubicBezTo>
                <a:cubicBezTo>
                  <a:pt x="21113" y="8508"/>
                  <a:pt x="21179" y="8155"/>
                  <a:pt x="21238" y="7723"/>
                </a:cubicBezTo>
                <a:cubicBezTo>
                  <a:pt x="21365" y="6793"/>
                  <a:pt x="21373" y="6822"/>
                  <a:pt x="20849" y="6537"/>
                </a:cubicBezTo>
                <a:cubicBezTo>
                  <a:pt x="20686" y="6448"/>
                  <a:pt x="20522" y="6401"/>
                  <a:pt x="20361" y="6392"/>
                </a:cubicBezTo>
                <a:close/>
                <a:moveTo>
                  <a:pt x="6885" y="6489"/>
                </a:moveTo>
                <a:cubicBezTo>
                  <a:pt x="6594" y="6489"/>
                  <a:pt x="6357" y="6505"/>
                  <a:pt x="6357" y="6527"/>
                </a:cubicBezTo>
                <a:cubicBezTo>
                  <a:pt x="6357" y="6569"/>
                  <a:pt x="5020" y="15786"/>
                  <a:pt x="4961" y="16154"/>
                </a:cubicBezTo>
                <a:cubicBezTo>
                  <a:pt x="4930" y="16343"/>
                  <a:pt x="4970" y="16361"/>
                  <a:pt x="5395" y="16361"/>
                </a:cubicBezTo>
                <a:lnTo>
                  <a:pt x="5861" y="16361"/>
                </a:lnTo>
                <a:lnTo>
                  <a:pt x="5940" y="15676"/>
                </a:lnTo>
                <a:cubicBezTo>
                  <a:pt x="5984" y="15300"/>
                  <a:pt x="6049" y="14781"/>
                  <a:pt x="6083" y="14519"/>
                </a:cubicBezTo>
                <a:lnTo>
                  <a:pt x="6145" y="14042"/>
                </a:lnTo>
                <a:lnTo>
                  <a:pt x="6889" y="14008"/>
                </a:lnTo>
                <a:cubicBezTo>
                  <a:pt x="7458" y="13983"/>
                  <a:pt x="7637" y="14013"/>
                  <a:pt x="7652" y="14129"/>
                </a:cubicBezTo>
                <a:cubicBezTo>
                  <a:pt x="7663" y="14212"/>
                  <a:pt x="7729" y="14747"/>
                  <a:pt x="7799" y="15320"/>
                </a:cubicBezTo>
                <a:lnTo>
                  <a:pt x="7928" y="16361"/>
                </a:lnTo>
                <a:lnTo>
                  <a:pt x="8366" y="16361"/>
                </a:lnTo>
                <a:cubicBezTo>
                  <a:pt x="8608" y="16361"/>
                  <a:pt x="8805" y="16312"/>
                  <a:pt x="8805" y="16255"/>
                </a:cubicBezTo>
                <a:cubicBezTo>
                  <a:pt x="8805" y="16197"/>
                  <a:pt x="8680" y="15302"/>
                  <a:pt x="8529" y="14264"/>
                </a:cubicBezTo>
                <a:cubicBezTo>
                  <a:pt x="8378" y="13226"/>
                  <a:pt x="8225" y="12164"/>
                  <a:pt x="8190" y="11902"/>
                </a:cubicBezTo>
                <a:cubicBezTo>
                  <a:pt x="8155" y="11640"/>
                  <a:pt x="8023" y="10728"/>
                  <a:pt x="7898" y="9877"/>
                </a:cubicBezTo>
                <a:cubicBezTo>
                  <a:pt x="7773" y="9027"/>
                  <a:pt x="7614" y="7916"/>
                  <a:pt x="7543" y="7409"/>
                </a:cubicBezTo>
                <a:lnTo>
                  <a:pt x="7412" y="6489"/>
                </a:lnTo>
                <a:lnTo>
                  <a:pt x="6885" y="6489"/>
                </a:lnTo>
                <a:close/>
                <a:moveTo>
                  <a:pt x="16011" y="6489"/>
                </a:moveTo>
                <a:lnTo>
                  <a:pt x="15855" y="7588"/>
                </a:lnTo>
                <a:cubicBezTo>
                  <a:pt x="15768" y="8193"/>
                  <a:pt x="15488" y="10136"/>
                  <a:pt x="15232" y="11902"/>
                </a:cubicBezTo>
                <a:cubicBezTo>
                  <a:pt x="14975" y="13668"/>
                  <a:pt x="14724" y="15391"/>
                  <a:pt x="14674" y="15734"/>
                </a:cubicBezTo>
                <a:lnTo>
                  <a:pt x="14585" y="16361"/>
                </a:lnTo>
                <a:lnTo>
                  <a:pt x="15045" y="16361"/>
                </a:lnTo>
                <a:lnTo>
                  <a:pt x="15506" y="16361"/>
                </a:lnTo>
                <a:lnTo>
                  <a:pt x="15609" y="15498"/>
                </a:lnTo>
                <a:cubicBezTo>
                  <a:pt x="15665" y="15024"/>
                  <a:pt x="15729" y="14500"/>
                  <a:pt x="15749" y="14336"/>
                </a:cubicBezTo>
                <a:lnTo>
                  <a:pt x="15787" y="14042"/>
                </a:lnTo>
                <a:lnTo>
                  <a:pt x="16539" y="14042"/>
                </a:lnTo>
                <a:lnTo>
                  <a:pt x="17291" y="14042"/>
                </a:lnTo>
                <a:lnTo>
                  <a:pt x="17424" y="15151"/>
                </a:lnTo>
                <a:cubicBezTo>
                  <a:pt x="17496" y="15760"/>
                  <a:pt x="17566" y="16282"/>
                  <a:pt x="17578" y="16313"/>
                </a:cubicBezTo>
                <a:cubicBezTo>
                  <a:pt x="17591" y="16343"/>
                  <a:pt x="17801" y="16356"/>
                  <a:pt x="18043" y="16337"/>
                </a:cubicBezTo>
                <a:lnTo>
                  <a:pt x="18481" y="16303"/>
                </a:lnTo>
                <a:lnTo>
                  <a:pt x="17767" y="11396"/>
                </a:lnTo>
                <a:lnTo>
                  <a:pt x="17053" y="6489"/>
                </a:lnTo>
                <a:lnTo>
                  <a:pt x="16531" y="6489"/>
                </a:lnTo>
                <a:lnTo>
                  <a:pt x="16011" y="6489"/>
                </a:lnTo>
                <a:close/>
                <a:moveTo>
                  <a:pt x="1168" y="6546"/>
                </a:moveTo>
                <a:cubicBezTo>
                  <a:pt x="1180" y="6564"/>
                  <a:pt x="1212" y="6676"/>
                  <a:pt x="1255" y="6845"/>
                </a:cubicBezTo>
                <a:cubicBezTo>
                  <a:pt x="1299" y="7015"/>
                  <a:pt x="1352" y="7242"/>
                  <a:pt x="1406" y="7482"/>
                </a:cubicBezTo>
                <a:cubicBezTo>
                  <a:pt x="1514" y="7960"/>
                  <a:pt x="1731" y="8768"/>
                  <a:pt x="1888" y="9280"/>
                </a:cubicBezTo>
                <a:cubicBezTo>
                  <a:pt x="2005" y="9664"/>
                  <a:pt x="2102" y="10026"/>
                  <a:pt x="2138" y="10215"/>
                </a:cubicBezTo>
                <a:cubicBezTo>
                  <a:pt x="2138" y="10215"/>
                  <a:pt x="2138" y="10219"/>
                  <a:pt x="2138" y="10220"/>
                </a:cubicBezTo>
                <a:cubicBezTo>
                  <a:pt x="2150" y="10281"/>
                  <a:pt x="2156" y="10322"/>
                  <a:pt x="2154" y="10340"/>
                </a:cubicBezTo>
                <a:cubicBezTo>
                  <a:pt x="2142" y="10412"/>
                  <a:pt x="2120" y="10736"/>
                  <a:pt x="2104" y="11058"/>
                </a:cubicBezTo>
                <a:cubicBezTo>
                  <a:pt x="2096" y="11218"/>
                  <a:pt x="2088" y="11342"/>
                  <a:pt x="2078" y="11434"/>
                </a:cubicBezTo>
                <a:cubicBezTo>
                  <a:pt x="2073" y="11480"/>
                  <a:pt x="2069" y="11519"/>
                  <a:pt x="2062" y="11550"/>
                </a:cubicBezTo>
                <a:cubicBezTo>
                  <a:pt x="2056" y="11582"/>
                  <a:pt x="2048" y="11604"/>
                  <a:pt x="2039" y="11622"/>
                </a:cubicBezTo>
                <a:cubicBezTo>
                  <a:pt x="2029" y="11641"/>
                  <a:pt x="2016" y="11654"/>
                  <a:pt x="2003" y="11661"/>
                </a:cubicBezTo>
                <a:cubicBezTo>
                  <a:pt x="1965" y="11680"/>
                  <a:pt x="1911" y="11653"/>
                  <a:pt x="1830" y="11598"/>
                </a:cubicBezTo>
                <a:cubicBezTo>
                  <a:pt x="1604" y="11446"/>
                  <a:pt x="1440" y="11316"/>
                  <a:pt x="1311" y="11169"/>
                </a:cubicBezTo>
                <a:cubicBezTo>
                  <a:pt x="1267" y="11120"/>
                  <a:pt x="1228" y="11070"/>
                  <a:pt x="1192" y="11015"/>
                </a:cubicBezTo>
                <a:cubicBezTo>
                  <a:pt x="1136" y="10932"/>
                  <a:pt x="1087" y="10836"/>
                  <a:pt x="1041" y="10731"/>
                </a:cubicBezTo>
                <a:cubicBezTo>
                  <a:pt x="1026" y="10697"/>
                  <a:pt x="1011" y="10670"/>
                  <a:pt x="997" y="10634"/>
                </a:cubicBezTo>
                <a:cubicBezTo>
                  <a:pt x="968" y="10558"/>
                  <a:pt x="939" y="10474"/>
                  <a:pt x="910" y="10383"/>
                </a:cubicBezTo>
                <a:cubicBezTo>
                  <a:pt x="881" y="10293"/>
                  <a:pt x="850" y="10194"/>
                  <a:pt x="819" y="10085"/>
                </a:cubicBezTo>
                <a:cubicBezTo>
                  <a:pt x="757" y="9867"/>
                  <a:pt x="716" y="9738"/>
                  <a:pt x="718" y="9646"/>
                </a:cubicBezTo>
                <a:cubicBezTo>
                  <a:pt x="719" y="9585"/>
                  <a:pt x="739" y="9537"/>
                  <a:pt x="785" y="9497"/>
                </a:cubicBezTo>
                <a:cubicBezTo>
                  <a:pt x="854" y="9435"/>
                  <a:pt x="982" y="9384"/>
                  <a:pt x="1190" y="9289"/>
                </a:cubicBezTo>
                <a:cubicBezTo>
                  <a:pt x="1293" y="9242"/>
                  <a:pt x="1374" y="9203"/>
                  <a:pt x="1436" y="9169"/>
                </a:cubicBezTo>
                <a:cubicBezTo>
                  <a:pt x="1528" y="9117"/>
                  <a:pt x="1578" y="9073"/>
                  <a:pt x="1598" y="9029"/>
                </a:cubicBezTo>
                <a:cubicBezTo>
                  <a:pt x="1619" y="8985"/>
                  <a:pt x="1609" y="8938"/>
                  <a:pt x="1582" y="8875"/>
                </a:cubicBezTo>
                <a:cubicBezTo>
                  <a:pt x="1575" y="8858"/>
                  <a:pt x="1563" y="8846"/>
                  <a:pt x="1545" y="8841"/>
                </a:cubicBezTo>
                <a:cubicBezTo>
                  <a:pt x="1490" y="8825"/>
                  <a:pt x="1391" y="8859"/>
                  <a:pt x="1269" y="8937"/>
                </a:cubicBezTo>
                <a:cubicBezTo>
                  <a:pt x="1121" y="9033"/>
                  <a:pt x="911" y="9100"/>
                  <a:pt x="805" y="9082"/>
                </a:cubicBezTo>
                <a:cubicBezTo>
                  <a:pt x="621" y="9051"/>
                  <a:pt x="608" y="9016"/>
                  <a:pt x="547" y="8508"/>
                </a:cubicBezTo>
                <a:lnTo>
                  <a:pt x="481" y="7973"/>
                </a:lnTo>
                <a:lnTo>
                  <a:pt x="803" y="7231"/>
                </a:lnTo>
                <a:cubicBezTo>
                  <a:pt x="980" y="6820"/>
                  <a:pt x="1144" y="6511"/>
                  <a:pt x="1168" y="6546"/>
                </a:cubicBezTo>
                <a:close/>
                <a:moveTo>
                  <a:pt x="8315" y="6609"/>
                </a:moveTo>
                <a:lnTo>
                  <a:pt x="8315" y="7438"/>
                </a:lnTo>
                <a:lnTo>
                  <a:pt x="8315" y="8267"/>
                </a:lnTo>
                <a:lnTo>
                  <a:pt x="8842" y="8301"/>
                </a:lnTo>
                <a:lnTo>
                  <a:pt x="9368" y="8335"/>
                </a:lnTo>
                <a:lnTo>
                  <a:pt x="9380" y="12345"/>
                </a:lnTo>
                <a:lnTo>
                  <a:pt x="9394" y="16361"/>
                </a:lnTo>
                <a:lnTo>
                  <a:pt x="9809" y="16361"/>
                </a:lnTo>
                <a:lnTo>
                  <a:pt x="10223" y="16361"/>
                </a:lnTo>
                <a:lnTo>
                  <a:pt x="10235" y="12345"/>
                </a:lnTo>
                <a:lnTo>
                  <a:pt x="10249" y="8335"/>
                </a:lnTo>
                <a:lnTo>
                  <a:pt x="10798" y="8301"/>
                </a:lnTo>
                <a:lnTo>
                  <a:pt x="11350" y="8267"/>
                </a:lnTo>
                <a:lnTo>
                  <a:pt x="11350" y="7438"/>
                </a:lnTo>
                <a:lnTo>
                  <a:pt x="11350" y="6609"/>
                </a:lnTo>
                <a:lnTo>
                  <a:pt x="9832" y="6609"/>
                </a:lnTo>
                <a:lnTo>
                  <a:pt x="8315" y="6609"/>
                </a:lnTo>
                <a:close/>
                <a:moveTo>
                  <a:pt x="11887" y="6609"/>
                </a:moveTo>
                <a:lnTo>
                  <a:pt x="11887" y="11487"/>
                </a:lnTo>
                <a:lnTo>
                  <a:pt x="11887" y="16361"/>
                </a:lnTo>
                <a:lnTo>
                  <a:pt x="13111" y="16361"/>
                </a:lnTo>
                <a:lnTo>
                  <a:pt x="14335" y="16361"/>
                </a:lnTo>
                <a:lnTo>
                  <a:pt x="14335" y="15474"/>
                </a:lnTo>
                <a:lnTo>
                  <a:pt x="14335" y="14582"/>
                </a:lnTo>
                <a:lnTo>
                  <a:pt x="13540" y="14548"/>
                </a:lnTo>
                <a:lnTo>
                  <a:pt x="12744" y="14519"/>
                </a:lnTo>
                <a:lnTo>
                  <a:pt x="12732" y="10562"/>
                </a:lnTo>
                <a:lnTo>
                  <a:pt x="12718" y="6609"/>
                </a:lnTo>
                <a:lnTo>
                  <a:pt x="12304" y="6609"/>
                </a:lnTo>
                <a:lnTo>
                  <a:pt x="11887" y="6609"/>
                </a:lnTo>
                <a:close/>
                <a:moveTo>
                  <a:pt x="6873" y="8422"/>
                </a:moveTo>
                <a:cubicBezTo>
                  <a:pt x="6926" y="8484"/>
                  <a:pt x="7015" y="9060"/>
                  <a:pt x="7176" y="10321"/>
                </a:cubicBezTo>
                <a:cubicBezTo>
                  <a:pt x="7296" y="11256"/>
                  <a:pt x="7398" y="12073"/>
                  <a:pt x="7402" y="12138"/>
                </a:cubicBezTo>
                <a:cubicBezTo>
                  <a:pt x="7411" y="12263"/>
                  <a:pt x="6448" y="12379"/>
                  <a:pt x="6399" y="12259"/>
                </a:cubicBezTo>
                <a:cubicBezTo>
                  <a:pt x="6377" y="12206"/>
                  <a:pt x="6534" y="10847"/>
                  <a:pt x="6829" y="8523"/>
                </a:cubicBezTo>
                <a:cubicBezTo>
                  <a:pt x="6840" y="8437"/>
                  <a:pt x="6855" y="8401"/>
                  <a:pt x="6873" y="8422"/>
                </a:cubicBezTo>
                <a:close/>
                <a:moveTo>
                  <a:pt x="16541" y="8571"/>
                </a:moveTo>
                <a:cubicBezTo>
                  <a:pt x="16607" y="8571"/>
                  <a:pt x="17087" y="12132"/>
                  <a:pt x="17037" y="12254"/>
                </a:cubicBezTo>
                <a:cubicBezTo>
                  <a:pt x="16997" y="12352"/>
                  <a:pt x="16048" y="12324"/>
                  <a:pt x="16041" y="12225"/>
                </a:cubicBezTo>
                <a:cubicBezTo>
                  <a:pt x="16020" y="11897"/>
                  <a:pt x="16475" y="8571"/>
                  <a:pt x="16541" y="8571"/>
                </a:cubicBezTo>
                <a:close/>
                <a:moveTo>
                  <a:pt x="3752" y="11299"/>
                </a:moveTo>
                <a:cubicBezTo>
                  <a:pt x="3766" y="11307"/>
                  <a:pt x="3778" y="11326"/>
                  <a:pt x="3786" y="11357"/>
                </a:cubicBezTo>
                <a:cubicBezTo>
                  <a:pt x="3796" y="11396"/>
                  <a:pt x="3793" y="11439"/>
                  <a:pt x="3786" y="11478"/>
                </a:cubicBezTo>
                <a:cubicBezTo>
                  <a:pt x="3801" y="11539"/>
                  <a:pt x="3794" y="11618"/>
                  <a:pt x="3768" y="11656"/>
                </a:cubicBezTo>
                <a:cubicBezTo>
                  <a:pt x="3743" y="11694"/>
                  <a:pt x="3709" y="11675"/>
                  <a:pt x="3693" y="11613"/>
                </a:cubicBezTo>
                <a:cubicBezTo>
                  <a:pt x="3683" y="11574"/>
                  <a:pt x="3686" y="11531"/>
                  <a:pt x="3693" y="11492"/>
                </a:cubicBezTo>
                <a:cubicBezTo>
                  <a:pt x="3678" y="11430"/>
                  <a:pt x="3686" y="11352"/>
                  <a:pt x="3711" y="11314"/>
                </a:cubicBezTo>
                <a:cubicBezTo>
                  <a:pt x="3724" y="11295"/>
                  <a:pt x="3739" y="11292"/>
                  <a:pt x="3752" y="11299"/>
                </a:cubicBezTo>
                <a:close/>
                <a:moveTo>
                  <a:pt x="14532" y="17894"/>
                </a:moveTo>
                <a:lnTo>
                  <a:pt x="14532" y="19682"/>
                </a:lnTo>
                <a:cubicBezTo>
                  <a:pt x="14532" y="21383"/>
                  <a:pt x="14535" y="21475"/>
                  <a:pt x="14627" y="21475"/>
                </a:cubicBezTo>
                <a:cubicBezTo>
                  <a:pt x="14715" y="21475"/>
                  <a:pt x="14725" y="21377"/>
                  <a:pt x="14738" y="20285"/>
                </a:cubicBezTo>
                <a:cubicBezTo>
                  <a:pt x="14746" y="19622"/>
                  <a:pt x="14773" y="19094"/>
                  <a:pt x="14799" y="19089"/>
                </a:cubicBezTo>
                <a:cubicBezTo>
                  <a:pt x="14826" y="19085"/>
                  <a:pt x="14921" y="19616"/>
                  <a:pt x="15012" y="20275"/>
                </a:cubicBezTo>
                <a:cubicBezTo>
                  <a:pt x="15154" y="21315"/>
                  <a:pt x="15191" y="21475"/>
                  <a:pt x="15285" y="21475"/>
                </a:cubicBezTo>
                <a:cubicBezTo>
                  <a:pt x="15379" y="21475"/>
                  <a:pt x="15416" y="21311"/>
                  <a:pt x="15561" y="20314"/>
                </a:cubicBezTo>
                <a:cubicBezTo>
                  <a:pt x="15654" y="19676"/>
                  <a:pt x="15752" y="19170"/>
                  <a:pt x="15779" y="19186"/>
                </a:cubicBezTo>
                <a:cubicBezTo>
                  <a:pt x="15806" y="19202"/>
                  <a:pt x="15833" y="19716"/>
                  <a:pt x="15841" y="20343"/>
                </a:cubicBezTo>
                <a:cubicBezTo>
                  <a:pt x="15854" y="21375"/>
                  <a:pt x="15864" y="21475"/>
                  <a:pt x="15952" y="21475"/>
                </a:cubicBezTo>
                <a:cubicBezTo>
                  <a:pt x="16043" y="21475"/>
                  <a:pt x="16047" y="21385"/>
                  <a:pt x="16047" y="19692"/>
                </a:cubicBezTo>
                <a:lnTo>
                  <a:pt x="16047" y="17908"/>
                </a:lnTo>
                <a:lnTo>
                  <a:pt x="15884" y="17908"/>
                </a:lnTo>
                <a:cubicBezTo>
                  <a:pt x="15721" y="17908"/>
                  <a:pt x="15720" y="17908"/>
                  <a:pt x="15529" y="19186"/>
                </a:cubicBezTo>
                <a:cubicBezTo>
                  <a:pt x="15424" y="19889"/>
                  <a:pt x="15316" y="20455"/>
                  <a:pt x="15289" y="20444"/>
                </a:cubicBezTo>
                <a:cubicBezTo>
                  <a:pt x="15263" y="20433"/>
                  <a:pt x="15163" y="19871"/>
                  <a:pt x="15065" y="19195"/>
                </a:cubicBezTo>
                <a:lnTo>
                  <a:pt x="14887" y="17966"/>
                </a:lnTo>
                <a:lnTo>
                  <a:pt x="14708" y="17927"/>
                </a:lnTo>
                <a:lnTo>
                  <a:pt x="14532" y="17894"/>
                </a:lnTo>
                <a:close/>
                <a:moveTo>
                  <a:pt x="4939" y="17908"/>
                </a:moveTo>
                <a:lnTo>
                  <a:pt x="4939" y="19692"/>
                </a:lnTo>
                <a:lnTo>
                  <a:pt x="4939" y="21475"/>
                </a:lnTo>
                <a:lnTo>
                  <a:pt x="5355" y="21475"/>
                </a:lnTo>
                <a:cubicBezTo>
                  <a:pt x="5735" y="21475"/>
                  <a:pt x="5770" y="21456"/>
                  <a:pt x="5770" y="21244"/>
                </a:cubicBezTo>
                <a:cubicBezTo>
                  <a:pt x="5770" y="21045"/>
                  <a:pt x="5730" y="21005"/>
                  <a:pt x="5488" y="20974"/>
                </a:cubicBezTo>
                <a:lnTo>
                  <a:pt x="5208" y="20940"/>
                </a:lnTo>
                <a:lnTo>
                  <a:pt x="5208" y="20405"/>
                </a:lnTo>
                <a:lnTo>
                  <a:pt x="5208" y="19870"/>
                </a:lnTo>
                <a:lnTo>
                  <a:pt x="5464" y="19832"/>
                </a:lnTo>
                <a:cubicBezTo>
                  <a:pt x="5679" y="19802"/>
                  <a:pt x="5722" y="19759"/>
                  <a:pt x="5722" y="19571"/>
                </a:cubicBezTo>
                <a:cubicBezTo>
                  <a:pt x="5722" y="19383"/>
                  <a:pt x="5679" y="19341"/>
                  <a:pt x="5464" y="19311"/>
                </a:cubicBezTo>
                <a:lnTo>
                  <a:pt x="5208" y="19272"/>
                </a:lnTo>
                <a:lnTo>
                  <a:pt x="5208" y="18858"/>
                </a:lnTo>
                <a:lnTo>
                  <a:pt x="5208" y="18443"/>
                </a:lnTo>
                <a:lnTo>
                  <a:pt x="5488" y="18405"/>
                </a:lnTo>
                <a:cubicBezTo>
                  <a:pt x="5730" y="18374"/>
                  <a:pt x="5770" y="18338"/>
                  <a:pt x="5770" y="18140"/>
                </a:cubicBezTo>
                <a:cubicBezTo>
                  <a:pt x="5770" y="17928"/>
                  <a:pt x="5735" y="17908"/>
                  <a:pt x="5355" y="17908"/>
                </a:cubicBezTo>
                <a:lnTo>
                  <a:pt x="4939" y="17908"/>
                </a:lnTo>
                <a:close/>
                <a:moveTo>
                  <a:pt x="6573" y="17908"/>
                </a:moveTo>
                <a:cubicBezTo>
                  <a:pt x="6508" y="17908"/>
                  <a:pt x="6456" y="17934"/>
                  <a:pt x="6456" y="17966"/>
                </a:cubicBezTo>
                <a:cubicBezTo>
                  <a:pt x="6456" y="17998"/>
                  <a:pt x="6550" y="18387"/>
                  <a:pt x="6666" y="18829"/>
                </a:cubicBezTo>
                <a:lnTo>
                  <a:pt x="6879" y="19629"/>
                </a:lnTo>
                <a:lnTo>
                  <a:pt x="6690" y="20347"/>
                </a:lnTo>
                <a:cubicBezTo>
                  <a:pt x="6586" y="20740"/>
                  <a:pt x="6479" y="21154"/>
                  <a:pt x="6452" y="21268"/>
                </a:cubicBezTo>
                <a:cubicBezTo>
                  <a:pt x="6411" y="21443"/>
                  <a:pt x="6424" y="21475"/>
                  <a:pt x="6530" y="21475"/>
                </a:cubicBezTo>
                <a:cubicBezTo>
                  <a:pt x="6626" y="21475"/>
                  <a:pt x="6684" y="21348"/>
                  <a:pt x="6787" y="20926"/>
                </a:cubicBezTo>
                <a:cubicBezTo>
                  <a:pt x="7029" y="19939"/>
                  <a:pt x="7005" y="19954"/>
                  <a:pt x="7208" y="20752"/>
                </a:cubicBezTo>
                <a:cubicBezTo>
                  <a:pt x="7363" y="21364"/>
                  <a:pt x="7414" y="21475"/>
                  <a:pt x="7531" y="21475"/>
                </a:cubicBezTo>
                <a:lnTo>
                  <a:pt x="7670" y="21475"/>
                </a:lnTo>
                <a:lnTo>
                  <a:pt x="7430" y="20588"/>
                </a:lnTo>
                <a:cubicBezTo>
                  <a:pt x="7298" y="20101"/>
                  <a:pt x="7190" y="19670"/>
                  <a:pt x="7190" y="19629"/>
                </a:cubicBezTo>
                <a:cubicBezTo>
                  <a:pt x="7190" y="19588"/>
                  <a:pt x="7290" y="19181"/>
                  <a:pt x="7410" y="18728"/>
                </a:cubicBezTo>
                <a:lnTo>
                  <a:pt x="7628" y="17908"/>
                </a:lnTo>
                <a:lnTo>
                  <a:pt x="7492" y="17908"/>
                </a:lnTo>
                <a:cubicBezTo>
                  <a:pt x="7384" y="17908"/>
                  <a:pt x="7332" y="18003"/>
                  <a:pt x="7248" y="18366"/>
                </a:cubicBezTo>
                <a:cubicBezTo>
                  <a:pt x="7060" y="19179"/>
                  <a:pt x="7018" y="19194"/>
                  <a:pt x="6845" y="18511"/>
                </a:cubicBezTo>
                <a:cubicBezTo>
                  <a:pt x="6729" y="18053"/>
                  <a:pt x="6663" y="17908"/>
                  <a:pt x="6573" y="17908"/>
                </a:cubicBezTo>
                <a:close/>
                <a:moveTo>
                  <a:pt x="8315" y="17908"/>
                </a:moveTo>
                <a:lnTo>
                  <a:pt x="8315" y="19692"/>
                </a:lnTo>
                <a:lnTo>
                  <a:pt x="8315" y="21475"/>
                </a:lnTo>
                <a:lnTo>
                  <a:pt x="8436" y="21475"/>
                </a:lnTo>
                <a:cubicBezTo>
                  <a:pt x="8546" y="21475"/>
                  <a:pt x="8557" y="21424"/>
                  <a:pt x="8571" y="20853"/>
                </a:cubicBezTo>
                <a:lnTo>
                  <a:pt x="8585" y="20232"/>
                </a:lnTo>
                <a:lnTo>
                  <a:pt x="8842" y="20092"/>
                </a:lnTo>
                <a:cubicBezTo>
                  <a:pt x="9151" y="19926"/>
                  <a:pt x="9229" y="19787"/>
                  <a:pt x="9271" y="19325"/>
                </a:cubicBezTo>
                <a:cubicBezTo>
                  <a:pt x="9359" y="18350"/>
                  <a:pt x="9160" y="17908"/>
                  <a:pt x="8636" y="17908"/>
                </a:cubicBezTo>
                <a:lnTo>
                  <a:pt x="8315" y="17908"/>
                </a:lnTo>
                <a:close/>
                <a:moveTo>
                  <a:pt x="10029" y="17908"/>
                </a:moveTo>
                <a:lnTo>
                  <a:pt x="10029" y="19692"/>
                </a:lnTo>
                <a:lnTo>
                  <a:pt x="10029" y="21475"/>
                </a:lnTo>
                <a:lnTo>
                  <a:pt x="10443" y="21475"/>
                </a:lnTo>
                <a:cubicBezTo>
                  <a:pt x="10823" y="21475"/>
                  <a:pt x="10860" y="21456"/>
                  <a:pt x="10860" y="21244"/>
                </a:cubicBezTo>
                <a:cubicBezTo>
                  <a:pt x="10860" y="21045"/>
                  <a:pt x="10820" y="21005"/>
                  <a:pt x="10578" y="20974"/>
                </a:cubicBezTo>
                <a:lnTo>
                  <a:pt x="10298" y="20940"/>
                </a:lnTo>
                <a:lnTo>
                  <a:pt x="10298" y="20405"/>
                </a:lnTo>
                <a:lnTo>
                  <a:pt x="10298" y="19870"/>
                </a:lnTo>
                <a:lnTo>
                  <a:pt x="10554" y="19832"/>
                </a:lnTo>
                <a:cubicBezTo>
                  <a:pt x="10769" y="19802"/>
                  <a:pt x="10810" y="19759"/>
                  <a:pt x="10810" y="19571"/>
                </a:cubicBezTo>
                <a:cubicBezTo>
                  <a:pt x="10810" y="19383"/>
                  <a:pt x="10769" y="19341"/>
                  <a:pt x="10554" y="19311"/>
                </a:cubicBezTo>
                <a:lnTo>
                  <a:pt x="10298" y="19272"/>
                </a:lnTo>
                <a:lnTo>
                  <a:pt x="10298" y="18858"/>
                </a:lnTo>
                <a:lnTo>
                  <a:pt x="10298" y="18443"/>
                </a:lnTo>
                <a:lnTo>
                  <a:pt x="10578" y="18405"/>
                </a:lnTo>
                <a:cubicBezTo>
                  <a:pt x="10820" y="18374"/>
                  <a:pt x="10860" y="18338"/>
                  <a:pt x="10860" y="18140"/>
                </a:cubicBezTo>
                <a:cubicBezTo>
                  <a:pt x="10860" y="17928"/>
                  <a:pt x="10823" y="17908"/>
                  <a:pt x="10443" y="17908"/>
                </a:cubicBezTo>
                <a:lnTo>
                  <a:pt x="10029" y="17908"/>
                </a:lnTo>
                <a:close/>
                <a:moveTo>
                  <a:pt x="11643" y="17908"/>
                </a:moveTo>
                <a:lnTo>
                  <a:pt x="11643" y="19692"/>
                </a:lnTo>
                <a:lnTo>
                  <a:pt x="11643" y="21475"/>
                </a:lnTo>
                <a:lnTo>
                  <a:pt x="11762" y="21475"/>
                </a:lnTo>
                <a:cubicBezTo>
                  <a:pt x="11874" y="21475"/>
                  <a:pt x="11884" y="21428"/>
                  <a:pt x="11897" y="20791"/>
                </a:cubicBezTo>
                <a:cubicBezTo>
                  <a:pt x="11910" y="20193"/>
                  <a:pt x="11925" y="20100"/>
                  <a:pt x="12018" y="20068"/>
                </a:cubicBezTo>
                <a:cubicBezTo>
                  <a:pt x="12103" y="20039"/>
                  <a:pt x="12158" y="20175"/>
                  <a:pt x="12290" y="20723"/>
                </a:cubicBezTo>
                <a:cubicBezTo>
                  <a:pt x="12418" y="21259"/>
                  <a:pt x="12486" y="21422"/>
                  <a:pt x="12588" y="21451"/>
                </a:cubicBezTo>
                <a:cubicBezTo>
                  <a:pt x="12660" y="21472"/>
                  <a:pt x="12720" y="21458"/>
                  <a:pt x="12720" y="21417"/>
                </a:cubicBezTo>
                <a:cubicBezTo>
                  <a:pt x="12720" y="21377"/>
                  <a:pt x="12634" y="21033"/>
                  <a:pt x="12530" y="20651"/>
                </a:cubicBezTo>
                <a:lnTo>
                  <a:pt x="12340" y="19957"/>
                </a:lnTo>
                <a:lnTo>
                  <a:pt x="12480" y="19653"/>
                </a:lnTo>
                <a:cubicBezTo>
                  <a:pt x="12620" y="19355"/>
                  <a:pt x="12663" y="18900"/>
                  <a:pt x="12592" y="18448"/>
                </a:cubicBezTo>
                <a:cubicBezTo>
                  <a:pt x="12539" y="18113"/>
                  <a:pt x="12301" y="17908"/>
                  <a:pt x="11965" y="17908"/>
                </a:cubicBezTo>
                <a:lnTo>
                  <a:pt x="11643" y="17908"/>
                </a:lnTo>
                <a:close/>
                <a:moveTo>
                  <a:pt x="13454" y="17908"/>
                </a:moveTo>
                <a:lnTo>
                  <a:pt x="13454" y="19692"/>
                </a:lnTo>
                <a:lnTo>
                  <a:pt x="13454" y="21475"/>
                </a:lnTo>
                <a:lnTo>
                  <a:pt x="13577" y="21475"/>
                </a:lnTo>
                <a:lnTo>
                  <a:pt x="13698" y="21475"/>
                </a:lnTo>
                <a:lnTo>
                  <a:pt x="13698" y="19692"/>
                </a:lnTo>
                <a:lnTo>
                  <a:pt x="13698" y="17908"/>
                </a:lnTo>
                <a:lnTo>
                  <a:pt x="13577" y="17908"/>
                </a:lnTo>
                <a:lnTo>
                  <a:pt x="13454" y="17908"/>
                </a:lnTo>
                <a:close/>
                <a:moveTo>
                  <a:pt x="16930" y="17908"/>
                </a:moveTo>
                <a:lnTo>
                  <a:pt x="16930" y="19692"/>
                </a:lnTo>
                <a:lnTo>
                  <a:pt x="16930" y="21475"/>
                </a:lnTo>
                <a:lnTo>
                  <a:pt x="17321" y="21475"/>
                </a:lnTo>
                <a:cubicBezTo>
                  <a:pt x="17676" y="21475"/>
                  <a:pt x="17711" y="21455"/>
                  <a:pt x="17711" y="21244"/>
                </a:cubicBezTo>
                <a:cubicBezTo>
                  <a:pt x="17711" y="21045"/>
                  <a:pt x="17673" y="21005"/>
                  <a:pt x="17432" y="20974"/>
                </a:cubicBezTo>
                <a:lnTo>
                  <a:pt x="17150" y="20940"/>
                </a:lnTo>
                <a:lnTo>
                  <a:pt x="17150" y="20405"/>
                </a:lnTo>
                <a:lnTo>
                  <a:pt x="17150" y="19870"/>
                </a:lnTo>
                <a:lnTo>
                  <a:pt x="17432" y="19832"/>
                </a:lnTo>
                <a:cubicBezTo>
                  <a:pt x="17670" y="19801"/>
                  <a:pt x="17711" y="19763"/>
                  <a:pt x="17711" y="19571"/>
                </a:cubicBezTo>
                <a:cubicBezTo>
                  <a:pt x="17711" y="19380"/>
                  <a:pt x="17670" y="19341"/>
                  <a:pt x="17432" y="19311"/>
                </a:cubicBezTo>
                <a:lnTo>
                  <a:pt x="17150" y="19272"/>
                </a:lnTo>
                <a:lnTo>
                  <a:pt x="17150" y="18858"/>
                </a:lnTo>
                <a:lnTo>
                  <a:pt x="17150" y="18443"/>
                </a:lnTo>
                <a:lnTo>
                  <a:pt x="17432" y="18405"/>
                </a:lnTo>
                <a:cubicBezTo>
                  <a:pt x="17673" y="18374"/>
                  <a:pt x="17711" y="18338"/>
                  <a:pt x="17711" y="18140"/>
                </a:cubicBezTo>
                <a:cubicBezTo>
                  <a:pt x="17711" y="17929"/>
                  <a:pt x="17676" y="17908"/>
                  <a:pt x="17321" y="17908"/>
                </a:cubicBezTo>
                <a:lnTo>
                  <a:pt x="16930" y="17908"/>
                </a:lnTo>
                <a:close/>
                <a:moveTo>
                  <a:pt x="18544" y="17908"/>
                </a:moveTo>
                <a:lnTo>
                  <a:pt x="18544" y="19692"/>
                </a:lnTo>
                <a:cubicBezTo>
                  <a:pt x="18544" y="21396"/>
                  <a:pt x="18548" y="21475"/>
                  <a:pt x="18642" y="21475"/>
                </a:cubicBezTo>
                <a:cubicBezTo>
                  <a:pt x="18733" y="21475"/>
                  <a:pt x="18739" y="21397"/>
                  <a:pt x="18739" y="20294"/>
                </a:cubicBezTo>
                <a:cubicBezTo>
                  <a:pt x="18739" y="19644"/>
                  <a:pt x="18759" y="19082"/>
                  <a:pt x="18782" y="19046"/>
                </a:cubicBezTo>
                <a:cubicBezTo>
                  <a:pt x="18806" y="19010"/>
                  <a:pt x="18966" y="19541"/>
                  <a:pt x="19138" y="20227"/>
                </a:cubicBezTo>
                <a:cubicBezTo>
                  <a:pt x="19430" y="21399"/>
                  <a:pt x="19458" y="21475"/>
                  <a:pt x="19608" y="21475"/>
                </a:cubicBezTo>
                <a:lnTo>
                  <a:pt x="19768" y="21475"/>
                </a:lnTo>
                <a:lnTo>
                  <a:pt x="19768" y="19692"/>
                </a:lnTo>
                <a:lnTo>
                  <a:pt x="19768" y="17908"/>
                </a:lnTo>
                <a:lnTo>
                  <a:pt x="19645" y="17908"/>
                </a:lnTo>
                <a:cubicBezTo>
                  <a:pt x="19523" y="17908"/>
                  <a:pt x="19522" y="17913"/>
                  <a:pt x="19522" y="19031"/>
                </a:cubicBezTo>
                <a:cubicBezTo>
                  <a:pt x="19522" y="19649"/>
                  <a:pt x="19503" y="20180"/>
                  <a:pt x="19479" y="20217"/>
                </a:cubicBezTo>
                <a:cubicBezTo>
                  <a:pt x="19454" y="20254"/>
                  <a:pt x="19298" y="19748"/>
                  <a:pt x="19132" y="19094"/>
                </a:cubicBezTo>
                <a:cubicBezTo>
                  <a:pt x="18861" y="18028"/>
                  <a:pt x="18815" y="17908"/>
                  <a:pt x="18687" y="17908"/>
                </a:cubicBezTo>
                <a:lnTo>
                  <a:pt x="18544" y="17908"/>
                </a:lnTo>
                <a:close/>
                <a:moveTo>
                  <a:pt x="20943" y="17908"/>
                </a:moveTo>
                <a:cubicBezTo>
                  <a:pt x="20442" y="17908"/>
                  <a:pt x="20403" y="17925"/>
                  <a:pt x="20403" y="18140"/>
                </a:cubicBezTo>
                <a:cubicBezTo>
                  <a:pt x="20403" y="18326"/>
                  <a:pt x="20443" y="18375"/>
                  <a:pt x="20611" y="18405"/>
                </a:cubicBezTo>
                <a:lnTo>
                  <a:pt x="20820" y="18443"/>
                </a:lnTo>
                <a:lnTo>
                  <a:pt x="20834" y="19957"/>
                </a:lnTo>
                <a:cubicBezTo>
                  <a:pt x="20846" y="21367"/>
                  <a:pt x="20854" y="21475"/>
                  <a:pt x="20943" y="21475"/>
                </a:cubicBezTo>
                <a:cubicBezTo>
                  <a:pt x="21031" y="21475"/>
                  <a:pt x="21037" y="21367"/>
                  <a:pt x="21050" y="19957"/>
                </a:cubicBezTo>
                <a:lnTo>
                  <a:pt x="21066" y="18443"/>
                </a:lnTo>
                <a:lnTo>
                  <a:pt x="21272" y="18405"/>
                </a:lnTo>
                <a:cubicBezTo>
                  <a:pt x="21440" y="18375"/>
                  <a:pt x="21480" y="18326"/>
                  <a:pt x="21480" y="18140"/>
                </a:cubicBezTo>
                <a:cubicBezTo>
                  <a:pt x="21480" y="17925"/>
                  <a:pt x="21443" y="17908"/>
                  <a:pt x="20943" y="17908"/>
                </a:cubicBezTo>
                <a:close/>
                <a:moveTo>
                  <a:pt x="8723" y="18405"/>
                </a:moveTo>
                <a:cubicBezTo>
                  <a:pt x="9005" y="18326"/>
                  <a:pt x="9164" y="19126"/>
                  <a:pt x="8942" y="19504"/>
                </a:cubicBezTo>
                <a:cubicBezTo>
                  <a:pt x="8807" y="19734"/>
                  <a:pt x="8616" y="19744"/>
                  <a:pt x="8581" y="19523"/>
                </a:cubicBezTo>
                <a:cubicBezTo>
                  <a:pt x="8566" y="19432"/>
                  <a:pt x="8560" y="19153"/>
                  <a:pt x="8569" y="18901"/>
                </a:cubicBezTo>
                <a:cubicBezTo>
                  <a:pt x="8582" y="18497"/>
                  <a:pt x="8601" y="18439"/>
                  <a:pt x="8723" y="18405"/>
                </a:cubicBezTo>
                <a:close/>
                <a:moveTo>
                  <a:pt x="12044" y="18405"/>
                </a:moveTo>
                <a:cubicBezTo>
                  <a:pt x="12334" y="18323"/>
                  <a:pt x="12488" y="18933"/>
                  <a:pt x="12288" y="19374"/>
                </a:cubicBezTo>
                <a:cubicBezTo>
                  <a:pt x="12179" y="19614"/>
                  <a:pt x="11943" y="19636"/>
                  <a:pt x="11907" y="19407"/>
                </a:cubicBezTo>
                <a:cubicBezTo>
                  <a:pt x="11893" y="19315"/>
                  <a:pt x="11889" y="19057"/>
                  <a:pt x="11897" y="18839"/>
                </a:cubicBezTo>
                <a:cubicBezTo>
                  <a:pt x="11910" y="18506"/>
                  <a:pt x="11934" y="18436"/>
                  <a:pt x="12044" y="1840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51333" y="12909804"/>
            <a:ext cx="545704" cy="6127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defTabSz="642937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Text"/>
          <p:cNvSpPr txBox="1">
            <a:spLocks noGrp="1"/>
          </p:cNvSpPr>
          <p:nvPr>
            <p:ph type="body" sz="quarter" idx="13"/>
          </p:nvPr>
        </p:nvSpPr>
        <p:spPr>
          <a:xfrm>
            <a:off x="3619500" y="638175"/>
            <a:ext cx="15716250" cy="6477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200" cap="all" spc="16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pic>
        <p:nvPicPr>
          <p:cNvPr id="91" name="ATLAS-Logo-Blue-CMYK-M.png" descr="ATLAS-Logo-Blue-CMYK-M.png"/>
          <p:cNvPicPr>
            <a:picLocks noChangeAspect="1"/>
          </p:cNvPicPr>
          <p:nvPr/>
        </p:nvPicPr>
        <p:blipFill>
          <a:blip r:embed="rId2"/>
          <a:srcRect t="10680" b="10680"/>
          <a:stretch>
            <a:fillRect/>
          </a:stretch>
        </p:blipFill>
        <p:spPr>
          <a:xfrm>
            <a:off x="18945628" y="11085475"/>
            <a:ext cx="5175600" cy="2140881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187DC1"/>
              </a:buClr>
              <a:buChar char="▸"/>
            </a:lvl1pPr>
            <a:lvl2pPr>
              <a:buClr>
                <a:srgbClr val="187DC1"/>
              </a:buClr>
              <a:buChar char="▸"/>
            </a:lvl2pPr>
            <a:lvl3pPr>
              <a:buClr>
                <a:srgbClr val="187DC1"/>
              </a:buClr>
              <a:buChar char="▸"/>
            </a:lvl3pPr>
            <a:lvl4pPr>
              <a:buClr>
                <a:srgbClr val="187DC1"/>
              </a:buClr>
              <a:buChar char="▸"/>
            </a:lvl4pPr>
            <a:lvl5pPr>
              <a:buClr>
                <a:srgbClr val="187DC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Lin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defTabSz="642937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2" name="Text"/>
          <p:cNvSpPr txBox="1">
            <a:spLocks noGrp="1"/>
          </p:cNvSpPr>
          <p:nvPr>
            <p:ph type="body" sz="quarter" idx="13"/>
          </p:nvPr>
        </p:nvSpPr>
        <p:spPr>
          <a:xfrm>
            <a:off x="3619500" y="638175"/>
            <a:ext cx="15716250" cy="6477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200" cap="all" spc="16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Image"/>
          <p:cNvSpPr>
            <a:spLocks noGrp="1"/>
          </p:cNvSpPr>
          <p:nvPr>
            <p:ph type="pic" sz="half" idx="14"/>
          </p:nvPr>
        </p:nvSpPr>
        <p:spPr>
          <a:xfrm>
            <a:off x="13049250" y="2160984"/>
            <a:ext cx="7715251" cy="1096565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3619500" y="2160984"/>
            <a:ext cx="8858250" cy="10179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B80C3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619500" y="3857625"/>
            <a:ext cx="8858250" cy="8590360"/>
          </a:xfrm>
          <a:prstGeom prst="rect">
            <a:avLst/>
          </a:prstGeom>
        </p:spPr>
        <p:txBody>
          <a:bodyPr/>
          <a:lstStyle>
            <a:lvl1pPr marL="603250" indent="-603250">
              <a:buClr>
                <a:srgbClr val="187DC1"/>
              </a:buClr>
              <a:buChar char="▸"/>
              <a:defRPr sz="3800"/>
            </a:lvl1pPr>
            <a:lvl2pPr marL="1047750" indent="-603250">
              <a:buClr>
                <a:srgbClr val="187DC1"/>
              </a:buClr>
              <a:buChar char="▸"/>
              <a:defRPr sz="3800"/>
            </a:lvl2pPr>
            <a:lvl3pPr marL="1492250" indent="-603250">
              <a:buClr>
                <a:srgbClr val="187DC1"/>
              </a:buClr>
              <a:buChar char="▸"/>
              <a:defRPr sz="3800"/>
            </a:lvl3pPr>
            <a:lvl4pPr marL="1936750" indent="-603250">
              <a:buClr>
                <a:srgbClr val="187DC1"/>
              </a:buClr>
              <a:buChar char="▸"/>
              <a:defRPr sz="3800"/>
            </a:lvl4pPr>
            <a:lvl5pPr marL="2381250" indent="-603250">
              <a:buClr>
                <a:srgbClr val="187DC1"/>
              </a:buClr>
              <a:buChar char="▸"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ATLAS-Logo-B&amp;W-invert-CMYK-M.png" descr="ATLAS-Logo-B&amp;W-invert-CMYK-M.png"/>
          <p:cNvPicPr>
            <a:picLocks noChangeAspect="1"/>
          </p:cNvPicPr>
          <p:nvPr/>
        </p:nvPicPr>
        <p:blipFill>
          <a:blip r:embed="rId2"/>
          <a:srcRect l="10248" t="18917" r="10952" b="19119"/>
          <a:stretch>
            <a:fillRect/>
          </a:stretch>
        </p:blipFill>
        <p:spPr>
          <a:xfrm>
            <a:off x="533180" y="11274737"/>
            <a:ext cx="4297746" cy="1777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1" h="21591" extrusionOk="0">
                <a:moveTo>
                  <a:pt x="2632" y="0"/>
                </a:moveTo>
                <a:cubicBezTo>
                  <a:pt x="2342" y="-9"/>
                  <a:pt x="2055" y="71"/>
                  <a:pt x="1854" y="236"/>
                </a:cubicBezTo>
                <a:cubicBezTo>
                  <a:pt x="1001" y="941"/>
                  <a:pt x="416" y="2278"/>
                  <a:pt x="134" y="4170"/>
                </a:cubicBezTo>
                <a:cubicBezTo>
                  <a:pt x="-14" y="5166"/>
                  <a:pt x="-46" y="7034"/>
                  <a:pt x="69" y="7993"/>
                </a:cubicBezTo>
                <a:cubicBezTo>
                  <a:pt x="115" y="8377"/>
                  <a:pt x="162" y="8874"/>
                  <a:pt x="174" y="9101"/>
                </a:cubicBezTo>
                <a:cubicBezTo>
                  <a:pt x="204" y="9678"/>
                  <a:pt x="493" y="10894"/>
                  <a:pt x="721" y="11396"/>
                </a:cubicBezTo>
                <a:cubicBezTo>
                  <a:pt x="827" y="11627"/>
                  <a:pt x="1056" y="11980"/>
                  <a:pt x="1229" y="12182"/>
                </a:cubicBezTo>
                <a:lnTo>
                  <a:pt x="1545" y="12548"/>
                </a:lnTo>
                <a:lnTo>
                  <a:pt x="1610" y="13551"/>
                </a:lnTo>
                <a:cubicBezTo>
                  <a:pt x="1669" y="14464"/>
                  <a:pt x="1667" y="14603"/>
                  <a:pt x="1586" y="15074"/>
                </a:cubicBezTo>
                <a:cubicBezTo>
                  <a:pt x="1529" y="15408"/>
                  <a:pt x="1486" y="16043"/>
                  <a:pt x="1467" y="16881"/>
                </a:cubicBezTo>
                <a:cubicBezTo>
                  <a:pt x="1437" y="18265"/>
                  <a:pt x="1446" y="18222"/>
                  <a:pt x="1136" y="18501"/>
                </a:cubicBezTo>
                <a:cubicBezTo>
                  <a:pt x="1050" y="18578"/>
                  <a:pt x="867" y="18903"/>
                  <a:pt x="731" y="19219"/>
                </a:cubicBezTo>
                <a:cubicBezTo>
                  <a:pt x="540" y="19664"/>
                  <a:pt x="443" y="19803"/>
                  <a:pt x="301" y="19832"/>
                </a:cubicBezTo>
                <a:lnTo>
                  <a:pt x="118" y="19870"/>
                </a:lnTo>
                <a:lnTo>
                  <a:pt x="111" y="20521"/>
                </a:lnTo>
                <a:cubicBezTo>
                  <a:pt x="107" y="20881"/>
                  <a:pt x="114" y="21269"/>
                  <a:pt x="126" y="21384"/>
                </a:cubicBezTo>
                <a:cubicBezTo>
                  <a:pt x="139" y="21507"/>
                  <a:pt x="195" y="21591"/>
                  <a:pt x="263" y="21591"/>
                </a:cubicBezTo>
                <a:cubicBezTo>
                  <a:pt x="352" y="21591"/>
                  <a:pt x="373" y="21543"/>
                  <a:pt x="355" y="21369"/>
                </a:cubicBezTo>
                <a:cubicBezTo>
                  <a:pt x="294" y="20811"/>
                  <a:pt x="628" y="20175"/>
                  <a:pt x="1394" y="19393"/>
                </a:cubicBezTo>
                <a:lnTo>
                  <a:pt x="1836" y="18940"/>
                </a:lnTo>
                <a:lnTo>
                  <a:pt x="1951" y="17918"/>
                </a:lnTo>
                <a:cubicBezTo>
                  <a:pt x="2124" y="16370"/>
                  <a:pt x="2100" y="16418"/>
                  <a:pt x="2439" y="16968"/>
                </a:cubicBezTo>
                <a:lnTo>
                  <a:pt x="2729" y="17441"/>
                </a:lnTo>
                <a:lnTo>
                  <a:pt x="2610" y="17942"/>
                </a:lnTo>
                <a:cubicBezTo>
                  <a:pt x="2524" y="18306"/>
                  <a:pt x="2493" y="18621"/>
                  <a:pt x="2493" y="19104"/>
                </a:cubicBezTo>
                <a:cubicBezTo>
                  <a:pt x="2493" y="19469"/>
                  <a:pt x="2458" y="20036"/>
                  <a:pt x="2417" y="20357"/>
                </a:cubicBezTo>
                <a:cubicBezTo>
                  <a:pt x="2299" y="21304"/>
                  <a:pt x="2302" y="21309"/>
                  <a:pt x="2673" y="21393"/>
                </a:cubicBezTo>
                <a:cubicBezTo>
                  <a:pt x="3005" y="21469"/>
                  <a:pt x="3189" y="21336"/>
                  <a:pt x="2973" y="21176"/>
                </a:cubicBezTo>
                <a:cubicBezTo>
                  <a:pt x="2910" y="21130"/>
                  <a:pt x="2810" y="20984"/>
                  <a:pt x="2751" y="20853"/>
                </a:cubicBezTo>
                <a:cubicBezTo>
                  <a:pt x="2644" y="20616"/>
                  <a:pt x="2644" y="20611"/>
                  <a:pt x="2733" y="20063"/>
                </a:cubicBezTo>
                <a:cubicBezTo>
                  <a:pt x="2782" y="19760"/>
                  <a:pt x="2914" y="19021"/>
                  <a:pt x="3024" y="18424"/>
                </a:cubicBezTo>
                <a:cubicBezTo>
                  <a:pt x="3135" y="17827"/>
                  <a:pt x="3225" y="17214"/>
                  <a:pt x="3225" y="17060"/>
                </a:cubicBezTo>
                <a:cubicBezTo>
                  <a:pt x="3225" y="16868"/>
                  <a:pt x="3116" y="16527"/>
                  <a:pt x="2882" y="15980"/>
                </a:cubicBezTo>
                <a:cubicBezTo>
                  <a:pt x="2511" y="15114"/>
                  <a:pt x="2491" y="14969"/>
                  <a:pt x="2598" y="14057"/>
                </a:cubicBezTo>
                <a:cubicBezTo>
                  <a:pt x="2680" y="13356"/>
                  <a:pt x="2709" y="13305"/>
                  <a:pt x="2995" y="13305"/>
                </a:cubicBezTo>
                <a:cubicBezTo>
                  <a:pt x="3167" y="13305"/>
                  <a:pt x="3316" y="13218"/>
                  <a:pt x="3447" y="13044"/>
                </a:cubicBezTo>
                <a:cubicBezTo>
                  <a:pt x="3724" y="12676"/>
                  <a:pt x="3977" y="12216"/>
                  <a:pt x="4030" y="11984"/>
                </a:cubicBezTo>
                <a:cubicBezTo>
                  <a:pt x="4055" y="11875"/>
                  <a:pt x="4232" y="11411"/>
                  <a:pt x="4423" y="10952"/>
                </a:cubicBezTo>
                <a:cubicBezTo>
                  <a:pt x="5018" y="9526"/>
                  <a:pt x="5264" y="7974"/>
                  <a:pt x="5216" y="5954"/>
                </a:cubicBezTo>
                <a:cubicBezTo>
                  <a:pt x="5153" y="3292"/>
                  <a:pt x="4483" y="1160"/>
                  <a:pt x="3431" y="285"/>
                </a:cubicBezTo>
                <a:cubicBezTo>
                  <a:pt x="3216" y="105"/>
                  <a:pt x="2922" y="10"/>
                  <a:pt x="2632" y="0"/>
                </a:cubicBezTo>
                <a:close/>
                <a:moveTo>
                  <a:pt x="2804" y="555"/>
                </a:moveTo>
                <a:cubicBezTo>
                  <a:pt x="3076" y="536"/>
                  <a:pt x="3336" y="698"/>
                  <a:pt x="3633" y="1056"/>
                </a:cubicBezTo>
                <a:cubicBezTo>
                  <a:pt x="4011" y="1511"/>
                  <a:pt x="4420" y="2399"/>
                  <a:pt x="4298" y="2497"/>
                </a:cubicBezTo>
                <a:cubicBezTo>
                  <a:pt x="4260" y="2528"/>
                  <a:pt x="4030" y="2669"/>
                  <a:pt x="3788" y="2811"/>
                </a:cubicBezTo>
                <a:cubicBezTo>
                  <a:pt x="3546" y="2953"/>
                  <a:pt x="3218" y="3194"/>
                  <a:pt x="3058" y="3350"/>
                </a:cubicBezTo>
                <a:cubicBezTo>
                  <a:pt x="2814" y="3590"/>
                  <a:pt x="2744" y="3663"/>
                  <a:pt x="2693" y="3572"/>
                </a:cubicBezTo>
                <a:cubicBezTo>
                  <a:pt x="2652" y="3689"/>
                  <a:pt x="2495" y="3927"/>
                  <a:pt x="2285" y="4184"/>
                </a:cubicBezTo>
                <a:cubicBezTo>
                  <a:pt x="2035" y="4489"/>
                  <a:pt x="1714" y="4919"/>
                  <a:pt x="1572" y="5139"/>
                </a:cubicBezTo>
                <a:cubicBezTo>
                  <a:pt x="1431" y="5359"/>
                  <a:pt x="1305" y="5539"/>
                  <a:pt x="1293" y="5539"/>
                </a:cubicBezTo>
                <a:cubicBezTo>
                  <a:pt x="1245" y="5539"/>
                  <a:pt x="1162" y="5010"/>
                  <a:pt x="1071" y="4146"/>
                </a:cubicBezTo>
                <a:cubicBezTo>
                  <a:pt x="962" y="3115"/>
                  <a:pt x="941" y="3261"/>
                  <a:pt x="1360" y="2184"/>
                </a:cubicBezTo>
                <a:cubicBezTo>
                  <a:pt x="1573" y="1638"/>
                  <a:pt x="1580" y="1633"/>
                  <a:pt x="1715" y="1803"/>
                </a:cubicBezTo>
                <a:cubicBezTo>
                  <a:pt x="1791" y="1899"/>
                  <a:pt x="2000" y="2306"/>
                  <a:pt x="2179" y="2714"/>
                </a:cubicBezTo>
                <a:cubicBezTo>
                  <a:pt x="2374" y="3156"/>
                  <a:pt x="2541" y="3444"/>
                  <a:pt x="2592" y="3423"/>
                </a:cubicBezTo>
                <a:cubicBezTo>
                  <a:pt x="2610" y="3415"/>
                  <a:pt x="2628" y="3425"/>
                  <a:pt x="2646" y="3432"/>
                </a:cubicBezTo>
                <a:cubicBezTo>
                  <a:pt x="2638" y="3405"/>
                  <a:pt x="2631" y="3389"/>
                  <a:pt x="2622" y="3355"/>
                </a:cubicBezTo>
                <a:cubicBezTo>
                  <a:pt x="2522" y="2983"/>
                  <a:pt x="2082" y="1973"/>
                  <a:pt x="1894" y="1683"/>
                </a:cubicBezTo>
                <a:cubicBezTo>
                  <a:pt x="1745" y="1454"/>
                  <a:pt x="1744" y="1451"/>
                  <a:pt x="1844" y="1254"/>
                </a:cubicBezTo>
                <a:cubicBezTo>
                  <a:pt x="1900" y="1144"/>
                  <a:pt x="2101" y="931"/>
                  <a:pt x="2293" y="781"/>
                </a:cubicBezTo>
                <a:cubicBezTo>
                  <a:pt x="2473" y="640"/>
                  <a:pt x="2641" y="566"/>
                  <a:pt x="2804" y="555"/>
                </a:cubicBezTo>
                <a:close/>
                <a:moveTo>
                  <a:pt x="723" y="2878"/>
                </a:moveTo>
                <a:cubicBezTo>
                  <a:pt x="757" y="2865"/>
                  <a:pt x="779" y="2937"/>
                  <a:pt x="779" y="3124"/>
                </a:cubicBezTo>
                <a:cubicBezTo>
                  <a:pt x="779" y="3228"/>
                  <a:pt x="715" y="3641"/>
                  <a:pt x="638" y="4040"/>
                </a:cubicBezTo>
                <a:cubicBezTo>
                  <a:pt x="488" y="4817"/>
                  <a:pt x="409" y="5550"/>
                  <a:pt x="360" y="6638"/>
                </a:cubicBezTo>
                <a:cubicBezTo>
                  <a:pt x="331" y="7295"/>
                  <a:pt x="288" y="7517"/>
                  <a:pt x="222" y="7356"/>
                </a:cubicBezTo>
                <a:cubicBezTo>
                  <a:pt x="151" y="7184"/>
                  <a:pt x="194" y="5422"/>
                  <a:pt x="287" y="4691"/>
                </a:cubicBezTo>
                <a:cubicBezTo>
                  <a:pt x="407" y="3750"/>
                  <a:pt x="623" y="2919"/>
                  <a:pt x="723" y="2878"/>
                </a:cubicBezTo>
                <a:close/>
                <a:moveTo>
                  <a:pt x="4292" y="3134"/>
                </a:moveTo>
                <a:cubicBezTo>
                  <a:pt x="4372" y="3125"/>
                  <a:pt x="4432" y="3138"/>
                  <a:pt x="4463" y="3177"/>
                </a:cubicBezTo>
                <a:cubicBezTo>
                  <a:pt x="4552" y="3294"/>
                  <a:pt x="4645" y="3740"/>
                  <a:pt x="4645" y="4054"/>
                </a:cubicBezTo>
                <a:cubicBezTo>
                  <a:pt x="4645" y="4146"/>
                  <a:pt x="4577" y="4414"/>
                  <a:pt x="4492" y="4647"/>
                </a:cubicBezTo>
                <a:cubicBezTo>
                  <a:pt x="4311" y="5148"/>
                  <a:pt x="3571" y="6506"/>
                  <a:pt x="3520" y="6431"/>
                </a:cubicBezTo>
                <a:cubicBezTo>
                  <a:pt x="3501" y="6402"/>
                  <a:pt x="3379" y="5949"/>
                  <a:pt x="3249" y="5423"/>
                </a:cubicBezTo>
                <a:cubicBezTo>
                  <a:pt x="3092" y="4795"/>
                  <a:pt x="2979" y="4469"/>
                  <a:pt x="2921" y="4469"/>
                </a:cubicBezTo>
                <a:cubicBezTo>
                  <a:pt x="2816" y="4469"/>
                  <a:pt x="2808" y="4623"/>
                  <a:pt x="2903" y="4816"/>
                </a:cubicBezTo>
                <a:cubicBezTo>
                  <a:pt x="2942" y="4893"/>
                  <a:pt x="3064" y="5333"/>
                  <a:pt x="3177" y="5794"/>
                </a:cubicBezTo>
                <a:cubicBezTo>
                  <a:pt x="3349" y="6498"/>
                  <a:pt x="3372" y="6660"/>
                  <a:pt x="3316" y="6792"/>
                </a:cubicBezTo>
                <a:cubicBezTo>
                  <a:pt x="3233" y="6989"/>
                  <a:pt x="2180" y="8272"/>
                  <a:pt x="2102" y="8272"/>
                </a:cubicBezTo>
                <a:cubicBezTo>
                  <a:pt x="2070" y="8272"/>
                  <a:pt x="2058" y="8327"/>
                  <a:pt x="2074" y="8393"/>
                </a:cubicBezTo>
                <a:cubicBezTo>
                  <a:pt x="2131" y="8615"/>
                  <a:pt x="2271" y="8509"/>
                  <a:pt x="2856" y="7795"/>
                </a:cubicBezTo>
                <a:cubicBezTo>
                  <a:pt x="3177" y="7402"/>
                  <a:pt x="3455" y="7123"/>
                  <a:pt x="3473" y="7173"/>
                </a:cubicBezTo>
                <a:cubicBezTo>
                  <a:pt x="3555" y="7403"/>
                  <a:pt x="3770" y="8956"/>
                  <a:pt x="3822" y="9694"/>
                </a:cubicBezTo>
                <a:cubicBezTo>
                  <a:pt x="3888" y="10637"/>
                  <a:pt x="3881" y="10677"/>
                  <a:pt x="3530" y="11242"/>
                </a:cubicBezTo>
                <a:cubicBezTo>
                  <a:pt x="3407" y="11440"/>
                  <a:pt x="3293" y="11603"/>
                  <a:pt x="3274" y="11603"/>
                </a:cubicBezTo>
                <a:cubicBezTo>
                  <a:pt x="3256" y="11603"/>
                  <a:pt x="3143" y="11444"/>
                  <a:pt x="3024" y="11251"/>
                </a:cubicBezTo>
                <a:cubicBezTo>
                  <a:pt x="2816" y="10912"/>
                  <a:pt x="2810" y="10908"/>
                  <a:pt x="2775" y="11140"/>
                </a:cubicBezTo>
                <a:cubicBezTo>
                  <a:pt x="2759" y="11241"/>
                  <a:pt x="2740" y="11294"/>
                  <a:pt x="2721" y="11309"/>
                </a:cubicBezTo>
                <a:lnTo>
                  <a:pt x="2800" y="11502"/>
                </a:lnTo>
                <a:cubicBezTo>
                  <a:pt x="2882" y="11701"/>
                  <a:pt x="2926" y="11899"/>
                  <a:pt x="2901" y="11955"/>
                </a:cubicBezTo>
                <a:cubicBezTo>
                  <a:pt x="2826" y="12128"/>
                  <a:pt x="2568" y="12198"/>
                  <a:pt x="2479" y="12071"/>
                </a:cubicBezTo>
                <a:cubicBezTo>
                  <a:pt x="2400" y="11957"/>
                  <a:pt x="2404" y="11918"/>
                  <a:pt x="2525" y="11550"/>
                </a:cubicBezTo>
                <a:lnTo>
                  <a:pt x="2654" y="11160"/>
                </a:lnTo>
                <a:cubicBezTo>
                  <a:pt x="2653" y="11159"/>
                  <a:pt x="2654" y="11155"/>
                  <a:pt x="2654" y="11155"/>
                </a:cubicBezTo>
                <a:cubicBezTo>
                  <a:pt x="2645" y="11088"/>
                  <a:pt x="2638" y="11002"/>
                  <a:pt x="2638" y="10899"/>
                </a:cubicBezTo>
                <a:cubicBezTo>
                  <a:pt x="2638" y="10516"/>
                  <a:pt x="2505" y="10176"/>
                  <a:pt x="2356" y="10176"/>
                </a:cubicBezTo>
                <a:cubicBezTo>
                  <a:pt x="2227" y="10176"/>
                  <a:pt x="2165" y="9963"/>
                  <a:pt x="2267" y="9868"/>
                </a:cubicBezTo>
                <a:cubicBezTo>
                  <a:pt x="2328" y="9810"/>
                  <a:pt x="2312" y="9706"/>
                  <a:pt x="2179" y="9304"/>
                </a:cubicBezTo>
                <a:cubicBezTo>
                  <a:pt x="1942" y="8587"/>
                  <a:pt x="1644" y="7474"/>
                  <a:pt x="1495" y="6759"/>
                </a:cubicBezTo>
                <a:lnTo>
                  <a:pt x="1364" y="6137"/>
                </a:lnTo>
                <a:lnTo>
                  <a:pt x="1568" y="5780"/>
                </a:lnTo>
                <a:cubicBezTo>
                  <a:pt x="1849" y="5287"/>
                  <a:pt x="2831" y="4088"/>
                  <a:pt x="3274" y="3698"/>
                </a:cubicBezTo>
                <a:cubicBezTo>
                  <a:pt x="3631" y="3384"/>
                  <a:pt x="4053" y="3160"/>
                  <a:pt x="4292" y="3134"/>
                </a:cubicBezTo>
                <a:close/>
                <a:moveTo>
                  <a:pt x="791" y="4136"/>
                </a:moveTo>
                <a:cubicBezTo>
                  <a:pt x="798" y="4130"/>
                  <a:pt x="803" y="4132"/>
                  <a:pt x="809" y="4146"/>
                </a:cubicBezTo>
                <a:cubicBezTo>
                  <a:pt x="874" y="4304"/>
                  <a:pt x="1073" y="5936"/>
                  <a:pt x="1037" y="6011"/>
                </a:cubicBezTo>
                <a:cubicBezTo>
                  <a:pt x="636" y="6838"/>
                  <a:pt x="534" y="6987"/>
                  <a:pt x="501" y="6783"/>
                </a:cubicBezTo>
                <a:cubicBezTo>
                  <a:pt x="440" y="6392"/>
                  <a:pt x="686" y="4227"/>
                  <a:pt x="791" y="4136"/>
                </a:cubicBezTo>
                <a:close/>
                <a:moveTo>
                  <a:pt x="4713" y="4787"/>
                </a:moveTo>
                <a:cubicBezTo>
                  <a:pt x="4778" y="4945"/>
                  <a:pt x="4740" y="6368"/>
                  <a:pt x="4647" y="7250"/>
                </a:cubicBezTo>
                <a:cubicBezTo>
                  <a:pt x="4594" y="7755"/>
                  <a:pt x="4482" y="8474"/>
                  <a:pt x="4399" y="8846"/>
                </a:cubicBezTo>
                <a:cubicBezTo>
                  <a:pt x="4199" y="9748"/>
                  <a:pt x="4020" y="10280"/>
                  <a:pt x="3994" y="10051"/>
                </a:cubicBezTo>
                <a:cubicBezTo>
                  <a:pt x="3984" y="9956"/>
                  <a:pt x="3938" y="9515"/>
                  <a:pt x="3893" y="9068"/>
                </a:cubicBezTo>
                <a:cubicBezTo>
                  <a:pt x="3849" y="8620"/>
                  <a:pt x="3760" y="7933"/>
                  <a:pt x="3695" y="7544"/>
                </a:cubicBezTo>
                <a:lnTo>
                  <a:pt x="3578" y="6840"/>
                </a:lnTo>
                <a:lnTo>
                  <a:pt x="3860" y="6378"/>
                </a:lnTo>
                <a:cubicBezTo>
                  <a:pt x="4014" y="6123"/>
                  <a:pt x="4261" y="5642"/>
                  <a:pt x="4409" y="5312"/>
                </a:cubicBezTo>
                <a:cubicBezTo>
                  <a:pt x="4558" y="4983"/>
                  <a:pt x="4695" y="4745"/>
                  <a:pt x="4713" y="4787"/>
                </a:cubicBezTo>
                <a:close/>
                <a:moveTo>
                  <a:pt x="4964" y="5524"/>
                </a:moveTo>
                <a:cubicBezTo>
                  <a:pt x="4993" y="5535"/>
                  <a:pt x="5017" y="5746"/>
                  <a:pt x="5026" y="6151"/>
                </a:cubicBezTo>
                <a:cubicBezTo>
                  <a:pt x="5045" y="7024"/>
                  <a:pt x="4925" y="8257"/>
                  <a:pt x="4738" y="9106"/>
                </a:cubicBezTo>
                <a:cubicBezTo>
                  <a:pt x="4569" y="9877"/>
                  <a:pt x="4088" y="11105"/>
                  <a:pt x="4036" y="10899"/>
                </a:cubicBezTo>
                <a:cubicBezTo>
                  <a:pt x="4018" y="10827"/>
                  <a:pt x="4081" y="10540"/>
                  <a:pt x="4179" y="10263"/>
                </a:cubicBezTo>
                <a:cubicBezTo>
                  <a:pt x="4277" y="9986"/>
                  <a:pt x="4442" y="9349"/>
                  <a:pt x="4546" y="8846"/>
                </a:cubicBezTo>
                <a:cubicBezTo>
                  <a:pt x="4723" y="7985"/>
                  <a:pt x="4783" y="7477"/>
                  <a:pt x="4875" y="6098"/>
                </a:cubicBezTo>
                <a:cubicBezTo>
                  <a:pt x="4901" y="5705"/>
                  <a:pt x="4936" y="5514"/>
                  <a:pt x="4964" y="5524"/>
                </a:cubicBezTo>
                <a:close/>
                <a:moveTo>
                  <a:pt x="20361" y="6392"/>
                </a:moveTo>
                <a:cubicBezTo>
                  <a:pt x="19879" y="6367"/>
                  <a:pt x="19428" y="6690"/>
                  <a:pt x="19161" y="7298"/>
                </a:cubicBezTo>
                <a:cubicBezTo>
                  <a:pt x="18764" y="8203"/>
                  <a:pt x="18724" y="9981"/>
                  <a:pt x="19076" y="11010"/>
                </a:cubicBezTo>
                <a:cubicBezTo>
                  <a:pt x="19226" y="11448"/>
                  <a:pt x="19261" y="11499"/>
                  <a:pt x="20026" y="12374"/>
                </a:cubicBezTo>
                <a:cubicBezTo>
                  <a:pt x="20423" y="12829"/>
                  <a:pt x="20518" y="12986"/>
                  <a:pt x="20584" y="13319"/>
                </a:cubicBezTo>
                <a:cubicBezTo>
                  <a:pt x="20658" y="13696"/>
                  <a:pt x="20657" y="13749"/>
                  <a:pt x="20570" y="14110"/>
                </a:cubicBezTo>
                <a:cubicBezTo>
                  <a:pt x="20390" y="14858"/>
                  <a:pt x="19903" y="14979"/>
                  <a:pt x="19211" y="14452"/>
                </a:cubicBezTo>
                <a:cubicBezTo>
                  <a:pt x="19046" y="14326"/>
                  <a:pt x="18894" y="14221"/>
                  <a:pt x="18874" y="14221"/>
                </a:cubicBezTo>
                <a:cubicBezTo>
                  <a:pt x="18823" y="14218"/>
                  <a:pt x="18830" y="15791"/>
                  <a:pt x="18882" y="15990"/>
                </a:cubicBezTo>
                <a:cubicBezTo>
                  <a:pt x="18905" y="16079"/>
                  <a:pt x="19043" y="16218"/>
                  <a:pt x="19187" y="16303"/>
                </a:cubicBezTo>
                <a:cubicBezTo>
                  <a:pt x="19884" y="16712"/>
                  <a:pt x="20736" y="16352"/>
                  <a:pt x="21129" y="15484"/>
                </a:cubicBezTo>
                <a:cubicBezTo>
                  <a:pt x="21460" y="14752"/>
                  <a:pt x="21554" y="13184"/>
                  <a:pt x="21327" y="12186"/>
                </a:cubicBezTo>
                <a:cubicBezTo>
                  <a:pt x="21185" y="11560"/>
                  <a:pt x="20957" y="11174"/>
                  <a:pt x="20353" y="10538"/>
                </a:cubicBezTo>
                <a:cubicBezTo>
                  <a:pt x="20101" y="10272"/>
                  <a:pt x="19844" y="9942"/>
                  <a:pt x="19782" y="9800"/>
                </a:cubicBezTo>
                <a:cubicBezTo>
                  <a:pt x="19617" y="9424"/>
                  <a:pt x="19633" y="8881"/>
                  <a:pt x="19820" y="8446"/>
                </a:cubicBezTo>
                <a:cubicBezTo>
                  <a:pt x="19958" y="8125"/>
                  <a:pt x="19998" y="8096"/>
                  <a:pt x="20298" y="8113"/>
                </a:cubicBezTo>
                <a:cubicBezTo>
                  <a:pt x="20478" y="8123"/>
                  <a:pt x="20720" y="8216"/>
                  <a:pt x="20838" y="8320"/>
                </a:cubicBezTo>
                <a:cubicBezTo>
                  <a:pt x="20955" y="8425"/>
                  <a:pt x="21070" y="8508"/>
                  <a:pt x="21091" y="8508"/>
                </a:cubicBezTo>
                <a:cubicBezTo>
                  <a:pt x="21113" y="8508"/>
                  <a:pt x="21179" y="8155"/>
                  <a:pt x="21238" y="7723"/>
                </a:cubicBezTo>
                <a:cubicBezTo>
                  <a:pt x="21365" y="6793"/>
                  <a:pt x="21373" y="6822"/>
                  <a:pt x="20849" y="6537"/>
                </a:cubicBezTo>
                <a:cubicBezTo>
                  <a:pt x="20686" y="6448"/>
                  <a:pt x="20522" y="6401"/>
                  <a:pt x="20361" y="6392"/>
                </a:cubicBezTo>
                <a:close/>
                <a:moveTo>
                  <a:pt x="6885" y="6489"/>
                </a:moveTo>
                <a:cubicBezTo>
                  <a:pt x="6594" y="6489"/>
                  <a:pt x="6357" y="6505"/>
                  <a:pt x="6357" y="6527"/>
                </a:cubicBezTo>
                <a:cubicBezTo>
                  <a:pt x="6357" y="6569"/>
                  <a:pt x="5020" y="15786"/>
                  <a:pt x="4961" y="16154"/>
                </a:cubicBezTo>
                <a:cubicBezTo>
                  <a:pt x="4930" y="16343"/>
                  <a:pt x="4970" y="16361"/>
                  <a:pt x="5395" y="16361"/>
                </a:cubicBezTo>
                <a:lnTo>
                  <a:pt x="5861" y="16361"/>
                </a:lnTo>
                <a:lnTo>
                  <a:pt x="5940" y="15676"/>
                </a:lnTo>
                <a:cubicBezTo>
                  <a:pt x="5984" y="15300"/>
                  <a:pt x="6049" y="14781"/>
                  <a:pt x="6083" y="14519"/>
                </a:cubicBezTo>
                <a:lnTo>
                  <a:pt x="6145" y="14042"/>
                </a:lnTo>
                <a:lnTo>
                  <a:pt x="6889" y="14008"/>
                </a:lnTo>
                <a:cubicBezTo>
                  <a:pt x="7458" y="13983"/>
                  <a:pt x="7637" y="14013"/>
                  <a:pt x="7652" y="14129"/>
                </a:cubicBezTo>
                <a:cubicBezTo>
                  <a:pt x="7663" y="14212"/>
                  <a:pt x="7729" y="14747"/>
                  <a:pt x="7799" y="15320"/>
                </a:cubicBezTo>
                <a:lnTo>
                  <a:pt x="7928" y="16361"/>
                </a:lnTo>
                <a:lnTo>
                  <a:pt x="8366" y="16361"/>
                </a:lnTo>
                <a:cubicBezTo>
                  <a:pt x="8608" y="16361"/>
                  <a:pt x="8805" y="16312"/>
                  <a:pt x="8805" y="16255"/>
                </a:cubicBezTo>
                <a:cubicBezTo>
                  <a:pt x="8805" y="16197"/>
                  <a:pt x="8680" y="15302"/>
                  <a:pt x="8529" y="14264"/>
                </a:cubicBezTo>
                <a:cubicBezTo>
                  <a:pt x="8378" y="13226"/>
                  <a:pt x="8225" y="12164"/>
                  <a:pt x="8190" y="11902"/>
                </a:cubicBezTo>
                <a:cubicBezTo>
                  <a:pt x="8155" y="11640"/>
                  <a:pt x="8023" y="10728"/>
                  <a:pt x="7898" y="9877"/>
                </a:cubicBezTo>
                <a:cubicBezTo>
                  <a:pt x="7773" y="9027"/>
                  <a:pt x="7614" y="7916"/>
                  <a:pt x="7543" y="7409"/>
                </a:cubicBezTo>
                <a:lnTo>
                  <a:pt x="7412" y="6489"/>
                </a:lnTo>
                <a:lnTo>
                  <a:pt x="6885" y="6489"/>
                </a:lnTo>
                <a:close/>
                <a:moveTo>
                  <a:pt x="16011" y="6489"/>
                </a:moveTo>
                <a:lnTo>
                  <a:pt x="15855" y="7588"/>
                </a:lnTo>
                <a:cubicBezTo>
                  <a:pt x="15768" y="8193"/>
                  <a:pt x="15488" y="10136"/>
                  <a:pt x="15232" y="11902"/>
                </a:cubicBezTo>
                <a:cubicBezTo>
                  <a:pt x="14975" y="13668"/>
                  <a:pt x="14724" y="15391"/>
                  <a:pt x="14674" y="15734"/>
                </a:cubicBezTo>
                <a:lnTo>
                  <a:pt x="14585" y="16361"/>
                </a:lnTo>
                <a:lnTo>
                  <a:pt x="15045" y="16361"/>
                </a:lnTo>
                <a:lnTo>
                  <a:pt x="15506" y="16361"/>
                </a:lnTo>
                <a:lnTo>
                  <a:pt x="15609" y="15498"/>
                </a:lnTo>
                <a:cubicBezTo>
                  <a:pt x="15665" y="15024"/>
                  <a:pt x="15729" y="14500"/>
                  <a:pt x="15749" y="14336"/>
                </a:cubicBezTo>
                <a:lnTo>
                  <a:pt x="15787" y="14042"/>
                </a:lnTo>
                <a:lnTo>
                  <a:pt x="16539" y="14042"/>
                </a:lnTo>
                <a:lnTo>
                  <a:pt x="17291" y="14042"/>
                </a:lnTo>
                <a:lnTo>
                  <a:pt x="17424" y="15151"/>
                </a:lnTo>
                <a:cubicBezTo>
                  <a:pt x="17496" y="15760"/>
                  <a:pt x="17566" y="16282"/>
                  <a:pt x="17578" y="16313"/>
                </a:cubicBezTo>
                <a:cubicBezTo>
                  <a:pt x="17591" y="16343"/>
                  <a:pt x="17801" y="16356"/>
                  <a:pt x="18043" y="16337"/>
                </a:cubicBezTo>
                <a:lnTo>
                  <a:pt x="18481" y="16303"/>
                </a:lnTo>
                <a:lnTo>
                  <a:pt x="17767" y="11396"/>
                </a:lnTo>
                <a:lnTo>
                  <a:pt x="17053" y="6489"/>
                </a:lnTo>
                <a:lnTo>
                  <a:pt x="16531" y="6489"/>
                </a:lnTo>
                <a:lnTo>
                  <a:pt x="16011" y="6489"/>
                </a:lnTo>
                <a:close/>
                <a:moveTo>
                  <a:pt x="1168" y="6546"/>
                </a:moveTo>
                <a:cubicBezTo>
                  <a:pt x="1180" y="6564"/>
                  <a:pt x="1212" y="6676"/>
                  <a:pt x="1255" y="6845"/>
                </a:cubicBezTo>
                <a:cubicBezTo>
                  <a:pt x="1299" y="7015"/>
                  <a:pt x="1352" y="7242"/>
                  <a:pt x="1406" y="7482"/>
                </a:cubicBezTo>
                <a:cubicBezTo>
                  <a:pt x="1514" y="7960"/>
                  <a:pt x="1731" y="8768"/>
                  <a:pt x="1888" y="9280"/>
                </a:cubicBezTo>
                <a:cubicBezTo>
                  <a:pt x="2005" y="9664"/>
                  <a:pt x="2102" y="10026"/>
                  <a:pt x="2138" y="10215"/>
                </a:cubicBezTo>
                <a:cubicBezTo>
                  <a:pt x="2138" y="10215"/>
                  <a:pt x="2138" y="10219"/>
                  <a:pt x="2138" y="10220"/>
                </a:cubicBezTo>
                <a:cubicBezTo>
                  <a:pt x="2150" y="10281"/>
                  <a:pt x="2156" y="10322"/>
                  <a:pt x="2154" y="10340"/>
                </a:cubicBezTo>
                <a:cubicBezTo>
                  <a:pt x="2142" y="10412"/>
                  <a:pt x="2120" y="10736"/>
                  <a:pt x="2104" y="11058"/>
                </a:cubicBezTo>
                <a:cubicBezTo>
                  <a:pt x="2096" y="11218"/>
                  <a:pt x="2088" y="11342"/>
                  <a:pt x="2078" y="11434"/>
                </a:cubicBezTo>
                <a:cubicBezTo>
                  <a:pt x="2073" y="11480"/>
                  <a:pt x="2069" y="11519"/>
                  <a:pt x="2062" y="11550"/>
                </a:cubicBezTo>
                <a:cubicBezTo>
                  <a:pt x="2056" y="11582"/>
                  <a:pt x="2048" y="11604"/>
                  <a:pt x="2039" y="11622"/>
                </a:cubicBezTo>
                <a:cubicBezTo>
                  <a:pt x="2029" y="11641"/>
                  <a:pt x="2016" y="11654"/>
                  <a:pt x="2003" y="11661"/>
                </a:cubicBezTo>
                <a:cubicBezTo>
                  <a:pt x="1965" y="11680"/>
                  <a:pt x="1911" y="11653"/>
                  <a:pt x="1830" y="11598"/>
                </a:cubicBezTo>
                <a:cubicBezTo>
                  <a:pt x="1604" y="11446"/>
                  <a:pt x="1440" y="11316"/>
                  <a:pt x="1311" y="11169"/>
                </a:cubicBezTo>
                <a:cubicBezTo>
                  <a:pt x="1267" y="11120"/>
                  <a:pt x="1228" y="11070"/>
                  <a:pt x="1192" y="11015"/>
                </a:cubicBezTo>
                <a:cubicBezTo>
                  <a:pt x="1136" y="10932"/>
                  <a:pt x="1087" y="10836"/>
                  <a:pt x="1041" y="10731"/>
                </a:cubicBezTo>
                <a:cubicBezTo>
                  <a:pt x="1026" y="10697"/>
                  <a:pt x="1011" y="10670"/>
                  <a:pt x="997" y="10634"/>
                </a:cubicBezTo>
                <a:cubicBezTo>
                  <a:pt x="968" y="10558"/>
                  <a:pt x="939" y="10474"/>
                  <a:pt x="910" y="10383"/>
                </a:cubicBezTo>
                <a:cubicBezTo>
                  <a:pt x="881" y="10293"/>
                  <a:pt x="850" y="10194"/>
                  <a:pt x="819" y="10085"/>
                </a:cubicBezTo>
                <a:cubicBezTo>
                  <a:pt x="757" y="9867"/>
                  <a:pt x="716" y="9738"/>
                  <a:pt x="718" y="9646"/>
                </a:cubicBezTo>
                <a:cubicBezTo>
                  <a:pt x="719" y="9585"/>
                  <a:pt x="739" y="9537"/>
                  <a:pt x="785" y="9497"/>
                </a:cubicBezTo>
                <a:cubicBezTo>
                  <a:pt x="854" y="9435"/>
                  <a:pt x="982" y="9384"/>
                  <a:pt x="1190" y="9289"/>
                </a:cubicBezTo>
                <a:cubicBezTo>
                  <a:pt x="1293" y="9242"/>
                  <a:pt x="1374" y="9203"/>
                  <a:pt x="1436" y="9169"/>
                </a:cubicBezTo>
                <a:cubicBezTo>
                  <a:pt x="1528" y="9117"/>
                  <a:pt x="1578" y="9073"/>
                  <a:pt x="1598" y="9029"/>
                </a:cubicBezTo>
                <a:cubicBezTo>
                  <a:pt x="1619" y="8985"/>
                  <a:pt x="1609" y="8938"/>
                  <a:pt x="1582" y="8875"/>
                </a:cubicBezTo>
                <a:cubicBezTo>
                  <a:pt x="1575" y="8858"/>
                  <a:pt x="1563" y="8846"/>
                  <a:pt x="1545" y="8841"/>
                </a:cubicBezTo>
                <a:cubicBezTo>
                  <a:pt x="1490" y="8825"/>
                  <a:pt x="1391" y="8859"/>
                  <a:pt x="1269" y="8937"/>
                </a:cubicBezTo>
                <a:cubicBezTo>
                  <a:pt x="1121" y="9033"/>
                  <a:pt x="911" y="9100"/>
                  <a:pt x="805" y="9082"/>
                </a:cubicBezTo>
                <a:cubicBezTo>
                  <a:pt x="621" y="9051"/>
                  <a:pt x="608" y="9016"/>
                  <a:pt x="547" y="8508"/>
                </a:cubicBezTo>
                <a:lnTo>
                  <a:pt x="481" y="7973"/>
                </a:lnTo>
                <a:lnTo>
                  <a:pt x="803" y="7231"/>
                </a:lnTo>
                <a:cubicBezTo>
                  <a:pt x="980" y="6820"/>
                  <a:pt x="1144" y="6511"/>
                  <a:pt x="1168" y="6546"/>
                </a:cubicBezTo>
                <a:close/>
                <a:moveTo>
                  <a:pt x="8315" y="6609"/>
                </a:moveTo>
                <a:lnTo>
                  <a:pt x="8315" y="7438"/>
                </a:lnTo>
                <a:lnTo>
                  <a:pt x="8315" y="8267"/>
                </a:lnTo>
                <a:lnTo>
                  <a:pt x="8842" y="8301"/>
                </a:lnTo>
                <a:lnTo>
                  <a:pt x="9368" y="8335"/>
                </a:lnTo>
                <a:lnTo>
                  <a:pt x="9380" y="12345"/>
                </a:lnTo>
                <a:lnTo>
                  <a:pt x="9394" y="16361"/>
                </a:lnTo>
                <a:lnTo>
                  <a:pt x="9809" y="16361"/>
                </a:lnTo>
                <a:lnTo>
                  <a:pt x="10223" y="16361"/>
                </a:lnTo>
                <a:lnTo>
                  <a:pt x="10235" y="12345"/>
                </a:lnTo>
                <a:lnTo>
                  <a:pt x="10249" y="8335"/>
                </a:lnTo>
                <a:lnTo>
                  <a:pt x="10798" y="8301"/>
                </a:lnTo>
                <a:lnTo>
                  <a:pt x="11350" y="8267"/>
                </a:lnTo>
                <a:lnTo>
                  <a:pt x="11350" y="7438"/>
                </a:lnTo>
                <a:lnTo>
                  <a:pt x="11350" y="6609"/>
                </a:lnTo>
                <a:lnTo>
                  <a:pt x="9832" y="6609"/>
                </a:lnTo>
                <a:lnTo>
                  <a:pt x="8315" y="6609"/>
                </a:lnTo>
                <a:close/>
                <a:moveTo>
                  <a:pt x="11887" y="6609"/>
                </a:moveTo>
                <a:lnTo>
                  <a:pt x="11887" y="11487"/>
                </a:lnTo>
                <a:lnTo>
                  <a:pt x="11887" y="16361"/>
                </a:lnTo>
                <a:lnTo>
                  <a:pt x="13111" y="16361"/>
                </a:lnTo>
                <a:lnTo>
                  <a:pt x="14335" y="16361"/>
                </a:lnTo>
                <a:lnTo>
                  <a:pt x="14335" y="15474"/>
                </a:lnTo>
                <a:lnTo>
                  <a:pt x="14335" y="14582"/>
                </a:lnTo>
                <a:lnTo>
                  <a:pt x="13540" y="14548"/>
                </a:lnTo>
                <a:lnTo>
                  <a:pt x="12744" y="14519"/>
                </a:lnTo>
                <a:lnTo>
                  <a:pt x="12732" y="10562"/>
                </a:lnTo>
                <a:lnTo>
                  <a:pt x="12718" y="6609"/>
                </a:lnTo>
                <a:lnTo>
                  <a:pt x="12304" y="6609"/>
                </a:lnTo>
                <a:lnTo>
                  <a:pt x="11887" y="6609"/>
                </a:lnTo>
                <a:close/>
                <a:moveTo>
                  <a:pt x="6873" y="8422"/>
                </a:moveTo>
                <a:cubicBezTo>
                  <a:pt x="6926" y="8484"/>
                  <a:pt x="7015" y="9060"/>
                  <a:pt x="7176" y="10321"/>
                </a:cubicBezTo>
                <a:cubicBezTo>
                  <a:pt x="7296" y="11256"/>
                  <a:pt x="7398" y="12073"/>
                  <a:pt x="7402" y="12138"/>
                </a:cubicBezTo>
                <a:cubicBezTo>
                  <a:pt x="7411" y="12263"/>
                  <a:pt x="6448" y="12379"/>
                  <a:pt x="6399" y="12259"/>
                </a:cubicBezTo>
                <a:cubicBezTo>
                  <a:pt x="6377" y="12206"/>
                  <a:pt x="6534" y="10847"/>
                  <a:pt x="6829" y="8523"/>
                </a:cubicBezTo>
                <a:cubicBezTo>
                  <a:pt x="6840" y="8437"/>
                  <a:pt x="6855" y="8401"/>
                  <a:pt x="6873" y="8422"/>
                </a:cubicBezTo>
                <a:close/>
                <a:moveTo>
                  <a:pt x="16541" y="8571"/>
                </a:moveTo>
                <a:cubicBezTo>
                  <a:pt x="16607" y="8571"/>
                  <a:pt x="17087" y="12132"/>
                  <a:pt x="17037" y="12254"/>
                </a:cubicBezTo>
                <a:cubicBezTo>
                  <a:pt x="16997" y="12352"/>
                  <a:pt x="16048" y="12324"/>
                  <a:pt x="16041" y="12225"/>
                </a:cubicBezTo>
                <a:cubicBezTo>
                  <a:pt x="16020" y="11897"/>
                  <a:pt x="16475" y="8571"/>
                  <a:pt x="16541" y="8571"/>
                </a:cubicBezTo>
                <a:close/>
                <a:moveTo>
                  <a:pt x="3752" y="11299"/>
                </a:moveTo>
                <a:cubicBezTo>
                  <a:pt x="3766" y="11307"/>
                  <a:pt x="3778" y="11326"/>
                  <a:pt x="3786" y="11357"/>
                </a:cubicBezTo>
                <a:cubicBezTo>
                  <a:pt x="3796" y="11396"/>
                  <a:pt x="3793" y="11439"/>
                  <a:pt x="3786" y="11478"/>
                </a:cubicBezTo>
                <a:cubicBezTo>
                  <a:pt x="3801" y="11539"/>
                  <a:pt x="3794" y="11618"/>
                  <a:pt x="3768" y="11656"/>
                </a:cubicBezTo>
                <a:cubicBezTo>
                  <a:pt x="3743" y="11694"/>
                  <a:pt x="3709" y="11675"/>
                  <a:pt x="3693" y="11613"/>
                </a:cubicBezTo>
                <a:cubicBezTo>
                  <a:pt x="3683" y="11574"/>
                  <a:pt x="3686" y="11531"/>
                  <a:pt x="3693" y="11492"/>
                </a:cubicBezTo>
                <a:cubicBezTo>
                  <a:pt x="3678" y="11430"/>
                  <a:pt x="3686" y="11352"/>
                  <a:pt x="3711" y="11314"/>
                </a:cubicBezTo>
                <a:cubicBezTo>
                  <a:pt x="3724" y="11295"/>
                  <a:pt x="3739" y="11292"/>
                  <a:pt x="3752" y="11299"/>
                </a:cubicBezTo>
                <a:close/>
                <a:moveTo>
                  <a:pt x="14532" y="17894"/>
                </a:moveTo>
                <a:lnTo>
                  <a:pt x="14532" y="19682"/>
                </a:lnTo>
                <a:cubicBezTo>
                  <a:pt x="14532" y="21383"/>
                  <a:pt x="14535" y="21475"/>
                  <a:pt x="14627" y="21475"/>
                </a:cubicBezTo>
                <a:cubicBezTo>
                  <a:pt x="14715" y="21475"/>
                  <a:pt x="14725" y="21377"/>
                  <a:pt x="14738" y="20285"/>
                </a:cubicBezTo>
                <a:cubicBezTo>
                  <a:pt x="14746" y="19622"/>
                  <a:pt x="14773" y="19094"/>
                  <a:pt x="14799" y="19089"/>
                </a:cubicBezTo>
                <a:cubicBezTo>
                  <a:pt x="14826" y="19085"/>
                  <a:pt x="14921" y="19616"/>
                  <a:pt x="15012" y="20275"/>
                </a:cubicBezTo>
                <a:cubicBezTo>
                  <a:pt x="15154" y="21315"/>
                  <a:pt x="15191" y="21475"/>
                  <a:pt x="15285" y="21475"/>
                </a:cubicBezTo>
                <a:cubicBezTo>
                  <a:pt x="15379" y="21475"/>
                  <a:pt x="15416" y="21311"/>
                  <a:pt x="15561" y="20314"/>
                </a:cubicBezTo>
                <a:cubicBezTo>
                  <a:pt x="15654" y="19676"/>
                  <a:pt x="15752" y="19170"/>
                  <a:pt x="15779" y="19186"/>
                </a:cubicBezTo>
                <a:cubicBezTo>
                  <a:pt x="15806" y="19202"/>
                  <a:pt x="15833" y="19716"/>
                  <a:pt x="15841" y="20343"/>
                </a:cubicBezTo>
                <a:cubicBezTo>
                  <a:pt x="15854" y="21375"/>
                  <a:pt x="15864" y="21475"/>
                  <a:pt x="15952" y="21475"/>
                </a:cubicBezTo>
                <a:cubicBezTo>
                  <a:pt x="16043" y="21475"/>
                  <a:pt x="16047" y="21385"/>
                  <a:pt x="16047" y="19692"/>
                </a:cubicBezTo>
                <a:lnTo>
                  <a:pt x="16047" y="17908"/>
                </a:lnTo>
                <a:lnTo>
                  <a:pt x="15884" y="17908"/>
                </a:lnTo>
                <a:cubicBezTo>
                  <a:pt x="15721" y="17908"/>
                  <a:pt x="15720" y="17908"/>
                  <a:pt x="15529" y="19186"/>
                </a:cubicBezTo>
                <a:cubicBezTo>
                  <a:pt x="15424" y="19889"/>
                  <a:pt x="15316" y="20455"/>
                  <a:pt x="15289" y="20444"/>
                </a:cubicBezTo>
                <a:cubicBezTo>
                  <a:pt x="15263" y="20433"/>
                  <a:pt x="15163" y="19871"/>
                  <a:pt x="15065" y="19195"/>
                </a:cubicBezTo>
                <a:lnTo>
                  <a:pt x="14887" y="17966"/>
                </a:lnTo>
                <a:lnTo>
                  <a:pt x="14708" y="17927"/>
                </a:lnTo>
                <a:lnTo>
                  <a:pt x="14532" y="17894"/>
                </a:lnTo>
                <a:close/>
                <a:moveTo>
                  <a:pt x="4939" y="17908"/>
                </a:moveTo>
                <a:lnTo>
                  <a:pt x="4939" y="19692"/>
                </a:lnTo>
                <a:lnTo>
                  <a:pt x="4939" y="21475"/>
                </a:lnTo>
                <a:lnTo>
                  <a:pt x="5355" y="21475"/>
                </a:lnTo>
                <a:cubicBezTo>
                  <a:pt x="5735" y="21475"/>
                  <a:pt x="5770" y="21456"/>
                  <a:pt x="5770" y="21244"/>
                </a:cubicBezTo>
                <a:cubicBezTo>
                  <a:pt x="5770" y="21045"/>
                  <a:pt x="5730" y="21005"/>
                  <a:pt x="5488" y="20974"/>
                </a:cubicBezTo>
                <a:lnTo>
                  <a:pt x="5208" y="20940"/>
                </a:lnTo>
                <a:lnTo>
                  <a:pt x="5208" y="20405"/>
                </a:lnTo>
                <a:lnTo>
                  <a:pt x="5208" y="19870"/>
                </a:lnTo>
                <a:lnTo>
                  <a:pt x="5464" y="19832"/>
                </a:lnTo>
                <a:cubicBezTo>
                  <a:pt x="5679" y="19802"/>
                  <a:pt x="5722" y="19759"/>
                  <a:pt x="5722" y="19571"/>
                </a:cubicBezTo>
                <a:cubicBezTo>
                  <a:pt x="5722" y="19383"/>
                  <a:pt x="5679" y="19341"/>
                  <a:pt x="5464" y="19311"/>
                </a:cubicBezTo>
                <a:lnTo>
                  <a:pt x="5208" y="19272"/>
                </a:lnTo>
                <a:lnTo>
                  <a:pt x="5208" y="18858"/>
                </a:lnTo>
                <a:lnTo>
                  <a:pt x="5208" y="18443"/>
                </a:lnTo>
                <a:lnTo>
                  <a:pt x="5488" y="18405"/>
                </a:lnTo>
                <a:cubicBezTo>
                  <a:pt x="5730" y="18374"/>
                  <a:pt x="5770" y="18338"/>
                  <a:pt x="5770" y="18140"/>
                </a:cubicBezTo>
                <a:cubicBezTo>
                  <a:pt x="5770" y="17928"/>
                  <a:pt x="5735" y="17908"/>
                  <a:pt x="5355" y="17908"/>
                </a:cubicBezTo>
                <a:lnTo>
                  <a:pt x="4939" y="17908"/>
                </a:lnTo>
                <a:close/>
                <a:moveTo>
                  <a:pt x="6573" y="17908"/>
                </a:moveTo>
                <a:cubicBezTo>
                  <a:pt x="6508" y="17908"/>
                  <a:pt x="6456" y="17934"/>
                  <a:pt x="6456" y="17966"/>
                </a:cubicBezTo>
                <a:cubicBezTo>
                  <a:pt x="6456" y="17998"/>
                  <a:pt x="6550" y="18387"/>
                  <a:pt x="6666" y="18829"/>
                </a:cubicBezTo>
                <a:lnTo>
                  <a:pt x="6879" y="19629"/>
                </a:lnTo>
                <a:lnTo>
                  <a:pt x="6690" y="20347"/>
                </a:lnTo>
                <a:cubicBezTo>
                  <a:pt x="6586" y="20740"/>
                  <a:pt x="6479" y="21154"/>
                  <a:pt x="6452" y="21268"/>
                </a:cubicBezTo>
                <a:cubicBezTo>
                  <a:pt x="6411" y="21443"/>
                  <a:pt x="6424" y="21475"/>
                  <a:pt x="6530" y="21475"/>
                </a:cubicBezTo>
                <a:cubicBezTo>
                  <a:pt x="6626" y="21475"/>
                  <a:pt x="6684" y="21348"/>
                  <a:pt x="6787" y="20926"/>
                </a:cubicBezTo>
                <a:cubicBezTo>
                  <a:pt x="7029" y="19939"/>
                  <a:pt x="7005" y="19954"/>
                  <a:pt x="7208" y="20752"/>
                </a:cubicBezTo>
                <a:cubicBezTo>
                  <a:pt x="7363" y="21364"/>
                  <a:pt x="7414" y="21475"/>
                  <a:pt x="7531" y="21475"/>
                </a:cubicBezTo>
                <a:lnTo>
                  <a:pt x="7670" y="21475"/>
                </a:lnTo>
                <a:lnTo>
                  <a:pt x="7430" y="20588"/>
                </a:lnTo>
                <a:cubicBezTo>
                  <a:pt x="7298" y="20101"/>
                  <a:pt x="7190" y="19670"/>
                  <a:pt x="7190" y="19629"/>
                </a:cubicBezTo>
                <a:cubicBezTo>
                  <a:pt x="7190" y="19588"/>
                  <a:pt x="7290" y="19181"/>
                  <a:pt x="7410" y="18728"/>
                </a:cubicBezTo>
                <a:lnTo>
                  <a:pt x="7628" y="17908"/>
                </a:lnTo>
                <a:lnTo>
                  <a:pt x="7492" y="17908"/>
                </a:lnTo>
                <a:cubicBezTo>
                  <a:pt x="7384" y="17908"/>
                  <a:pt x="7332" y="18003"/>
                  <a:pt x="7248" y="18366"/>
                </a:cubicBezTo>
                <a:cubicBezTo>
                  <a:pt x="7060" y="19179"/>
                  <a:pt x="7018" y="19194"/>
                  <a:pt x="6845" y="18511"/>
                </a:cubicBezTo>
                <a:cubicBezTo>
                  <a:pt x="6729" y="18053"/>
                  <a:pt x="6663" y="17908"/>
                  <a:pt x="6573" y="17908"/>
                </a:cubicBezTo>
                <a:close/>
                <a:moveTo>
                  <a:pt x="8315" y="17908"/>
                </a:moveTo>
                <a:lnTo>
                  <a:pt x="8315" y="19692"/>
                </a:lnTo>
                <a:lnTo>
                  <a:pt x="8315" y="21475"/>
                </a:lnTo>
                <a:lnTo>
                  <a:pt x="8436" y="21475"/>
                </a:lnTo>
                <a:cubicBezTo>
                  <a:pt x="8546" y="21475"/>
                  <a:pt x="8557" y="21424"/>
                  <a:pt x="8571" y="20853"/>
                </a:cubicBezTo>
                <a:lnTo>
                  <a:pt x="8585" y="20232"/>
                </a:lnTo>
                <a:lnTo>
                  <a:pt x="8842" y="20092"/>
                </a:lnTo>
                <a:cubicBezTo>
                  <a:pt x="9151" y="19926"/>
                  <a:pt x="9229" y="19787"/>
                  <a:pt x="9271" y="19325"/>
                </a:cubicBezTo>
                <a:cubicBezTo>
                  <a:pt x="9359" y="18350"/>
                  <a:pt x="9160" y="17908"/>
                  <a:pt x="8636" y="17908"/>
                </a:cubicBezTo>
                <a:lnTo>
                  <a:pt x="8315" y="17908"/>
                </a:lnTo>
                <a:close/>
                <a:moveTo>
                  <a:pt x="10029" y="17908"/>
                </a:moveTo>
                <a:lnTo>
                  <a:pt x="10029" y="19692"/>
                </a:lnTo>
                <a:lnTo>
                  <a:pt x="10029" y="21475"/>
                </a:lnTo>
                <a:lnTo>
                  <a:pt x="10443" y="21475"/>
                </a:lnTo>
                <a:cubicBezTo>
                  <a:pt x="10823" y="21475"/>
                  <a:pt x="10860" y="21456"/>
                  <a:pt x="10860" y="21244"/>
                </a:cubicBezTo>
                <a:cubicBezTo>
                  <a:pt x="10860" y="21045"/>
                  <a:pt x="10820" y="21005"/>
                  <a:pt x="10578" y="20974"/>
                </a:cubicBezTo>
                <a:lnTo>
                  <a:pt x="10298" y="20940"/>
                </a:lnTo>
                <a:lnTo>
                  <a:pt x="10298" y="20405"/>
                </a:lnTo>
                <a:lnTo>
                  <a:pt x="10298" y="19870"/>
                </a:lnTo>
                <a:lnTo>
                  <a:pt x="10554" y="19832"/>
                </a:lnTo>
                <a:cubicBezTo>
                  <a:pt x="10769" y="19802"/>
                  <a:pt x="10810" y="19759"/>
                  <a:pt x="10810" y="19571"/>
                </a:cubicBezTo>
                <a:cubicBezTo>
                  <a:pt x="10810" y="19383"/>
                  <a:pt x="10769" y="19341"/>
                  <a:pt x="10554" y="19311"/>
                </a:cubicBezTo>
                <a:lnTo>
                  <a:pt x="10298" y="19272"/>
                </a:lnTo>
                <a:lnTo>
                  <a:pt x="10298" y="18858"/>
                </a:lnTo>
                <a:lnTo>
                  <a:pt x="10298" y="18443"/>
                </a:lnTo>
                <a:lnTo>
                  <a:pt x="10578" y="18405"/>
                </a:lnTo>
                <a:cubicBezTo>
                  <a:pt x="10820" y="18374"/>
                  <a:pt x="10860" y="18338"/>
                  <a:pt x="10860" y="18140"/>
                </a:cubicBezTo>
                <a:cubicBezTo>
                  <a:pt x="10860" y="17928"/>
                  <a:pt x="10823" y="17908"/>
                  <a:pt x="10443" y="17908"/>
                </a:cubicBezTo>
                <a:lnTo>
                  <a:pt x="10029" y="17908"/>
                </a:lnTo>
                <a:close/>
                <a:moveTo>
                  <a:pt x="11643" y="17908"/>
                </a:moveTo>
                <a:lnTo>
                  <a:pt x="11643" y="19692"/>
                </a:lnTo>
                <a:lnTo>
                  <a:pt x="11643" y="21475"/>
                </a:lnTo>
                <a:lnTo>
                  <a:pt x="11762" y="21475"/>
                </a:lnTo>
                <a:cubicBezTo>
                  <a:pt x="11874" y="21475"/>
                  <a:pt x="11884" y="21428"/>
                  <a:pt x="11897" y="20791"/>
                </a:cubicBezTo>
                <a:cubicBezTo>
                  <a:pt x="11910" y="20193"/>
                  <a:pt x="11925" y="20100"/>
                  <a:pt x="12018" y="20068"/>
                </a:cubicBezTo>
                <a:cubicBezTo>
                  <a:pt x="12103" y="20039"/>
                  <a:pt x="12158" y="20175"/>
                  <a:pt x="12290" y="20723"/>
                </a:cubicBezTo>
                <a:cubicBezTo>
                  <a:pt x="12418" y="21259"/>
                  <a:pt x="12486" y="21422"/>
                  <a:pt x="12588" y="21451"/>
                </a:cubicBezTo>
                <a:cubicBezTo>
                  <a:pt x="12660" y="21472"/>
                  <a:pt x="12720" y="21458"/>
                  <a:pt x="12720" y="21417"/>
                </a:cubicBezTo>
                <a:cubicBezTo>
                  <a:pt x="12720" y="21377"/>
                  <a:pt x="12634" y="21033"/>
                  <a:pt x="12530" y="20651"/>
                </a:cubicBezTo>
                <a:lnTo>
                  <a:pt x="12340" y="19957"/>
                </a:lnTo>
                <a:lnTo>
                  <a:pt x="12480" y="19653"/>
                </a:lnTo>
                <a:cubicBezTo>
                  <a:pt x="12620" y="19355"/>
                  <a:pt x="12663" y="18900"/>
                  <a:pt x="12592" y="18448"/>
                </a:cubicBezTo>
                <a:cubicBezTo>
                  <a:pt x="12539" y="18113"/>
                  <a:pt x="12301" y="17908"/>
                  <a:pt x="11965" y="17908"/>
                </a:cubicBezTo>
                <a:lnTo>
                  <a:pt x="11643" y="17908"/>
                </a:lnTo>
                <a:close/>
                <a:moveTo>
                  <a:pt x="13454" y="17908"/>
                </a:moveTo>
                <a:lnTo>
                  <a:pt x="13454" y="19692"/>
                </a:lnTo>
                <a:lnTo>
                  <a:pt x="13454" y="21475"/>
                </a:lnTo>
                <a:lnTo>
                  <a:pt x="13577" y="21475"/>
                </a:lnTo>
                <a:lnTo>
                  <a:pt x="13698" y="21475"/>
                </a:lnTo>
                <a:lnTo>
                  <a:pt x="13698" y="19692"/>
                </a:lnTo>
                <a:lnTo>
                  <a:pt x="13698" y="17908"/>
                </a:lnTo>
                <a:lnTo>
                  <a:pt x="13577" y="17908"/>
                </a:lnTo>
                <a:lnTo>
                  <a:pt x="13454" y="17908"/>
                </a:lnTo>
                <a:close/>
                <a:moveTo>
                  <a:pt x="16930" y="17908"/>
                </a:moveTo>
                <a:lnTo>
                  <a:pt x="16930" y="19692"/>
                </a:lnTo>
                <a:lnTo>
                  <a:pt x="16930" y="21475"/>
                </a:lnTo>
                <a:lnTo>
                  <a:pt x="17321" y="21475"/>
                </a:lnTo>
                <a:cubicBezTo>
                  <a:pt x="17676" y="21475"/>
                  <a:pt x="17711" y="21455"/>
                  <a:pt x="17711" y="21244"/>
                </a:cubicBezTo>
                <a:cubicBezTo>
                  <a:pt x="17711" y="21045"/>
                  <a:pt x="17673" y="21005"/>
                  <a:pt x="17432" y="20974"/>
                </a:cubicBezTo>
                <a:lnTo>
                  <a:pt x="17150" y="20940"/>
                </a:lnTo>
                <a:lnTo>
                  <a:pt x="17150" y="20405"/>
                </a:lnTo>
                <a:lnTo>
                  <a:pt x="17150" y="19870"/>
                </a:lnTo>
                <a:lnTo>
                  <a:pt x="17432" y="19832"/>
                </a:lnTo>
                <a:cubicBezTo>
                  <a:pt x="17670" y="19801"/>
                  <a:pt x="17711" y="19763"/>
                  <a:pt x="17711" y="19571"/>
                </a:cubicBezTo>
                <a:cubicBezTo>
                  <a:pt x="17711" y="19380"/>
                  <a:pt x="17670" y="19341"/>
                  <a:pt x="17432" y="19311"/>
                </a:cubicBezTo>
                <a:lnTo>
                  <a:pt x="17150" y="19272"/>
                </a:lnTo>
                <a:lnTo>
                  <a:pt x="17150" y="18858"/>
                </a:lnTo>
                <a:lnTo>
                  <a:pt x="17150" y="18443"/>
                </a:lnTo>
                <a:lnTo>
                  <a:pt x="17432" y="18405"/>
                </a:lnTo>
                <a:cubicBezTo>
                  <a:pt x="17673" y="18374"/>
                  <a:pt x="17711" y="18338"/>
                  <a:pt x="17711" y="18140"/>
                </a:cubicBezTo>
                <a:cubicBezTo>
                  <a:pt x="17711" y="17929"/>
                  <a:pt x="17676" y="17908"/>
                  <a:pt x="17321" y="17908"/>
                </a:cubicBezTo>
                <a:lnTo>
                  <a:pt x="16930" y="17908"/>
                </a:lnTo>
                <a:close/>
                <a:moveTo>
                  <a:pt x="18544" y="17908"/>
                </a:moveTo>
                <a:lnTo>
                  <a:pt x="18544" y="19692"/>
                </a:lnTo>
                <a:cubicBezTo>
                  <a:pt x="18544" y="21396"/>
                  <a:pt x="18548" y="21475"/>
                  <a:pt x="18642" y="21475"/>
                </a:cubicBezTo>
                <a:cubicBezTo>
                  <a:pt x="18733" y="21475"/>
                  <a:pt x="18739" y="21397"/>
                  <a:pt x="18739" y="20294"/>
                </a:cubicBezTo>
                <a:cubicBezTo>
                  <a:pt x="18739" y="19644"/>
                  <a:pt x="18759" y="19082"/>
                  <a:pt x="18782" y="19046"/>
                </a:cubicBezTo>
                <a:cubicBezTo>
                  <a:pt x="18806" y="19010"/>
                  <a:pt x="18966" y="19541"/>
                  <a:pt x="19138" y="20227"/>
                </a:cubicBezTo>
                <a:cubicBezTo>
                  <a:pt x="19430" y="21399"/>
                  <a:pt x="19458" y="21475"/>
                  <a:pt x="19608" y="21475"/>
                </a:cubicBezTo>
                <a:lnTo>
                  <a:pt x="19768" y="21475"/>
                </a:lnTo>
                <a:lnTo>
                  <a:pt x="19768" y="19692"/>
                </a:lnTo>
                <a:lnTo>
                  <a:pt x="19768" y="17908"/>
                </a:lnTo>
                <a:lnTo>
                  <a:pt x="19645" y="17908"/>
                </a:lnTo>
                <a:cubicBezTo>
                  <a:pt x="19523" y="17908"/>
                  <a:pt x="19522" y="17913"/>
                  <a:pt x="19522" y="19031"/>
                </a:cubicBezTo>
                <a:cubicBezTo>
                  <a:pt x="19522" y="19649"/>
                  <a:pt x="19503" y="20180"/>
                  <a:pt x="19479" y="20217"/>
                </a:cubicBezTo>
                <a:cubicBezTo>
                  <a:pt x="19454" y="20254"/>
                  <a:pt x="19298" y="19748"/>
                  <a:pt x="19132" y="19094"/>
                </a:cubicBezTo>
                <a:cubicBezTo>
                  <a:pt x="18861" y="18028"/>
                  <a:pt x="18815" y="17908"/>
                  <a:pt x="18687" y="17908"/>
                </a:cubicBezTo>
                <a:lnTo>
                  <a:pt x="18544" y="17908"/>
                </a:lnTo>
                <a:close/>
                <a:moveTo>
                  <a:pt x="20943" y="17908"/>
                </a:moveTo>
                <a:cubicBezTo>
                  <a:pt x="20442" y="17908"/>
                  <a:pt x="20403" y="17925"/>
                  <a:pt x="20403" y="18140"/>
                </a:cubicBezTo>
                <a:cubicBezTo>
                  <a:pt x="20403" y="18326"/>
                  <a:pt x="20443" y="18375"/>
                  <a:pt x="20611" y="18405"/>
                </a:cubicBezTo>
                <a:lnTo>
                  <a:pt x="20820" y="18443"/>
                </a:lnTo>
                <a:lnTo>
                  <a:pt x="20834" y="19957"/>
                </a:lnTo>
                <a:cubicBezTo>
                  <a:pt x="20846" y="21367"/>
                  <a:pt x="20854" y="21475"/>
                  <a:pt x="20943" y="21475"/>
                </a:cubicBezTo>
                <a:cubicBezTo>
                  <a:pt x="21031" y="21475"/>
                  <a:pt x="21037" y="21367"/>
                  <a:pt x="21050" y="19957"/>
                </a:cubicBezTo>
                <a:lnTo>
                  <a:pt x="21066" y="18443"/>
                </a:lnTo>
                <a:lnTo>
                  <a:pt x="21272" y="18405"/>
                </a:lnTo>
                <a:cubicBezTo>
                  <a:pt x="21440" y="18375"/>
                  <a:pt x="21480" y="18326"/>
                  <a:pt x="21480" y="18140"/>
                </a:cubicBezTo>
                <a:cubicBezTo>
                  <a:pt x="21480" y="17925"/>
                  <a:pt x="21443" y="17908"/>
                  <a:pt x="20943" y="17908"/>
                </a:cubicBezTo>
                <a:close/>
                <a:moveTo>
                  <a:pt x="8723" y="18405"/>
                </a:moveTo>
                <a:cubicBezTo>
                  <a:pt x="9005" y="18326"/>
                  <a:pt x="9164" y="19126"/>
                  <a:pt x="8942" y="19504"/>
                </a:cubicBezTo>
                <a:cubicBezTo>
                  <a:pt x="8807" y="19734"/>
                  <a:pt x="8616" y="19744"/>
                  <a:pt x="8581" y="19523"/>
                </a:cubicBezTo>
                <a:cubicBezTo>
                  <a:pt x="8566" y="19432"/>
                  <a:pt x="8560" y="19153"/>
                  <a:pt x="8569" y="18901"/>
                </a:cubicBezTo>
                <a:cubicBezTo>
                  <a:pt x="8582" y="18497"/>
                  <a:pt x="8601" y="18439"/>
                  <a:pt x="8723" y="18405"/>
                </a:cubicBezTo>
                <a:close/>
                <a:moveTo>
                  <a:pt x="12044" y="18405"/>
                </a:moveTo>
                <a:cubicBezTo>
                  <a:pt x="12334" y="18323"/>
                  <a:pt x="12488" y="18933"/>
                  <a:pt x="12288" y="19374"/>
                </a:cubicBezTo>
                <a:cubicBezTo>
                  <a:pt x="12179" y="19614"/>
                  <a:pt x="11943" y="19636"/>
                  <a:pt x="11907" y="19407"/>
                </a:cubicBezTo>
                <a:cubicBezTo>
                  <a:pt x="11893" y="19315"/>
                  <a:pt x="11889" y="19057"/>
                  <a:pt x="11897" y="18839"/>
                </a:cubicBezTo>
                <a:cubicBezTo>
                  <a:pt x="11910" y="18506"/>
                  <a:pt x="11934" y="18436"/>
                  <a:pt x="12044" y="1840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defTabSz="642937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5" name="Text"/>
          <p:cNvSpPr txBox="1">
            <a:spLocks noGrp="1"/>
          </p:cNvSpPr>
          <p:nvPr>
            <p:ph type="body" sz="quarter" idx="13"/>
          </p:nvPr>
        </p:nvSpPr>
        <p:spPr>
          <a:xfrm>
            <a:off x="3619500" y="638175"/>
            <a:ext cx="15716250" cy="64770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2937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200" cap="all" spc="16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rgbClr val="187DC1"/>
              </a:buClr>
              <a:buChar char="▸"/>
            </a:lvl1pPr>
            <a:lvl2pPr>
              <a:buClr>
                <a:srgbClr val="187DC1"/>
              </a:buClr>
              <a:buChar char="▸"/>
            </a:lvl2pPr>
            <a:lvl3pPr>
              <a:buClr>
                <a:srgbClr val="187DC1"/>
              </a:buClr>
              <a:buChar char="▸"/>
            </a:lvl3pPr>
            <a:lvl4pPr>
              <a:buClr>
                <a:srgbClr val="187DC1"/>
              </a:buClr>
              <a:buChar char="▸"/>
            </a:lvl4pPr>
            <a:lvl5pPr>
              <a:buClr>
                <a:srgbClr val="187DC1"/>
              </a:buClr>
              <a:buChar char="▸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7" name="ATLAS-Logo-B&amp;W-invert-CMYK-M.png" descr="ATLAS-Logo-B&amp;W-invert-CMYK-M.png"/>
          <p:cNvPicPr>
            <a:picLocks noChangeAspect="1"/>
          </p:cNvPicPr>
          <p:nvPr/>
        </p:nvPicPr>
        <p:blipFill>
          <a:blip r:embed="rId2"/>
          <a:srcRect l="10248" t="18917" r="10952" b="19119"/>
          <a:stretch>
            <a:fillRect/>
          </a:stretch>
        </p:blipFill>
        <p:spPr>
          <a:xfrm>
            <a:off x="19360282" y="11274737"/>
            <a:ext cx="4297747" cy="1777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1" h="21591" extrusionOk="0">
                <a:moveTo>
                  <a:pt x="2632" y="0"/>
                </a:moveTo>
                <a:cubicBezTo>
                  <a:pt x="2342" y="-9"/>
                  <a:pt x="2055" y="71"/>
                  <a:pt x="1854" y="236"/>
                </a:cubicBezTo>
                <a:cubicBezTo>
                  <a:pt x="1001" y="941"/>
                  <a:pt x="416" y="2278"/>
                  <a:pt x="134" y="4170"/>
                </a:cubicBezTo>
                <a:cubicBezTo>
                  <a:pt x="-14" y="5166"/>
                  <a:pt x="-46" y="7034"/>
                  <a:pt x="69" y="7993"/>
                </a:cubicBezTo>
                <a:cubicBezTo>
                  <a:pt x="115" y="8377"/>
                  <a:pt x="162" y="8874"/>
                  <a:pt x="174" y="9101"/>
                </a:cubicBezTo>
                <a:cubicBezTo>
                  <a:pt x="204" y="9678"/>
                  <a:pt x="493" y="10894"/>
                  <a:pt x="721" y="11396"/>
                </a:cubicBezTo>
                <a:cubicBezTo>
                  <a:pt x="827" y="11627"/>
                  <a:pt x="1056" y="11980"/>
                  <a:pt x="1229" y="12182"/>
                </a:cubicBezTo>
                <a:lnTo>
                  <a:pt x="1545" y="12548"/>
                </a:lnTo>
                <a:lnTo>
                  <a:pt x="1610" y="13551"/>
                </a:lnTo>
                <a:cubicBezTo>
                  <a:pt x="1669" y="14464"/>
                  <a:pt x="1667" y="14603"/>
                  <a:pt x="1586" y="15074"/>
                </a:cubicBezTo>
                <a:cubicBezTo>
                  <a:pt x="1529" y="15408"/>
                  <a:pt x="1486" y="16043"/>
                  <a:pt x="1467" y="16881"/>
                </a:cubicBezTo>
                <a:cubicBezTo>
                  <a:pt x="1437" y="18265"/>
                  <a:pt x="1446" y="18222"/>
                  <a:pt x="1136" y="18501"/>
                </a:cubicBezTo>
                <a:cubicBezTo>
                  <a:pt x="1050" y="18578"/>
                  <a:pt x="867" y="18903"/>
                  <a:pt x="731" y="19219"/>
                </a:cubicBezTo>
                <a:cubicBezTo>
                  <a:pt x="540" y="19664"/>
                  <a:pt x="443" y="19803"/>
                  <a:pt x="301" y="19832"/>
                </a:cubicBezTo>
                <a:lnTo>
                  <a:pt x="118" y="19870"/>
                </a:lnTo>
                <a:lnTo>
                  <a:pt x="111" y="20521"/>
                </a:lnTo>
                <a:cubicBezTo>
                  <a:pt x="107" y="20881"/>
                  <a:pt x="114" y="21269"/>
                  <a:pt x="126" y="21384"/>
                </a:cubicBezTo>
                <a:cubicBezTo>
                  <a:pt x="139" y="21507"/>
                  <a:pt x="195" y="21591"/>
                  <a:pt x="263" y="21591"/>
                </a:cubicBezTo>
                <a:cubicBezTo>
                  <a:pt x="352" y="21591"/>
                  <a:pt x="373" y="21543"/>
                  <a:pt x="355" y="21369"/>
                </a:cubicBezTo>
                <a:cubicBezTo>
                  <a:pt x="294" y="20811"/>
                  <a:pt x="628" y="20175"/>
                  <a:pt x="1394" y="19393"/>
                </a:cubicBezTo>
                <a:lnTo>
                  <a:pt x="1836" y="18940"/>
                </a:lnTo>
                <a:lnTo>
                  <a:pt x="1951" y="17918"/>
                </a:lnTo>
                <a:cubicBezTo>
                  <a:pt x="2124" y="16370"/>
                  <a:pt x="2100" y="16418"/>
                  <a:pt x="2439" y="16968"/>
                </a:cubicBezTo>
                <a:lnTo>
                  <a:pt x="2729" y="17441"/>
                </a:lnTo>
                <a:lnTo>
                  <a:pt x="2610" y="17942"/>
                </a:lnTo>
                <a:cubicBezTo>
                  <a:pt x="2524" y="18306"/>
                  <a:pt x="2493" y="18621"/>
                  <a:pt x="2493" y="19104"/>
                </a:cubicBezTo>
                <a:cubicBezTo>
                  <a:pt x="2493" y="19469"/>
                  <a:pt x="2458" y="20036"/>
                  <a:pt x="2417" y="20357"/>
                </a:cubicBezTo>
                <a:cubicBezTo>
                  <a:pt x="2299" y="21304"/>
                  <a:pt x="2302" y="21309"/>
                  <a:pt x="2673" y="21393"/>
                </a:cubicBezTo>
                <a:cubicBezTo>
                  <a:pt x="3005" y="21469"/>
                  <a:pt x="3189" y="21336"/>
                  <a:pt x="2973" y="21176"/>
                </a:cubicBezTo>
                <a:cubicBezTo>
                  <a:pt x="2910" y="21130"/>
                  <a:pt x="2810" y="20984"/>
                  <a:pt x="2751" y="20853"/>
                </a:cubicBezTo>
                <a:cubicBezTo>
                  <a:pt x="2644" y="20616"/>
                  <a:pt x="2644" y="20611"/>
                  <a:pt x="2733" y="20063"/>
                </a:cubicBezTo>
                <a:cubicBezTo>
                  <a:pt x="2782" y="19760"/>
                  <a:pt x="2914" y="19021"/>
                  <a:pt x="3024" y="18424"/>
                </a:cubicBezTo>
                <a:cubicBezTo>
                  <a:pt x="3135" y="17827"/>
                  <a:pt x="3225" y="17214"/>
                  <a:pt x="3225" y="17060"/>
                </a:cubicBezTo>
                <a:cubicBezTo>
                  <a:pt x="3225" y="16868"/>
                  <a:pt x="3116" y="16527"/>
                  <a:pt x="2882" y="15980"/>
                </a:cubicBezTo>
                <a:cubicBezTo>
                  <a:pt x="2511" y="15114"/>
                  <a:pt x="2491" y="14969"/>
                  <a:pt x="2598" y="14057"/>
                </a:cubicBezTo>
                <a:cubicBezTo>
                  <a:pt x="2680" y="13356"/>
                  <a:pt x="2709" y="13305"/>
                  <a:pt x="2995" y="13305"/>
                </a:cubicBezTo>
                <a:cubicBezTo>
                  <a:pt x="3167" y="13305"/>
                  <a:pt x="3316" y="13218"/>
                  <a:pt x="3447" y="13044"/>
                </a:cubicBezTo>
                <a:cubicBezTo>
                  <a:pt x="3724" y="12676"/>
                  <a:pt x="3977" y="12216"/>
                  <a:pt x="4030" y="11984"/>
                </a:cubicBezTo>
                <a:cubicBezTo>
                  <a:pt x="4055" y="11875"/>
                  <a:pt x="4232" y="11411"/>
                  <a:pt x="4423" y="10952"/>
                </a:cubicBezTo>
                <a:cubicBezTo>
                  <a:pt x="5018" y="9526"/>
                  <a:pt x="5264" y="7974"/>
                  <a:pt x="5216" y="5954"/>
                </a:cubicBezTo>
                <a:cubicBezTo>
                  <a:pt x="5153" y="3292"/>
                  <a:pt x="4483" y="1160"/>
                  <a:pt x="3431" y="285"/>
                </a:cubicBezTo>
                <a:cubicBezTo>
                  <a:pt x="3216" y="105"/>
                  <a:pt x="2922" y="10"/>
                  <a:pt x="2632" y="0"/>
                </a:cubicBezTo>
                <a:close/>
                <a:moveTo>
                  <a:pt x="2804" y="555"/>
                </a:moveTo>
                <a:cubicBezTo>
                  <a:pt x="3076" y="536"/>
                  <a:pt x="3336" y="698"/>
                  <a:pt x="3633" y="1056"/>
                </a:cubicBezTo>
                <a:cubicBezTo>
                  <a:pt x="4011" y="1511"/>
                  <a:pt x="4420" y="2399"/>
                  <a:pt x="4298" y="2497"/>
                </a:cubicBezTo>
                <a:cubicBezTo>
                  <a:pt x="4260" y="2528"/>
                  <a:pt x="4030" y="2669"/>
                  <a:pt x="3788" y="2811"/>
                </a:cubicBezTo>
                <a:cubicBezTo>
                  <a:pt x="3546" y="2953"/>
                  <a:pt x="3218" y="3194"/>
                  <a:pt x="3058" y="3350"/>
                </a:cubicBezTo>
                <a:cubicBezTo>
                  <a:pt x="2814" y="3590"/>
                  <a:pt x="2744" y="3663"/>
                  <a:pt x="2693" y="3572"/>
                </a:cubicBezTo>
                <a:cubicBezTo>
                  <a:pt x="2652" y="3689"/>
                  <a:pt x="2495" y="3927"/>
                  <a:pt x="2285" y="4184"/>
                </a:cubicBezTo>
                <a:cubicBezTo>
                  <a:pt x="2035" y="4489"/>
                  <a:pt x="1714" y="4919"/>
                  <a:pt x="1572" y="5139"/>
                </a:cubicBezTo>
                <a:cubicBezTo>
                  <a:pt x="1431" y="5359"/>
                  <a:pt x="1305" y="5539"/>
                  <a:pt x="1293" y="5539"/>
                </a:cubicBezTo>
                <a:cubicBezTo>
                  <a:pt x="1245" y="5539"/>
                  <a:pt x="1162" y="5010"/>
                  <a:pt x="1071" y="4146"/>
                </a:cubicBezTo>
                <a:cubicBezTo>
                  <a:pt x="962" y="3115"/>
                  <a:pt x="941" y="3261"/>
                  <a:pt x="1360" y="2184"/>
                </a:cubicBezTo>
                <a:cubicBezTo>
                  <a:pt x="1573" y="1638"/>
                  <a:pt x="1580" y="1633"/>
                  <a:pt x="1715" y="1803"/>
                </a:cubicBezTo>
                <a:cubicBezTo>
                  <a:pt x="1791" y="1899"/>
                  <a:pt x="2000" y="2306"/>
                  <a:pt x="2179" y="2714"/>
                </a:cubicBezTo>
                <a:cubicBezTo>
                  <a:pt x="2374" y="3156"/>
                  <a:pt x="2541" y="3444"/>
                  <a:pt x="2592" y="3423"/>
                </a:cubicBezTo>
                <a:cubicBezTo>
                  <a:pt x="2610" y="3415"/>
                  <a:pt x="2628" y="3425"/>
                  <a:pt x="2646" y="3432"/>
                </a:cubicBezTo>
                <a:cubicBezTo>
                  <a:pt x="2638" y="3405"/>
                  <a:pt x="2631" y="3389"/>
                  <a:pt x="2622" y="3355"/>
                </a:cubicBezTo>
                <a:cubicBezTo>
                  <a:pt x="2522" y="2983"/>
                  <a:pt x="2082" y="1973"/>
                  <a:pt x="1894" y="1683"/>
                </a:cubicBezTo>
                <a:cubicBezTo>
                  <a:pt x="1745" y="1454"/>
                  <a:pt x="1744" y="1451"/>
                  <a:pt x="1844" y="1254"/>
                </a:cubicBezTo>
                <a:cubicBezTo>
                  <a:pt x="1900" y="1144"/>
                  <a:pt x="2101" y="931"/>
                  <a:pt x="2293" y="781"/>
                </a:cubicBezTo>
                <a:cubicBezTo>
                  <a:pt x="2473" y="640"/>
                  <a:pt x="2641" y="566"/>
                  <a:pt x="2804" y="555"/>
                </a:cubicBezTo>
                <a:close/>
                <a:moveTo>
                  <a:pt x="723" y="2878"/>
                </a:moveTo>
                <a:cubicBezTo>
                  <a:pt x="757" y="2865"/>
                  <a:pt x="779" y="2937"/>
                  <a:pt x="779" y="3124"/>
                </a:cubicBezTo>
                <a:cubicBezTo>
                  <a:pt x="779" y="3228"/>
                  <a:pt x="715" y="3641"/>
                  <a:pt x="638" y="4040"/>
                </a:cubicBezTo>
                <a:cubicBezTo>
                  <a:pt x="488" y="4817"/>
                  <a:pt x="409" y="5550"/>
                  <a:pt x="360" y="6638"/>
                </a:cubicBezTo>
                <a:cubicBezTo>
                  <a:pt x="331" y="7295"/>
                  <a:pt x="288" y="7517"/>
                  <a:pt x="222" y="7356"/>
                </a:cubicBezTo>
                <a:cubicBezTo>
                  <a:pt x="151" y="7184"/>
                  <a:pt x="194" y="5422"/>
                  <a:pt x="287" y="4691"/>
                </a:cubicBezTo>
                <a:cubicBezTo>
                  <a:pt x="407" y="3750"/>
                  <a:pt x="623" y="2919"/>
                  <a:pt x="723" y="2878"/>
                </a:cubicBezTo>
                <a:close/>
                <a:moveTo>
                  <a:pt x="4292" y="3134"/>
                </a:moveTo>
                <a:cubicBezTo>
                  <a:pt x="4372" y="3125"/>
                  <a:pt x="4432" y="3138"/>
                  <a:pt x="4463" y="3177"/>
                </a:cubicBezTo>
                <a:cubicBezTo>
                  <a:pt x="4552" y="3294"/>
                  <a:pt x="4645" y="3740"/>
                  <a:pt x="4645" y="4054"/>
                </a:cubicBezTo>
                <a:cubicBezTo>
                  <a:pt x="4645" y="4146"/>
                  <a:pt x="4577" y="4414"/>
                  <a:pt x="4492" y="4647"/>
                </a:cubicBezTo>
                <a:cubicBezTo>
                  <a:pt x="4311" y="5148"/>
                  <a:pt x="3571" y="6506"/>
                  <a:pt x="3520" y="6431"/>
                </a:cubicBezTo>
                <a:cubicBezTo>
                  <a:pt x="3501" y="6402"/>
                  <a:pt x="3379" y="5949"/>
                  <a:pt x="3249" y="5423"/>
                </a:cubicBezTo>
                <a:cubicBezTo>
                  <a:pt x="3092" y="4795"/>
                  <a:pt x="2979" y="4469"/>
                  <a:pt x="2921" y="4469"/>
                </a:cubicBezTo>
                <a:cubicBezTo>
                  <a:pt x="2816" y="4469"/>
                  <a:pt x="2808" y="4623"/>
                  <a:pt x="2903" y="4816"/>
                </a:cubicBezTo>
                <a:cubicBezTo>
                  <a:pt x="2942" y="4893"/>
                  <a:pt x="3064" y="5333"/>
                  <a:pt x="3177" y="5794"/>
                </a:cubicBezTo>
                <a:cubicBezTo>
                  <a:pt x="3349" y="6498"/>
                  <a:pt x="3372" y="6660"/>
                  <a:pt x="3316" y="6792"/>
                </a:cubicBezTo>
                <a:cubicBezTo>
                  <a:pt x="3233" y="6989"/>
                  <a:pt x="2180" y="8272"/>
                  <a:pt x="2102" y="8272"/>
                </a:cubicBezTo>
                <a:cubicBezTo>
                  <a:pt x="2070" y="8272"/>
                  <a:pt x="2058" y="8327"/>
                  <a:pt x="2074" y="8393"/>
                </a:cubicBezTo>
                <a:cubicBezTo>
                  <a:pt x="2131" y="8615"/>
                  <a:pt x="2271" y="8509"/>
                  <a:pt x="2856" y="7795"/>
                </a:cubicBezTo>
                <a:cubicBezTo>
                  <a:pt x="3177" y="7402"/>
                  <a:pt x="3455" y="7123"/>
                  <a:pt x="3473" y="7173"/>
                </a:cubicBezTo>
                <a:cubicBezTo>
                  <a:pt x="3555" y="7403"/>
                  <a:pt x="3770" y="8956"/>
                  <a:pt x="3822" y="9694"/>
                </a:cubicBezTo>
                <a:cubicBezTo>
                  <a:pt x="3888" y="10637"/>
                  <a:pt x="3881" y="10677"/>
                  <a:pt x="3530" y="11242"/>
                </a:cubicBezTo>
                <a:cubicBezTo>
                  <a:pt x="3407" y="11440"/>
                  <a:pt x="3293" y="11603"/>
                  <a:pt x="3274" y="11603"/>
                </a:cubicBezTo>
                <a:cubicBezTo>
                  <a:pt x="3256" y="11603"/>
                  <a:pt x="3143" y="11444"/>
                  <a:pt x="3024" y="11251"/>
                </a:cubicBezTo>
                <a:cubicBezTo>
                  <a:pt x="2816" y="10912"/>
                  <a:pt x="2810" y="10908"/>
                  <a:pt x="2775" y="11140"/>
                </a:cubicBezTo>
                <a:cubicBezTo>
                  <a:pt x="2759" y="11241"/>
                  <a:pt x="2740" y="11294"/>
                  <a:pt x="2721" y="11309"/>
                </a:cubicBezTo>
                <a:lnTo>
                  <a:pt x="2800" y="11502"/>
                </a:lnTo>
                <a:cubicBezTo>
                  <a:pt x="2882" y="11701"/>
                  <a:pt x="2926" y="11899"/>
                  <a:pt x="2901" y="11955"/>
                </a:cubicBezTo>
                <a:cubicBezTo>
                  <a:pt x="2826" y="12128"/>
                  <a:pt x="2568" y="12198"/>
                  <a:pt x="2479" y="12071"/>
                </a:cubicBezTo>
                <a:cubicBezTo>
                  <a:pt x="2400" y="11957"/>
                  <a:pt x="2404" y="11918"/>
                  <a:pt x="2525" y="11550"/>
                </a:cubicBezTo>
                <a:lnTo>
                  <a:pt x="2654" y="11160"/>
                </a:lnTo>
                <a:cubicBezTo>
                  <a:pt x="2653" y="11159"/>
                  <a:pt x="2654" y="11155"/>
                  <a:pt x="2654" y="11155"/>
                </a:cubicBezTo>
                <a:cubicBezTo>
                  <a:pt x="2645" y="11088"/>
                  <a:pt x="2638" y="11002"/>
                  <a:pt x="2638" y="10899"/>
                </a:cubicBezTo>
                <a:cubicBezTo>
                  <a:pt x="2638" y="10516"/>
                  <a:pt x="2505" y="10176"/>
                  <a:pt x="2356" y="10176"/>
                </a:cubicBezTo>
                <a:cubicBezTo>
                  <a:pt x="2227" y="10176"/>
                  <a:pt x="2165" y="9963"/>
                  <a:pt x="2267" y="9868"/>
                </a:cubicBezTo>
                <a:cubicBezTo>
                  <a:pt x="2328" y="9810"/>
                  <a:pt x="2312" y="9706"/>
                  <a:pt x="2179" y="9304"/>
                </a:cubicBezTo>
                <a:cubicBezTo>
                  <a:pt x="1942" y="8587"/>
                  <a:pt x="1644" y="7474"/>
                  <a:pt x="1495" y="6759"/>
                </a:cubicBezTo>
                <a:lnTo>
                  <a:pt x="1364" y="6137"/>
                </a:lnTo>
                <a:lnTo>
                  <a:pt x="1568" y="5780"/>
                </a:lnTo>
                <a:cubicBezTo>
                  <a:pt x="1849" y="5287"/>
                  <a:pt x="2831" y="4088"/>
                  <a:pt x="3274" y="3698"/>
                </a:cubicBezTo>
                <a:cubicBezTo>
                  <a:pt x="3631" y="3384"/>
                  <a:pt x="4053" y="3160"/>
                  <a:pt x="4292" y="3134"/>
                </a:cubicBezTo>
                <a:close/>
                <a:moveTo>
                  <a:pt x="791" y="4136"/>
                </a:moveTo>
                <a:cubicBezTo>
                  <a:pt x="798" y="4130"/>
                  <a:pt x="803" y="4132"/>
                  <a:pt x="809" y="4146"/>
                </a:cubicBezTo>
                <a:cubicBezTo>
                  <a:pt x="874" y="4304"/>
                  <a:pt x="1073" y="5936"/>
                  <a:pt x="1037" y="6011"/>
                </a:cubicBezTo>
                <a:cubicBezTo>
                  <a:pt x="636" y="6838"/>
                  <a:pt x="534" y="6987"/>
                  <a:pt x="501" y="6783"/>
                </a:cubicBezTo>
                <a:cubicBezTo>
                  <a:pt x="440" y="6392"/>
                  <a:pt x="686" y="4227"/>
                  <a:pt x="791" y="4136"/>
                </a:cubicBezTo>
                <a:close/>
                <a:moveTo>
                  <a:pt x="4713" y="4787"/>
                </a:moveTo>
                <a:cubicBezTo>
                  <a:pt x="4778" y="4945"/>
                  <a:pt x="4740" y="6368"/>
                  <a:pt x="4647" y="7250"/>
                </a:cubicBezTo>
                <a:cubicBezTo>
                  <a:pt x="4594" y="7755"/>
                  <a:pt x="4482" y="8474"/>
                  <a:pt x="4399" y="8846"/>
                </a:cubicBezTo>
                <a:cubicBezTo>
                  <a:pt x="4199" y="9748"/>
                  <a:pt x="4020" y="10280"/>
                  <a:pt x="3994" y="10051"/>
                </a:cubicBezTo>
                <a:cubicBezTo>
                  <a:pt x="3984" y="9956"/>
                  <a:pt x="3938" y="9515"/>
                  <a:pt x="3893" y="9068"/>
                </a:cubicBezTo>
                <a:cubicBezTo>
                  <a:pt x="3849" y="8620"/>
                  <a:pt x="3760" y="7933"/>
                  <a:pt x="3695" y="7544"/>
                </a:cubicBezTo>
                <a:lnTo>
                  <a:pt x="3578" y="6840"/>
                </a:lnTo>
                <a:lnTo>
                  <a:pt x="3860" y="6378"/>
                </a:lnTo>
                <a:cubicBezTo>
                  <a:pt x="4014" y="6123"/>
                  <a:pt x="4261" y="5642"/>
                  <a:pt x="4409" y="5312"/>
                </a:cubicBezTo>
                <a:cubicBezTo>
                  <a:pt x="4558" y="4983"/>
                  <a:pt x="4695" y="4745"/>
                  <a:pt x="4713" y="4787"/>
                </a:cubicBezTo>
                <a:close/>
                <a:moveTo>
                  <a:pt x="4964" y="5524"/>
                </a:moveTo>
                <a:cubicBezTo>
                  <a:pt x="4993" y="5535"/>
                  <a:pt x="5017" y="5746"/>
                  <a:pt x="5026" y="6151"/>
                </a:cubicBezTo>
                <a:cubicBezTo>
                  <a:pt x="5045" y="7024"/>
                  <a:pt x="4925" y="8257"/>
                  <a:pt x="4738" y="9106"/>
                </a:cubicBezTo>
                <a:cubicBezTo>
                  <a:pt x="4569" y="9877"/>
                  <a:pt x="4088" y="11105"/>
                  <a:pt x="4036" y="10899"/>
                </a:cubicBezTo>
                <a:cubicBezTo>
                  <a:pt x="4018" y="10827"/>
                  <a:pt x="4081" y="10540"/>
                  <a:pt x="4179" y="10263"/>
                </a:cubicBezTo>
                <a:cubicBezTo>
                  <a:pt x="4277" y="9986"/>
                  <a:pt x="4442" y="9349"/>
                  <a:pt x="4546" y="8846"/>
                </a:cubicBezTo>
                <a:cubicBezTo>
                  <a:pt x="4723" y="7985"/>
                  <a:pt x="4783" y="7477"/>
                  <a:pt x="4875" y="6098"/>
                </a:cubicBezTo>
                <a:cubicBezTo>
                  <a:pt x="4901" y="5705"/>
                  <a:pt x="4936" y="5514"/>
                  <a:pt x="4964" y="5524"/>
                </a:cubicBezTo>
                <a:close/>
                <a:moveTo>
                  <a:pt x="20361" y="6392"/>
                </a:moveTo>
                <a:cubicBezTo>
                  <a:pt x="19879" y="6367"/>
                  <a:pt x="19428" y="6690"/>
                  <a:pt x="19161" y="7298"/>
                </a:cubicBezTo>
                <a:cubicBezTo>
                  <a:pt x="18764" y="8203"/>
                  <a:pt x="18724" y="9981"/>
                  <a:pt x="19076" y="11010"/>
                </a:cubicBezTo>
                <a:cubicBezTo>
                  <a:pt x="19226" y="11448"/>
                  <a:pt x="19261" y="11499"/>
                  <a:pt x="20026" y="12374"/>
                </a:cubicBezTo>
                <a:cubicBezTo>
                  <a:pt x="20423" y="12829"/>
                  <a:pt x="20518" y="12986"/>
                  <a:pt x="20584" y="13319"/>
                </a:cubicBezTo>
                <a:cubicBezTo>
                  <a:pt x="20658" y="13696"/>
                  <a:pt x="20657" y="13749"/>
                  <a:pt x="20570" y="14110"/>
                </a:cubicBezTo>
                <a:cubicBezTo>
                  <a:pt x="20390" y="14858"/>
                  <a:pt x="19903" y="14979"/>
                  <a:pt x="19211" y="14452"/>
                </a:cubicBezTo>
                <a:cubicBezTo>
                  <a:pt x="19046" y="14326"/>
                  <a:pt x="18894" y="14221"/>
                  <a:pt x="18874" y="14221"/>
                </a:cubicBezTo>
                <a:cubicBezTo>
                  <a:pt x="18823" y="14218"/>
                  <a:pt x="18830" y="15791"/>
                  <a:pt x="18882" y="15990"/>
                </a:cubicBezTo>
                <a:cubicBezTo>
                  <a:pt x="18905" y="16079"/>
                  <a:pt x="19043" y="16218"/>
                  <a:pt x="19187" y="16303"/>
                </a:cubicBezTo>
                <a:cubicBezTo>
                  <a:pt x="19884" y="16712"/>
                  <a:pt x="20736" y="16352"/>
                  <a:pt x="21129" y="15484"/>
                </a:cubicBezTo>
                <a:cubicBezTo>
                  <a:pt x="21460" y="14752"/>
                  <a:pt x="21554" y="13184"/>
                  <a:pt x="21327" y="12186"/>
                </a:cubicBezTo>
                <a:cubicBezTo>
                  <a:pt x="21185" y="11560"/>
                  <a:pt x="20957" y="11174"/>
                  <a:pt x="20353" y="10538"/>
                </a:cubicBezTo>
                <a:cubicBezTo>
                  <a:pt x="20101" y="10272"/>
                  <a:pt x="19844" y="9942"/>
                  <a:pt x="19782" y="9800"/>
                </a:cubicBezTo>
                <a:cubicBezTo>
                  <a:pt x="19617" y="9424"/>
                  <a:pt x="19633" y="8881"/>
                  <a:pt x="19820" y="8446"/>
                </a:cubicBezTo>
                <a:cubicBezTo>
                  <a:pt x="19958" y="8125"/>
                  <a:pt x="19998" y="8096"/>
                  <a:pt x="20298" y="8113"/>
                </a:cubicBezTo>
                <a:cubicBezTo>
                  <a:pt x="20478" y="8123"/>
                  <a:pt x="20720" y="8216"/>
                  <a:pt x="20838" y="8320"/>
                </a:cubicBezTo>
                <a:cubicBezTo>
                  <a:pt x="20955" y="8425"/>
                  <a:pt x="21070" y="8508"/>
                  <a:pt x="21091" y="8508"/>
                </a:cubicBezTo>
                <a:cubicBezTo>
                  <a:pt x="21113" y="8508"/>
                  <a:pt x="21179" y="8155"/>
                  <a:pt x="21238" y="7723"/>
                </a:cubicBezTo>
                <a:cubicBezTo>
                  <a:pt x="21365" y="6793"/>
                  <a:pt x="21373" y="6822"/>
                  <a:pt x="20849" y="6537"/>
                </a:cubicBezTo>
                <a:cubicBezTo>
                  <a:pt x="20686" y="6448"/>
                  <a:pt x="20522" y="6401"/>
                  <a:pt x="20361" y="6392"/>
                </a:cubicBezTo>
                <a:close/>
                <a:moveTo>
                  <a:pt x="6885" y="6489"/>
                </a:moveTo>
                <a:cubicBezTo>
                  <a:pt x="6594" y="6489"/>
                  <a:pt x="6357" y="6505"/>
                  <a:pt x="6357" y="6527"/>
                </a:cubicBezTo>
                <a:cubicBezTo>
                  <a:pt x="6357" y="6569"/>
                  <a:pt x="5020" y="15786"/>
                  <a:pt x="4961" y="16154"/>
                </a:cubicBezTo>
                <a:cubicBezTo>
                  <a:pt x="4930" y="16343"/>
                  <a:pt x="4970" y="16361"/>
                  <a:pt x="5395" y="16361"/>
                </a:cubicBezTo>
                <a:lnTo>
                  <a:pt x="5861" y="16361"/>
                </a:lnTo>
                <a:lnTo>
                  <a:pt x="5940" y="15676"/>
                </a:lnTo>
                <a:cubicBezTo>
                  <a:pt x="5984" y="15300"/>
                  <a:pt x="6049" y="14781"/>
                  <a:pt x="6083" y="14519"/>
                </a:cubicBezTo>
                <a:lnTo>
                  <a:pt x="6145" y="14042"/>
                </a:lnTo>
                <a:lnTo>
                  <a:pt x="6889" y="14008"/>
                </a:lnTo>
                <a:cubicBezTo>
                  <a:pt x="7458" y="13983"/>
                  <a:pt x="7637" y="14013"/>
                  <a:pt x="7652" y="14129"/>
                </a:cubicBezTo>
                <a:cubicBezTo>
                  <a:pt x="7663" y="14212"/>
                  <a:pt x="7729" y="14747"/>
                  <a:pt x="7799" y="15320"/>
                </a:cubicBezTo>
                <a:lnTo>
                  <a:pt x="7928" y="16361"/>
                </a:lnTo>
                <a:lnTo>
                  <a:pt x="8366" y="16361"/>
                </a:lnTo>
                <a:cubicBezTo>
                  <a:pt x="8608" y="16361"/>
                  <a:pt x="8805" y="16312"/>
                  <a:pt x="8805" y="16255"/>
                </a:cubicBezTo>
                <a:cubicBezTo>
                  <a:pt x="8805" y="16197"/>
                  <a:pt x="8680" y="15302"/>
                  <a:pt x="8529" y="14264"/>
                </a:cubicBezTo>
                <a:cubicBezTo>
                  <a:pt x="8378" y="13226"/>
                  <a:pt x="8225" y="12164"/>
                  <a:pt x="8190" y="11902"/>
                </a:cubicBezTo>
                <a:cubicBezTo>
                  <a:pt x="8155" y="11640"/>
                  <a:pt x="8023" y="10728"/>
                  <a:pt x="7898" y="9877"/>
                </a:cubicBezTo>
                <a:cubicBezTo>
                  <a:pt x="7773" y="9027"/>
                  <a:pt x="7614" y="7916"/>
                  <a:pt x="7543" y="7409"/>
                </a:cubicBezTo>
                <a:lnTo>
                  <a:pt x="7412" y="6489"/>
                </a:lnTo>
                <a:lnTo>
                  <a:pt x="6885" y="6489"/>
                </a:lnTo>
                <a:close/>
                <a:moveTo>
                  <a:pt x="16011" y="6489"/>
                </a:moveTo>
                <a:lnTo>
                  <a:pt x="15855" y="7588"/>
                </a:lnTo>
                <a:cubicBezTo>
                  <a:pt x="15768" y="8193"/>
                  <a:pt x="15488" y="10136"/>
                  <a:pt x="15232" y="11902"/>
                </a:cubicBezTo>
                <a:cubicBezTo>
                  <a:pt x="14975" y="13668"/>
                  <a:pt x="14724" y="15391"/>
                  <a:pt x="14674" y="15734"/>
                </a:cubicBezTo>
                <a:lnTo>
                  <a:pt x="14585" y="16361"/>
                </a:lnTo>
                <a:lnTo>
                  <a:pt x="15045" y="16361"/>
                </a:lnTo>
                <a:lnTo>
                  <a:pt x="15506" y="16361"/>
                </a:lnTo>
                <a:lnTo>
                  <a:pt x="15609" y="15498"/>
                </a:lnTo>
                <a:cubicBezTo>
                  <a:pt x="15665" y="15024"/>
                  <a:pt x="15729" y="14500"/>
                  <a:pt x="15749" y="14336"/>
                </a:cubicBezTo>
                <a:lnTo>
                  <a:pt x="15787" y="14042"/>
                </a:lnTo>
                <a:lnTo>
                  <a:pt x="16539" y="14042"/>
                </a:lnTo>
                <a:lnTo>
                  <a:pt x="17291" y="14042"/>
                </a:lnTo>
                <a:lnTo>
                  <a:pt x="17424" y="15151"/>
                </a:lnTo>
                <a:cubicBezTo>
                  <a:pt x="17496" y="15760"/>
                  <a:pt x="17566" y="16282"/>
                  <a:pt x="17578" y="16313"/>
                </a:cubicBezTo>
                <a:cubicBezTo>
                  <a:pt x="17591" y="16343"/>
                  <a:pt x="17801" y="16356"/>
                  <a:pt x="18043" y="16337"/>
                </a:cubicBezTo>
                <a:lnTo>
                  <a:pt x="18481" y="16303"/>
                </a:lnTo>
                <a:lnTo>
                  <a:pt x="17767" y="11396"/>
                </a:lnTo>
                <a:lnTo>
                  <a:pt x="17053" y="6489"/>
                </a:lnTo>
                <a:lnTo>
                  <a:pt x="16531" y="6489"/>
                </a:lnTo>
                <a:lnTo>
                  <a:pt x="16011" y="6489"/>
                </a:lnTo>
                <a:close/>
                <a:moveTo>
                  <a:pt x="1168" y="6546"/>
                </a:moveTo>
                <a:cubicBezTo>
                  <a:pt x="1180" y="6564"/>
                  <a:pt x="1212" y="6676"/>
                  <a:pt x="1255" y="6845"/>
                </a:cubicBezTo>
                <a:cubicBezTo>
                  <a:pt x="1299" y="7015"/>
                  <a:pt x="1352" y="7242"/>
                  <a:pt x="1406" y="7482"/>
                </a:cubicBezTo>
                <a:cubicBezTo>
                  <a:pt x="1514" y="7960"/>
                  <a:pt x="1731" y="8768"/>
                  <a:pt x="1888" y="9280"/>
                </a:cubicBezTo>
                <a:cubicBezTo>
                  <a:pt x="2005" y="9664"/>
                  <a:pt x="2102" y="10026"/>
                  <a:pt x="2138" y="10215"/>
                </a:cubicBezTo>
                <a:cubicBezTo>
                  <a:pt x="2138" y="10215"/>
                  <a:pt x="2138" y="10219"/>
                  <a:pt x="2138" y="10220"/>
                </a:cubicBezTo>
                <a:cubicBezTo>
                  <a:pt x="2150" y="10281"/>
                  <a:pt x="2156" y="10322"/>
                  <a:pt x="2154" y="10340"/>
                </a:cubicBezTo>
                <a:cubicBezTo>
                  <a:pt x="2142" y="10412"/>
                  <a:pt x="2120" y="10736"/>
                  <a:pt x="2104" y="11058"/>
                </a:cubicBezTo>
                <a:cubicBezTo>
                  <a:pt x="2096" y="11218"/>
                  <a:pt x="2088" y="11342"/>
                  <a:pt x="2078" y="11434"/>
                </a:cubicBezTo>
                <a:cubicBezTo>
                  <a:pt x="2073" y="11480"/>
                  <a:pt x="2069" y="11519"/>
                  <a:pt x="2062" y="11550"/>
                </a:cubicBezTo>
                <a:cubicBezTo>
                  <a:pt x="2056" y="11582"/>
                  <a:pt x="2048" y="11604"/>
                  <a:pt x="2039" y="11622"/>
                </a:cubicBezTo>
                <a:cubicBezTo>
                  <a:pt x="2029" y="11641"/>
                  <a:pt x="2016" y="11654"/>
                  <a:pt x="2003" y="11661"/>
                </a:cubicBezTo>
                <a:cubicBezTo>
                  <a:pt x="1965" y="11680"/>
                  <a:pt x="1911" y="11653"/>
                  <a:pt x="1830" y="11598"/>
                </a:cubicBezTo>
                <a:cubicBezTo>
                  <a:pt x="1604" y="11446"/>
                  <a:pt x="1440" y="11316"/>
                  <a:pt x="1311" y="11169"/>
                </a:cubicBezTo>
                <a:cubicBezTo>
                  <a:pt x="1267" y="11120"/>
                  <a:pt x="1228" y="11070"/>
                  <a:pt x="1192" y="11015"/>
                </a:cubicBezTo>
                <a:cubicBezTo>
                  <a:pt x="1136" y="10932"/>
                  <a:pt x="1087" y="10836"/>
                  <a:pt x="1041" y="10731"/>
                </a:cubicBezTo>
                <a:cubicBezTo>
                  <a:pt x="1026" y="10697"/>
                  <a:pt x="1011" y="10670"/>
                  <a:pt x="997" y="10634"/>
                </a:cubicBezTo>
                <a:cubicBezTo>
                  <a:pt x="968" y="10558"/>
                  <a:pt x="939" y="10474"/>
                  <a:pt x="910" y="10383"/>
                </a:cubicBezTo>
                <a:cubicBezTo>
                  <a:pt x="881" y="10293"/>
                  <a:pt x="850" y="10194"/>
                  <a:pt x="819" y="10085"/>
                </a:cubicBezTo>
                <a:cubicBezTo>
                  <a:pt x="757" y="9867"/>
                  <a:pt x="716" y="9738"/>
                  <a:pt x="718" y="9646"/>
                </a:cubicBezTo>
                <a:cubicBezTo>
                  <a:pt x="719" y="9585"/>
                  <a:pt x="739" y="9537"/>
                  <a:pt x="785" y="9497"/>
                </a:cubicBezTo>
                <a:cubicBezTo>
                  <a:pt x="854" y="9435"/>
                  <a:pt x="982" y="9384"/>
                  <a:pt x="1190" y="9289"/>
                </a:cubicBezTo>
                <a:cubicBezTo>
                  <a:pt x="1293" y="9242"/>
                  <a:pt x="1374" y="9203"/>
                  <a:pt x="1436" y="9169"/>
                </a:cubicBezTo>
                <a:cubicBezTo>
                  <a:pt x="1528" y="9117"/>
                  <a:pt x="1578" y="9073"/>
                  <a:pt x="1598" y="9029"/>
                </a:cubicBezTo>
                <a:cubicBezTo>
                  <a:pt x="1619" y="8985"/>
                  <a:pt x="1609" y="8938"/>
                  <a:pt x="1582" y="8875"/>
                </a:cubicBezTo>
                <a:cubicBezTo>
                  <a:pt x="1575" y="8858"/>
                  <a:pt x="1563" y="8846"/>
                  <a:pt x="1545" y="8841"/>
                </a:cubicBezTo>
                <a:cubicBezTo>
                  <a:pt x="1490" y="8825"/>
                  <a:pt x="1391" y="8859"/>
                  <a:pt x="1269" y="8937"/>
                </a:cubicBezTo>
                <a:cubicBezTo>
                  <a:pt x="1121" y="9033"/>
                  <a:pt x="911" y="9100"/>
                  <a:pt x="805" y="9082"/>
                </a:cubicBezTo>
                <a:cubicBezTo>
                  <a:pt x="621" y="9051"/>
                  <a:pt x="608" y="9016"/>
                  <a:pt x="547" y="8508"/>
                </a:cubicBezTo>
                <a:lnTo>
                  <a:pt x="481" y="7973"/>
                </a:lnTo>
                <a:lnTo>
                  <a:pt x="803" y="7231"/>
                </a:lnTo>
                <a:cubicBezTo>
                  <a:pt x="980" y="6820"/>
                  <a:pt x="1144" y="6511"/>
                  <a:pt x="1168" y="6546"/>
                </a:cubicBezTo>
                <a:close/>
                <a:moveTo>
                  <a:pt x="8315" y="6609"/>
                </a:moveTo>
                <a:lnTo>
                  <a:pt x="8315" y="7438"/>
                </a:lnTo>
                <a:lnTo>
                  <a:pt x="8315" y="8267"/>
                </a:lnTo>
                <a:lnTo>
                  <a:pt x="8842" y="8301"/>
                </a:lnTo>
                <a:lnTo>
                  <a:pt x="9368" y="8335"/>
                </a:lnTo>
                <a:lnTo>
                  <a:pt x="9380" y="12345"/>
                </a:lnTo>
                <a:lnTo>
                  <a:pt x="9394" y="16361"/>
                </a:lnTo>
                <a:lnTo>
                  <a:pt x="9809" y="16361"/>
                </a:lnTo>
                <a:lnTo>
                  <a:pt x="10223" y="16361"/>
                </a:lnTo>
                <a:lnTo>
                  <a:pt x="10235" y="12345"/>
                </a:lnTo>
                <a:lnTo>
                  <a:pt x="10249" y="8335"/>
                </a:lnTo>
                <a:lnTo>
                  <a:pt x="10798" y="8301"/>
                </a:lnTo>
                <a:lnTo>
                  <a:pt x="11350" y="8267"/>
                </a:lnTo>
                <a:lnTo>
                  <a:pt x="11350" y="7438"/>
                </a:lnTo>
                <a:lnTo>
                  <a:pt x="11350" y="6609"/>
                </a:lnTo>
                <a:lnTo>
                  <a:pt x="9832" y="6609"/>
                </a:lnTo>
                <a:lnTo>
                  <a:pt x="8315" y="6609"/>
                </a:lnTo>
                <a:close/>
                <a:moveTo>
                  <a:pt x="11887" y="6609"/>
                </a:moveTo>
                <a:lnTo>
                  <a:pt x="11887" y="11487"/>
                </a:lnTo>
                <a:lnTo>
                  <a:pt x="11887" y="16361"/>
                </a:lnTo>
                <a:lnTo>
                  <a:pt x="13111" y="16361"/>
                </a:lnTo>
                <a:lnTo>
                  <a:pt x="14335" y="16361"/>
                </a:lnTo>
                <a:lnTo>
                  <a:pt x="14335" y="15474"/>
                </a:lnTo>
                <a:lnTo>
                  <a:pt x="14335" y="14582"/>
                </a:lnTo>
                <a:lnTo>
                  <a:pt x="13540" y="14548"/>
                </a:lnTo>
                <a:lnTo>
                  <a:pt x="12744" y="14519"/>
                </a:lnTo>
                <a:lnTo>
                  <a:pt x="12732" y="10562"/>
                </a:lnTo>
                <a:lnTo>
                  <a:pt x="12718" y="6609"/>
                </a:lnTo>
                <a:lnTo>
                  <a:pt x="12304" y="6609"/>
                </a:lnTo>
                <a:lnTo>
                  <a:pt x="11887" y="6609"/>
                </a:lnTo>
                <a:close/>
                <a:moveTo>
                  <a:pt x="6873" y="8422"/>
                </a:moveTo>
                <a:cubicBezTo>
                  <a:pt x="6926" y="8484"/>
                  <a:pt x="7015" y="9060"/>
                  <a:pt x="7176" y="10321"/>
                </a:cubicBezTo>
                <a:cubicBezTo>
                  <a:pt x="7296" y="11256"/>
                  <a:pt x="7398" y="12073"/>
                  <a:pt x="7402" y="12138"/>
                </a:cubicBezTo>
                <a:cubicBezTo>
                  <a:pt x="7411" y="12263"/>
                  <a:pt x="6448" y="12379"/>
                  <a:pt x="6399" y="12259"/>
                </a:cubicBezTo>
                <a:cubicBezTo>
                  <a:pt x="6377" y="12206"/>
                  <a:pt x="6534" y="10847"/>
                  <a:pt x="6829" y="8523"/>
                </a:cubicBezTo>
                <a:cubicBezTo>
                  <a:pt x="6840" y="8437"/>
                  <a:pt x="6855" y="8401"/>
                  <a:pt x="6873" y="8422"/>
                </a:cubicBezTo>
                <a:close/>
                <a:moveTo>
                  <a:pt x="16541" y="8571"/>
                </a:moveTo>
                <a:cubicBezTo>
                  <a:pt x="16607" y="8571"/>
                  <a:pt x="17087" y="12132"/>
                  <a:pt x="17037" y="12254"/>
                </a:cubicBezTo>
                <a:cubicBezTo>
                  <a:pt x="16997" y="12352"/>
                  <a:pt x="16048" y="12324"/>
                  <a:pt x="16041" y="12225"/>
                </a:cubicBezTo>
                <a:cubicBezTo>
                  <a:pt x="16020" y="11897"/>
                  <a:pt x="16475" y="8571"/>
                  <a:pt x="16541" y="8571"/>
                </a:cubicBezTo>
                <a:close/>
                <a:moveTo>
                  <a:pt x="3752" y="11299"/>
                </a:moveTo>
                <a:cubicBezTo>
                  <a:pt x="3766" y="11307"/>
                  <a:pt x="3778" y="11326"/>
                  <a:pt x="3786" y="11357"/>
                </a:cubicBezTo>
                <a:cubicBezTo>
                  <a:pt x="3796" y="11396"/>
                  <a:pt x="3793" y="11439"/>
                  <a:pt x="3786" y="11478"/>
                </a:cubicBezTo>
                <a:cubicBezTo>
                  <a:pt x="3801" y="11539"/>
                  <a:pt x="3794" y="11618"/>
                  <a:pt x="3768" y="11656"/>
                </a:cubicBezTo>
                <a:cubicBezTo>
                  <a:pt x="3743" y="11694"/>
                  <a:pt x="3709" y="11675"/>
                  <a:pt x="3693" y="11613"/>
                </a:cubicBezTo>
                <a:cubicBezTo>
                  <a:pt x="3683" y="11574"/>
                  <a:pt x="3686" y="11531"/>
                  <a:pt x="3693" y="11492"/>
                </a:cubicBezTo>
                <a:cubicBezTo>
                  <a:pt x="3678" y="11430"/>
                  <a:pt x="3686" y="11352"/>
                  <a:pt x="3711" y="11314"/>
                </a:cubicBezTo>
                <a:cubicBezTo>
                  <a:pt x="3724" y="11295"/>
                  <a:pt x="3739" y="11292"/>
                  <a:pt x="3752" y="11299"/>
                </a:cubicBezTo>
                <a:close/>
                <a:moveTo>
                  <a:pt x="14532" y="17894"/>
                </a:moveTo>
                <a:lnTo>
                  <a:pt x="14532" y="19682"/>
                </a:lnTo>
                <a:cubicBezTo>
                  <a:pt x="14532" y="21383"/>
                  <a:pt x="14535" y="21475"/>
                  <a:pt x="14627" y="21475"/>
                </a:cubicBezTo>
                <a:cubicBezTo>
                  <a:pt x="14715" y="21475"/>
                  <a:pt x="14725" y="21377"/>
                  <a:pt x="14738" y="20285"/>
                </a:cubicBezTo>
                <a:cubicBezTo>
                  <a:pt x="14746" y="19622"/>
                  <a:pt x="14773" y="19094"/>
                  <a:pt x="14799" y="19089"/>
                </a:cubicBezTo>
                <a:cubicBezTo>
                  <a:pt x="14826" y="19085"/>
                  <a:pt x="14921" y="19616"/>
                  <a:pt x="15012" y="20275"/>
                </a:cubicBezTo>
                <a:cubicBezTo>
                  <a:pt x="15154" y="21315"/>
                  <a:pt x="15191" y="21475"/>
                  <a:pt x="15285" y="21475"/>
                </a:cubicBezTo>
                <a:cubicBezTo>
                  <a:pt x="15379" y="21475"/>
                  <a:pt x="15416" y="21311"/>
                  <a:pt x="15561" y="20314"/>
                </a:cubicBezTo>
                <a:cubicBezTo>
                  <a:pt x="15654" y="19676"/>
                  <a:pt x="15752" y="19170"/>
                  <a:pt x="15779" y="19186"/>
                </a:cubicBezTo>
                <a:cubicBezTo>
                  <a:pt x="15806" y="19202"/>
                  <a:pt x="15833" y="19716"/>
                  <a:pt x="15841" y="20343"/>
                </a:cubicBezTo>
                <a:cubicBezTo>
                  <a:pt x="15854" y="21375"/>
                  <a:pt x="15864" y="21475"/>
                  <a:pt x="15952" y="21475"/>
                </a:cubicBezTo>
                <a:cubicBezTo>
                  <a:pt x="16043" y="21475"/>
                  <a:pt x="16047" y="21385"/>
                  <a:pt x="16047" y="19692"/>
                </a:cubicBezTo>
                <a:lnTo>
                  <a:pt x="16047" y="17908"/>
                </a:lnTo>
                <a:lnTo>
                  <a:pt x="15884" y="17908"/>
                </a:lnTo>
                <a:cubicBezTo>
                  <a:pt x="15721" y="17908"/>
                  <a:pt x="15720" y="17908"/>
                  <a:pt x="15529" y="19186"/>
                </a:cubicBezTo>
                <a:cubicBezTo>
                  <a:pt x="15424" y="19889"/>
                  <a:pt x="15316" y="20455"/>
                  <a:pt x="15289" y="20444"/>
                </a:cubicBezTo>
                <a:cubicBezTo>
                  <a:pt x="15263" y="20433"/>
                  <a:pt x="15163" y="19871"/>
                  <a:pt x="15065" y="19195"/>
                </a:cubicBezTo>
                <a:lnTo>
                  <a:pt x="14887" y="17966"/>
                </a:lnTo>
                <a:lnTo>
                  <a:pt x="14708" y="17927"/>
                </a:lnTo>
                <a:lnTo>
                  <a:pt x="14532" y="17894"/>
                </a:lnTo>
                <a:close/>
                <a:moveTo>
                  <a:pt x="4939" y="17908"/>
                </a:moveTo>
                <a:lnTo>
                  <a:pt x="4939" y="19692"/>
                </a:lnTo>
                <a:lnTo>
                  <a:pt x="4939" y="21475"/>
                </a:lnTo>
                <a:lnTo>
                  <a:pt x="5355" y="21475"/>
                </a:lnTo>
                <a:cubicBezTo>
                  <a:pt x="5735" y="21475"/>
                  <a:pt x="5770" y="21456"/>
                  <a:pt x="5770" y="21244"/>
                </a:cubicBezTo>
                <a:cubicBezTo>
                  <a:pt x="5770" y="21045"/>
                  <a:pt x="5730" y="21005"/>
                  <a:pt x="5488" y="20974"/>
                </a:cubicBezTo>
                <a:lnTo>
                  <a:pt x="5208" y="20940"/>
                </a:lnTo>
                <a:lnTo>
                  <a:pt x="5208" y="20405"/>
                </a:lnTo>
                <a:lnTo>
                  <a:pt x="5208" y="19870"/>
                </a:lnTo>
                <a:lnTo>
                  <a:pt x="5464" y="19832"/>
                </a:lnTo>
                <a:cubicBezTo>
                  <a:pt x="5679" y="19802"/>
                  <a:pt x="5722" y="19759"/>
                  <a:pt x="5722" y="19571"/>
                </a:cubicBezTo>
                <a:cubicBezTo>
                  <a:pt x="5722" y="19383"/>
                  <a:pt x="5679" y="19341"/>
                  <a:pt x="5464" y="19311"/>
                </a:cubicBezTo>
                <a:lnTo>
                  <a:pt x="5208" y="19272"/>
                </a:lnTo>
                <a:lnTo>
                  <a:pt x="5208" y="18858"/>
                </a:lnTo>
                <a:lnTo>
                  <a:pt x="5208" y="18443"/>
                </a:lnTo>
                <a:lnTo>
                  <a:pt x="5488" y="18405"/>
                </a:lnTo>
                <a:cubicBezTo>
                  <a:pt x="5730" y="18374"/>
                  <a:pt x="5770" y="18338"/>
                  <a:pt x="5770" y="18140"/>
                </a:cubicBezTo>
                <a:cubicBezTo>
                  <a:pt x="5770" y="17928"/>
                  <a:pt x="5735" y="17908"/>
                  <a:pt x="5355" y="17908"/>
                </a:cubicBezTo>
                <a:lnTo>
                  <a:pt x="4939" y="17908"/>
                </a:lnTo>
                <a:close/>
                <a:moveTo>
                  <a:pt x="6573" y="17908"/>
                </a:moveTo>
                <a:cubicBezTo>
                  <a:pt x="6508" y="17908"/>
                  <a:pt x="6456" y="17934"/>
                  <a:pt x="6456" y="17966"/>
                </a:cubicBezTo>
                <a:cubicBezTo>
                  <a:pt x="6456" y="17998"/>
                  <a:pt x="6550" y="18387"/>
                  <a:pt x="6666" y="18829"/>
                </a:cubicBezTo>
                <a:lnTo>
                  <a:pt x="6879" y="19629"/>
                </a:lnTo>
                <a:lnTo>
                  <a:pt x="6690" y="20347"/>
                </a:lnTo>
                <a:cubicBezTo>
                  <a:pt x="6586" y="20740"/>
                  <a:pt x="6479" y="21154"/>
                  <a:pt x="6452" y="21268"/>
                </a:cubicBezTo>
                <a:cubicBezTo>
                  <a:pt x="6411" y="21443"/>
                  <a:pt x="6424" y="21475"/>
                  <a:pt x="6530" y="21475"/>
                </a:cubicBezTo>
                <a:cubicBezTo>
                  <a:pt x="6626" y="21475"/>
                  <a:pt x="6684" y="21348"/>
                  <a:pt x="6787" y="20926"/>
                </a:cubicBezTo>
                <a:cubicBezTo>
                  <a:pt x="7029" y="19939"/>
                  <a:pt x="7005" y="19954"/>
                  <a:pt x="7208" y="20752"/>
                </a:cubicBezTo>
                <a:cubicBezTo>
                  <a:pt x="7363" y="21364"/>
                  <a:pt x="7414" y="21475"/>
                  <a:pt x="7531" y="21475"/>
                </a:cubicBezTo>
                <a:lnTo>
                  <a:pt x="7670" y="21475"/>
                </a:lnTo>
                <a:lnTo>
                  <a:pt x="7430" y="20588"/>
                </a:lnTo>
                <a:cubicBezTo>
                  <a:pt x="7298" y="20101"/>
                  <a:pt x="7190" y="19670"/>
                  <a:pt x="7190" y="19629"/>
                </a:cubicBezTo>
                <a:cubicBezTo>
                  <a:pt x="7190" y="19588"/>
                  <a:pt x="7290" y="19181"/>
                  <a:pt x="7410" y="18728"/>
                </a:cubicBezTo>
                <a:lnTo>
                  <a:pt x="7628" y="17908"/>
                </a:lnTo>
                <a:lnTo>
                  <a:pt x="7492" y="17908"/>
                </a:lnTo>
                <a:cubicBezTo>
                  <a:pt x="7384" y="17908"/>
                  <a:pt x="7332" y="18003"/>
                  <a:pt x="7248" y="18366"/>
                </a:cubicBezTo>
                <a:cubicBezTo>
                  <a:pt x="7060" y="19179"/>
                  <a:pt x="7018" y="19194"/>
                  <a:pt x="6845" y="18511"/>
                </a:cubicBezTo>
                <a:cubicBezTo>
                  <a:pt x="6729" y="18053"/>
                  <a:pt x="6663" y="17908"/>
                  <a:pt x="6573" y="17908"/>
                </a:cubicBezTo>
                <a:close/>
                <a:moveTo>
                  <a:pt x="8315" y="17908"/>
                </a:moveTo>
                <a:lnTo>
                  <a:pt x="8315" y="19692"/>
                </a:lnTo>
                <a:lnTo>
                  <a:pt x="8315" y="21475"/>
                </a:lnTo>
                <a:lnTo>
                  <a:pt x="8436" y="21475"/>
                </a:lnTo>
                <a:cubicBezTo>
                  <a:pt x="8546" y="21475"/>
                  <a:pt x="8557" y="21424"/>
                  <a:pt x="8571" y="20853"/>
                </a:cubicBezTo>
                <a:lnTo>
                  <a:pt x="8585" y="20232"/>
                </a:lnTo>
                <a:lnTo>
                  <a:pt x="8842" y="20092"/>
                </a:lnTo>
                <a:cubicBezTo>
                  <a:pt x="9151" y="19926"/>
                  <a:pt x="9229" y="19787"/>
                  <a:pt x="9271" y="19325"/>
                </a:cubicBezTo>
                <a:cubicBezTo>
                  <a:pt x="9359" y="18350"/>
                  <a:pt x="9160" y="17908"/>
                  <a:pt x="8636" y="17908"/>
                </a:cubicBezTo>
                <a:lnTo>
                  <a:pt x="8315" y="17908"/>
                </a:lnTo>
                <a:close/>
                <a:moveTo>
                  <a:pt x="10029" y="17908"/>
                </a:moveTo>
                <a:lnTo>
                  <a:pt x="10029" y="19692"/>
                </a:lnTo>
                <a:lnTo>
                  <a:pt x="10029" y="21475"/>
                </a:lnTo>
                <a:lnTo>
                  <a:pt x="10443" y="21475"/>
                </a:lnTo>
                <a:cubicBezTo>
                  <a:pt x="10823" y="21475"/>
                  <a:pt x="10860" y="21456"/>
                  <a:pt x="10860" y="21244"/>
                </a:cubicBezTo>
                <a:cubicBezTo>
                  <a:pt x="10860" y="21045"/>
                  <a:pt x="10820" y="21005"/>
                  <a:pt x="10578" y="20974"/>
                </a:cubicBezTo>
                <a:lnTo>
                  <a:pt x="10298" y="20940"/>
                </a:lnTo>
                <a:lnTo>
                  <a:pt x="10298" y="20405"/>
                </a:lnTo>
                <a:lnTo>
                  <a:pt x="10298" y="19870"/>
                </a:lnTo>
                <a:lnTo>
                  <a:pt x="10554" y="19832"/>
                </a:lnTo>
                <a:cubicBezTo>
                  <a:pt x="10769" y="19802"/>
                  <a:pt x="10810" y="19759"/>
                  <a:pt x="10810" y="19571"/>
                </a:cubicBezTo>
                <a:cubicBezTo>
                  <a:pt x="10810" y="19383"/>
                  <a:pt x="10769" y="19341"/>
                  <a:pt x="10554" y="19311"/>
                </a:cubicBezTo>
                <a:lnTo>
                  <a:pt x="10298" y="19272"/>
                </a:lnTo>
                <a:lnTo>
                  <a:pt x="10298" y="18858"/>
                </a:lnTo>
                <a:lnTo>
                  <a:pt x="10298" y="18443"/>
                </a:lnTo>
                <a:lnTo>
                  <a:pt x="10578" y="18405"/>
                </a:lnTo>
                <a:cubicBezTo>
                  <a:pt x="10820" y="18374"/>
                  <a:pt x="10860" y="18338"/>
                  <a:pt x="10860" y="18140"/>
                </a:cubicBezTo>
                <a:cubicBezTo>
                  <a:pt x="10860" y="17928"/>
                  <a:pt x="10823" y="17908"/>
                  <a:pt x="10443" y="17908"/>
                </a:cubicBezTo>
                <a:lnTo>
                  <a:pt x="10029" y="17908"/>
                </a:lnTo>
                <a:close/>
                <a:moveTo>
                  <a:pt x="11643" y="17908"/>
                </a:moveTo>
                <a:lnTo>
                  <a:pt x="11643" y="19692"/>
                </a:lnTo>
                <a:lnTo>
                  <a:pt x="11643" y="21475"/>
                </a:lnTo>
                <a:lnTo>
                  <a:pt x="11762" y="21475"/>
                </a:lnTo>
                <a:cubicBezTo>
                  <a:pt x="11874" y="21475"/>
                  <a:pt x="11884" y="21428"/>
                  <a:pt x="11897" y="20791"/>
                </a:cubicBezTo>
                <a:cubicBezTo>
                  <a:pt x="11910" y="20193"/>
                  <a:pt x="11925" y="20100"/>
                  <a:pt x="12018" y="20068"/>
                </a:cubicBezTo>
                <a:cubicBezTo>
                  <a:pt x="12103" y="20039"/>
                  <a:pt x="12158" y="20175"/>
                  <a:pt x="12290" y="20723"/>
                </a:cubicBezTo>
                <a:cubicBezTo>
                  <a:pt x="12418" y="21259"/>
                  <a:pt x="12486" y="21422"/>
                  <a:pt x="12588" y="21451"/>
                </a:cubicBezTo>
                <a:cubicBezTo>
                  <a:pt x="12660" y="21472"/>
                  <a:pt x="12720" y="21458"/>
                  <a:pt x="12720" y="21417"/>
                </a:cubicBezTo>
                <a:cubicBezTo>
                  <a:pt x="12720" y="21377"/>
                  <a:pt x="12634" y="21033"/>
                  <a:pt x="12530" y="20651"/>
                </a:cubicBezTo>
                <a:lnTo>
                  <a:pt x="12340" y="19957"/>
                </a:lnTo>
                <a:lnTo>
                  <a:pt x="12480" y="19653"/>
                </a:lnTo>
                <a:cubicBezTo>
                  <a:pt x="12620" y="19355"/>
                  <a:pt x="12663" y="18900"/>
                  <a:pt x="12592" y="18448"/>
                </a:cubicBezTo>
                <a:cubicBezTo>
                  <a:pt x="12539" y="18113"/>
                  <a:pt x="12301" y="17908"/>
                  <a:pt x="11965" y="17908"/>
                </a:cubicBezTo>
                <a:lnTo>
                  <a:pt x="11643" y="17908"/>
                </a:lnTo>
                <a:close/>
                <a:moveTo>
                  <a:pt x="13454" y="17908"/>
                </a:moveTo>
                <a:lnTo>
                  <a:pt x="13454" y="19692"/>
                </a:lnTo>
                <a:lnTo>
                  <a:pt x="13454" y="21475"/>
                </a:lnTo>
                <a:lnTo>
                  <a:pt x="13577" y="21475"/>
                </a:lnTo>
                <a:lnTo>
                  <a:pt x="13698" y="21475"/>
                </a:lnTo>
                <a:lnTo>
                  <a:pt x="13698" y="19692"/>
                </a:lnTo>
                <a:lnTo>
                  <a:pt x="13698" y="17908"/>
                </a:lnTo>
                <a:lnTo>
                  <a:pt x="13577" y="17908"/>
                </a:lnTo>
                <a:lnTo>
                  <a:pt x="13454" y="17908"/>
                </a:lnTo>
                <a:close/>
                <a:moveTo>
                  <a:pt x="16930" y="17908"/>
                </a:moveTo>
                <a:lnTo>
                  <a:pt x="16930" y="19692"/>
                </a:lnTo>
                <a:lnTo>
                  <a:pt x="16930" y="21475"/>
                </a:lnTo>
                <a:lnTo>
                  <a:pt x="17321" y="21475"/>
                </a:lnTo>
                <a:cubicBezTo>
                  <a:pt x="17676" y="21475"/>
                  <a:pt x="17711" y="21455"/>
                  <a:pt x="17711" y="21244"/>
                </a:cubicBezTo>
                <a:cubicBezTo>
                  <a:pt x="17711" y="21045"/>
                  <a:pt x="17673" y="21005"/>
                  <a:pt x="17432" y="20974"/>
                </a:cubicBezTo>
                <a:lnTo>
                  <a:pt x="17150" y="20940"/>
                </a:lnTo>
                <a:lnTo>
                  <a:pt x="17150" y="20405"/>
                </a:lnTo>
                <a:lnTo>
                  <a:pt x="17150" y="19870"/>
                </a:lnTo>
                <a:lnTo>
                  <a:pt x="17432" y="19832"/>
                </a:lnTo>
                <a:cubicBezTo>
                  <a:pt x="17670" y="19801"/>
                  <a:pt x="17711" y="19763"/>
                  <a:pt x="17711" y="19571"/>
                </a:cubicBezTo>
                <a:cubicBezTo>
                  <a:pt x="17711" y="19380"/>
                  <a:pt x="17670" y="19341"/>
                  <a:pt x="17432" y="19311"/>
                </a:cubicBezTo>
                <a:lnTo>
                  <a:pt x="17150" y="19272"/>
                </a:lnTo>
                <a:lnTo>
                  <a:pt x="17150" y="18858"/>
                </a:lnTo>
                <a:lnTo>
                  <a:pt x="17150" y="18443"/>
                </a:lnTo>
                <a:lnTo>
                  <a:pt x="17432" y="18405"/>
                </a:lnTo>
                <a:cubicBezTo>
                  <a:pt x="17673" y="18374"/>
                  <a:pt x="17711" y="18338"/>
                  <a:pt x="17711" y="18140"/>
                </a:cubicBezTo>
                <a:cubicBezTo>
                  <a:pt x="17711" y="17929"/>
                  <a:pt x="17676" y="17908"/>
                  <a:pt x="17321" y="17908"/>
                </a:cubicBezTo>
                <a:lnTo>
                  <a:pt x="16930" y="17908"/>
                </a:lnTo>
                <a:close/>
                <a:moveTo>
                  <a:pt x="18544" y="17908"/>
                </a:moveTo>
                <a:lnTo>
                  <a:pt x="18544" y="19692"/>
                </a:lnTo>
                <a:cubicBezTo>
                  <a:pt x="18544" y="21396"/>
                  <a:pt x="18548" y="21475"/>
                  <a:pt x="18642" y="21475"/>
                </a:cubicBezTo>
                <a:cubicBezTo>
                  <a:pt x="18733" y="21475"/>
                  <a:pt x="18739" y="21397"/>
                  <a:pt x="18739" y="20294"/>
                </a:cubicBezTo>
                <a:cubicBezTo>
                  <a:pt x="18739" y="19644"/>
                  <a:pt x="18759" y="19082"/>
                  <a:pt x="18782" y="19046"/>
                </a:cubicBezTo>
                <a:cubicBezTo>
                  <a:pt x="18806" y="19010"/>
                  <a:pt x="18966" y="19541"/>
                  <a:pt x="19138" y="20227"/>
                </a:cubicBezTo>
                <a:cubicBezTo>
                  <a:pt x="19430" y="21399"/>
                  <a:pt x="19458" y="21475"/>
                  <a:pt x="19608" y="21475"/>
                </a:cubicBezTo>
                <a:lnTo>
                  <a:pt x="19768" y="21475"/>
                </a:lnTo>
                <a:lnTo>
                  <a:pt x="19768" y="19692"/>
                </a:lnTo>
                <a:lnTo>
                  <a:pt x="19768" y="17908"/>
                </a:lnTo>
                <a:lnTo>
                  <a:pt x="19645" y="17908"/>
                </a:lnTo>
                <a:cubicBezTo>
                  <a:pt x="19523" y="17908"/>
                  <a:pt x="19522" y="17913"/>
                  <a:pt x="19522" y="19031"/>
                </a:cubicBezTo>
                <a:cubicBezTo>
                  <a:pt x="19522" y="19649"/>
                  <a:pt x="19503" y="20180"/>
                  <a:pt x="19479" y="20217"/>
                </a:cubicBezTo>
                <a:cubicBezTo>
                  <a:pt x="19454" y="20254"/>
                  <a:pt x="19298" y="19748"/>
                  <a:pt x="19132" y="19094"/>
                </a:cubicBezTo>
                <a:cubicBezTo>
                  <a:pt x="18861" y="18028"/>
                  <a:pt x="18815" y="17908"/>
                  <a:pt x="18687" y="17908"/>
                </a:cubicBezTo>
                <a:lnTo>
                  <a:pt x="18544" y="17908"/>
                </a:lnTo>
                <a:close/>
                <a:moveTo>
                  <a:pt x="20943" y="17908"/>
                </a:moveTo>
                <a:cubicBezTo>
                  <a:pt x="20442" y="17908"/>
                  <a:pt x="20403" y="17925"/>
                  <a:pt x="20403" y="18140"/>
                </a:cubicBezTo>
                <a:cubicBezTo>
                  <a:pt x="20403" y="18326"/>
                  <a:pt x="20443" y="18375"/>
                  <a:pt x="20611" y="18405"/>
                </a:cubicBezTo>
                <a:lnTo>
                  <a:pt x="20820" y="18443"/>
                </a:lnTo>
                <a:lnTo>
                  <a:pt x="20834" y="19957"/>
                </a:lnTo>
                <a:cubicBezTo>
                  <a:pt x="20846" y="21367"/>
                  <a:pt x="20854" y="21475"/>
                  <a:pt x="20943" y="21475"/>
                </a:cubicBezTo>
                <a:cubicBezTo>
                  <a:pt x="21031" y="21475"/>
                  <a:pt x="21037" y="21367"/>
                  <a:pt x="21050" y="19957"/>
                </a:cubicBezTo>
                <a:lnTo>
                  <a:pt x="21066" y="18443"/>
                </a:lnTo>
                <a:lnTo>
                  <a:pt x="21272" y="18405"/>
                </a:lnTo>
                <a:cubicBezTo>
                  <a:pt x="21440" y="18375"/>
                  <a:pt x="21480" y="18326"/>
                  <a:pt x="21480" y="18140"/>
                </a:cubicBezTo>
                <a:cubicBezTo>
                  <a:pt x="21480" y="17925"/>
                  <a:pt x="21443" y="17908"/>
                  <a:pt x="20943" y="17908"/>
                </a:cubicBezTo>
                <a:close/>
                <a:moveTo>
                  <a:pt x="8723" y="18405"/>
                </a:moveTo>
                <a:cubicBezTo>
                  <a:pt x="9005" y="18326"/>
                  <a:pt x="9164" y="19126"/>
                  <a:pt x="8942" y="19504"/>
                </a:cubicBezTo>
                <a:cubicBezTo>
                  <a:pt x="8807" y="19734"/>
                  <a:pt x="8616" y="19744"/>
                  <a:pt x="8581" y="19523"/>
                </a:cubicBezTo>
                <a:cubicBezTo>
                  <a:pt x="8566" y="19432"/>
                  <a:pt x="8560" y="19153"/>
                  <a:pt x="8569" y="18901"/>
                </a:cubicBezTo>
                <a:cubicBezTo>
                  <a:pt x="8582" y="18497"/>
                  <a:pt x="8601" y="18439"/>
                  <a:pt x="8723" y="18405"/>
                </a:cubicBezTo>
                <a:close/>
                <a:moveTo>
                  <a:pt x="12044" y="18405"/>
                </a:moveTo>
                <a:cubicBezTo>
                  <a:pt x="12334" y="18323"/>
                  <a:pt x="12488" y="18933"/>
                  <a:pt x="12288" y="19374"/>
                </a:cubicBezTo>
                <a:cubicBezTo>
                  <a:pt x="12179" y="19614"/>
                  <a:pt x="11943" y="19636"/>
                  <a:pt x="11907" y="19407"/>
                </a:cubicBezTo>
                <a:cubicBezTo>
                  <a:pt x="11893" y="19315"/>
                  <a:pt x="11889" y="19057"/>
                  <a:pt x="11897" y="18839"/>
                </a:cubicBezTo>
                <a:cubicBezTo>
                  <a:pt x="11910" y="18506"/>
                  <a:pt x="11934" y="18436"/>
                  <a:pt x="12044" y="18405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Image"/>
          <p:cNvSpPr>
            <a:spLocks noGrp="1"/>
          </p:cNvSpPr>
          <p:nvPr>
            <p:ph type="pic" sz="quarter" idx="13"/>
          </p:nvPr>
        </p:nvSpPr>
        <p:spPr>
          <a:xfrm>
            <a:off x="12193061" y="0"/>
            <a:ext cx="9144001" cy="68401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sz="quarter" idx="14"/>
          </p:nvPr>
        </p:nvSpPr>
        <p:spPr>
          <a:xfrm>
            <a:off x="12191999" y="6893718"/>
            <a:ext cx="9144001" cy="68401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Image"/>
          <p:cNvSpPr>
            <a:spLocks noGrp="1"/>
          </p:cNvSpPr>
          <p:nvPr>
            <p:ph type="pic" sz="half" idx="15"/>
          </p:nvPr>
        </p:nvSpPr>
        <p:spPr>
          <a:xfrm>
            <a:off x="3048000" y="0"/>
            <a:ext cx="9096375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mage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>
            <a:lvl1pPr>
              <a:buClr>
                <a:srgbClr val="0B80C3"/>
              </a:buClr>
              <a:defRPr/>
            </a:lvl1pPr>
          </a:lstStyle>
          <a:p>
            <a:endParaRPr dirty="0"/>
          </a:p>
        </p:txBody>
      </p:sp>
      <p:sp>
        <p:nvSpPr>
          <p:cNvPr id="1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3619500" y="1396632"/>
            <a:ext cx="17145000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71437" tIns="71437" rIns="71437" bIns="71437" anchor="ctr"/>
          <a:lstStyle/>
          <a:p>
            <a:pPr defTabSz="642937">
              <a:spcBef>
                <a:spcPts val="0"/>
              </a:spcBef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19500" y="2160984"/>
            <a:ext cx="17145000" cy="1017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dirty="0"/>
              <a:t>Title Text</a:t>
            </a:r>
          </a:p>
        </p:txBody>
      </p:sp>
      <p:pic>
        <p:nvPicPr>
          <p:cNvPr id="4" name="ATLAS-Logo-Blue-CMYK-M.png" descr="ATLAS-Logo-Blue-CMYK-M.png"/>
          <p:cNvPicPr>
            <a:picLocks noChangeAspect="1"/>
          </p:cNvPicPr>
          <p:nvPr/>
        </p:nvPicPr>
        <p:blipFill>
          <a:blip r:embed="rId10"/>
          <a:srcRect t="10680" b="10680"/>
          <a:stretch>
            <a:fillRect/>
          </a:stretch>
        </p:blipFill>
        <p:spPr>
          <a:xfrm>
            <a:off x="18945628" y="11085475"/>
            <a:ext cx="5175600" cy="214088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3619500" y="3857625"/>
            <a:ext cx="17145000" cy="859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211932" y="607218"/>
            <a:ext cx="545704" cy="6127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2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4" r:id="rId8"/>
  </p:sldLayoutIdLst>
  <p:transition spd="med"/>
  <p:hf hdr="0" ftr="0"/>
  <p:txStyles>
    <p:titleStyle>
      <a:lvl1pPr marL="0" marR="0" indent="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0B80C3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821531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400" b="0" i="0" u="none" strike="noStrike" cap="all" spc="0" baseline="0">
          <a:ln>
            <a:noFill/>
          </a:ln>
          <a:solidFill>
            <a:srgbClr val="187DC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6013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rgbClr val="0B80C3"/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0458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rgbClr val="0B80C3"/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4903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rgbClr val="0B80C3"/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9348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rgbClr val="0B80C3"/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3793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rgbClr val="0B80C3"/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8238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2683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7128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157382" marR="0" indent="-601382" algn="l" defTabSz="821531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6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82153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4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itle"/>
              <p:cNvSpPr txBox="1">
                <a:spLocks noGrp="1"/>
              </p:cNvSpPr>
              <p:nvPr>
                <p:ph type="ctrTitle"/>
              </p:nvPr>
            </p:nvSpPr>
            <p:spPr>
              <a:xfrm>
                <a:off x="3619500" y="3514140"/>
                <a:ext cx="17297400" cy="445809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lvl="0"/>
                <a:r>
                  <a:rPr lang="en-ZA" sz="7200" dirty="0"/>
                  <a:t>Monte </a:t>
                </a:r>
                <a:r>
                  <a:rPr lang="en-ZA" sz="7200" dirty="0" err="1"/>
                  <a:t>carlo</a:t>
                </a:r>
                <a:r>
                  <a:rPr lang="en-ZA" sz="7200" dirty="0"/>
                  <a:t> request involving searches of diphoton resonances in association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7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7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GB" sz="7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sz="7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72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GB" sz="7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ZA" sz="7200" dirty="0"/>
                  <a:t>/ 2 </a:t>
                </a:r>
                <a14:m>
                  <m:oMath xmlns:m="http://schemas.openxmlformats.org/officeDocument/2006/math">
                    <m:r>
                      <a:rPr lang="en-ZA" sz="7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ZA" sz="7200" dirty="0"/>
                  <a:t> – jets at electroweak scale in atlas detector at the </a:t>
                </a:r>
                <a:r>
                  <a:rPr lang="en-ZA" sz="7200" dirty="0" err="1"/>
                  <a:t>lhc</a:t>
                </a:r>
                <a:endParaRPr sz="7200" dirty="0"/>
              </a:p>
            </p:txBody>
          </p:sp>
        </mc:Choice>
        <mc:Fallback xmlns="">
          <p:sp>
            <p:nvSpPr>
              <p:cNvPr id="183" name="Title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619500" y="3514140"/>
                <a:ext cx="17297400" cy="4458090"/>
              </a:xfrm>
              <a:prstGeom prst="rect">
                <a:avLst/>
              </a:prstGeom>
              <a:blipFill>
                <a:blip r:embed="rId2"/>
                <a:stretch>
                  <a:fillRect l="-2785" t="-9016" r="-2573" b="-1284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Body"/>
          <p:cNvSpPr txBox="1">
            <a:spLocks noGrp="1"/>
          </p:cNvSpPr>
          <p:nvPr>
            <p:ph type="subTitle" sz="quarter" idx="1"/>
          </p:nvPr>
        </p:nvSpPr>
        <p:spPr>
          <a:xfrm>
            <a:off x="3619500" y="9563099"/>
            <a:ext cx="18040350" cy="253603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rtl="0">
              <a:spcBef>
                <a:spcPts val="0"/>
              </a:spcBef>
            </a:pPr>
            <a:r>
              <a:rPr lang="en-GB" sz="4300" dirty="0"/>
              <a:t>Presenter: </a:t>
            </a:r>
            <a:r>
              <a:rPr lang="en-GB" sz="4800" dirty="0"/>
              <a:t>Njokweni </a:t>
            </a:r>
            <a:r>
              <a:rPr lang="en-GB" sz="4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Mbuyiswa </a:t>
            </a:r>
          </a:p>
          <a:p>
            <a:pPr lvl="0" rtl="0">
              <a:spcBef>
                <a:spcPts val="0"/>
              </a:spcBef>
            </a:pPr>
            <a:endParaRPr lang="en-GB" sz="43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lvl="0" rtl="0">
              <a:spcBef>
                <a:spcPts val="0"/>
              </a:spcBef>
            </a:pPr>
            <a:r>
              <a:rPr lang="en-GB" sz="4300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In collaboration with Kutlwano </a:t>
            </a:r>
            <a:r>
              <a:rPr lang="en-GB" sz="4300" dirty="0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Makgetha</a:t>
            </a:r>
            <a:r>
              <a:rPr lang="en-GB" sz="4300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, </a:t>
            </a:r>
            <a:r>
              <a:rPr lang="en-GB" sz="4300" dirty="0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Vuyolwethu</a:t>
            </a:r>
            <a:r>
              <a:rPr lang="en-GB" sz="4300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4300" dirty="0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Kakancu</a:t>
            </a:r>
            <a:r>
              <a:rPr lang="en-GB" sz="4300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, Paballo Ndhlovu, </a:t>
            </a:r>
            <a:r>
              <a:rPr lang="en-GB" sz="4300" dirty="0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Kgothatso</a:t>
            </a:r>
            <a:r>
              <a:rPr lang="en-GB" sz="4300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4300" dirty="0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Ntumbe</a:t>
            </a:r>
            <a:r>
              <a:rPr lang="en-GB" sz="4300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, REDA MEKOUAR, </a:t>
            </a:r>
            <a:r>
              <a:rPr lang="en-GB" sz="4300" dirty="0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PHuti</a:t>
            </a:r>
            <a:r>
              <a:rPr lang="en-GB" sz="4300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4300" dirty="0" err="1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rapheeha</a:t>
            </a:r>
            <a:r>
              <a:rPr lang="en-GB" sz="4300" dirty="0">
                <a:solidFill>
                  <a:schemeClr val="tx1">
                    <a:lumMod val="60000"/>
                    <a:lumOff val="40000"/>
                  </a:schemeClr>
                </a:solidFill>
                <a:ea typeface="Times New Roman"/>
                <a:cs typeface="Times New Roman"/>
                <a:sym typeface="Times New Roman"/>
              </a:rPr>
              <a:t>, Mukesh Kumar, Rachid Mazini and Bruce Mellado</a:t>
            </a:r>
          </a:p>
          <a:p>
            <a:endParaRPr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Google Shape;65;p14">
            <a:extLst>
              <a:ext uri="{FF2B5EF4-FFF2-40B4-BE49-F238E27FC236}">
                <a16:creationId xmlns:a16="http://schemas.microsoft.com/office/drawing/2014/main" id="{ACFD5F85-13B0-8B9A-D101-4F1BE9F2FD5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839450"/>
            <a:ext cx="7526339" cy="2786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1;p14">
            <a:extLst>
              <a:ext uri="{FF2B5EF4-FFF2-40B4-BE49-F238E27FC236}">
                <a16:creationId xmlns:a16="http://schemas.microsoft.com/office/drawing/2014/main" id="{6D9A6B2F-D126-F7B8-1099-4A30C772A38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30891" y="10968928"/>
            <a:ext cx="7026772" cy="2527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0;p14">
            <a:extLst>
              <a:ext uri="{FF2B5EF4-FFF2-40B4-BE49-F238E27FC236}">
                <a16:creationId xmlns:a16="http://schemas.microsoft.com/office/drawing/2014/main" id="{191BBB88-42B6-3986-36C2-C532DF6E1A4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903" t="2305"/>
          <a:stretch/>
        </p:blipFill>
        <p:spPr>
          <a:xfrm>
            <a:off x="19834791" y="10572158"/>
            <a:ext cx="4453959" cy="3053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CC8D0-A443-6BB3-D919-0C2D058FF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375108-353D-866E-3D65-DBDC7E31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5" y="496992"/>
            <a:ext cx="131826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VALIDATION DISTRIBUTIONS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75A67-0B0C-123C-C700-E66E11D72FE1}"/>
              </a:ext>
            </a:extLst>
          </p:cNvPr>
          <p:cNvSpPr txBox="1"/>
          <p:nvPr/>
        </p:nvSpPr>
        <p:spPr>
          <a:xfrm>
            <a:off x="932687" y="1360879"/>
            <a:ext cx="231250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gg</a:t>
            </a:r>
            <a:r>
              <a:rPr lang="en-US" sz="6600" spc="-1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→ H</a:t>
            </a:r>
            <a:r>
              <a:rPr lang="en-US" sz="6600" spc="-2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(250GeV)</a:t>
            </a:r>
            <a:r>
              <a:rPr lang="en-US" sz="6600" spc="48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→</a:t>
            </a:r>
            <a:r>
              <a:rPr lang="en-US" sz="6600" spc="-1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S</a:t>
            </a:r>
            <a:r>
              <a:rPr lang="en-US" sz="6600" spc="-1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(150</a:t>
            </a:r>
            <a:r>
              <a:rPr lang="en-US" sz="6600" spc="-2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GeV)</a:t>
            </a:r>
            <a:r>
              <a:rPr lang="en-US" sz="6600" spc="495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spc="-5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S’(95GeV)</a:t>
            </a:r>
            <a:endParaRPr lang="en-US" sz="6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77892CBF-D17A-71E9-50F5-2453443D7BE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055955" y="326232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10</a:t>
            </a:fld>
            <a:endParaRPr lang="en-ZA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9ECB12CB-7E58-AE35-3DF1-A319988249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09 JULY 2025</a:t>
            </a:r>
          </a:p>
        </p:txBody>
      </p:sp>
      <p:pic>
        <p:nvPicPr>
          <p:cNvPr id="6" name="Picture 5" descr="A graph of a diphoton mass&#10;&#10;AI-generated content may be incorrect.">
            <a:extLst>
              <a:ext uri="{FF2B5EF4-FFF2-40B4-BE49-F238E27FC236}">
                <a16:creationId xmlns:a16="http://schemas.microsoft.com/office/drawing/2014/main" id="{A9B50425-4378-261D-FD25-E1469715A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7" y="3863635"/>
            <a:ext cx="10011487" cy="77257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EDC9A9-8B29-B138-1619-BBB397A01578}"/>
              </a:ext>
            </a:extLst>
          </p:cNvPr>
          <p:cNvSpPr txBox="1"/>
          <p:nvPr/>
        </p:nvSpPr>
        <p:spPr>
          <a:xfrm>
            <a:off x="3875513" y="2840500"/>
            <a:ext cx="4846320" cy="11214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venir Next Medium"/>
              </a:rPr>
              <a:t>Diphoton Invariant Mass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046FE4-3830-43A6-933B-30676B5B1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5794" y="3507145"/>
            <a:ext cx="10296205" cy="7899228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B454EA-50C2-8F3B-6B02-9862CE3CA2AC}"/>
              </a:ext>
            </a:extLst>
          </p:cNvPr>
          <p:cNvCxnSpPr>
            <a:cxnSpLocks/>
            <a:endCxn id="12" idx="3"/>
          </p:cNvCxnSpPr>
          <p:nvPr/>
        </p:nvCxnSpPr>
        <p:spPr>
          <a:xfrm flipH="1">
            <a:off x="8721833" y="2484010"/>
            <a:ext cx="4244359" cy="1008000"/>
          </a:xfrm>
          <a:prstGeom prst="straightConnector1">
            <a:avLst/>
          </a:prstGeom>
          <a:noFill/>
          <a:ln w="1397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A6063D5-3D9D-3ACA-D638-F4AF9D841B3E}"/>
              </a:ext>
            </a:extLst>
          </p:cNvPr>
          <p:cNvCxnSpPr>
            <a:cxnSpLocks/>
          </p:cNvCxnSpPr>
          <p:nvPr/>
        </p:nvCxnSpPr>
        <p:spPr>
          <a:xfrm>
            <a:off x="18250678" y="2631233"/>
            <a:ext cx="439373" cy="1007706"/>
          </a:xfrm>
          <a:prstGeom prst="straightConnector1">
            <a:avLst/>
          </a:prstGeom>
          <a:noFill/>
          <a:ln w="88900" cap="flat">
            <a:solidFill>
              <a:schemeClr val="accent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5" name="Picture 3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DED84502-1F49-2D25-DEC9-0C59B737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258" y="5124687"/>
            <a:ext cx="3105150" cy="1009650"/>
          </a:xfrm>
          <a:prstGeom prst="rect">
            <a:avLst/>
          </a:prstGeom>
        </p:spPr>
      </p:pic>
      <p:pic>
        <p:nvPicPr>
          <p:cNvPr id="36" name="Picture 3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E47F0AF-8845-0204-F3B2-D51ECC968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896" y="5629512"/>
            <a:ext cx="3105150" cy="12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8326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91543-3F1B-600F-4025-B2A8A3CA6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2277F1-2559-3C6F-4565-3340E3343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5" y="496992"/>
            <a:ext cx="131826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JIRA TICKET SUBMISSION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16D93C7-27B4-E5F1-8368-A5CDC391C1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055955" y="326232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11</a:t>
            </a:fld>
            <a:endParaRPr lang="en-ZA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F6B95995-F6AC-FFF2-F9B4-E64302030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09 JULY 2025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E1711D3-348D-C057-843F-F1E204FAA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639314"/>
              </p:ext>
            </p:extLst>
          </p:nvPr>
        </p:nvGraphicFramePr>
        <p:xfrm>
          <a:off x="2684106" y="252143"/>
          <a:ext cx="19015787" cy="569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rrow: Right 6" descr="HHHHH">
            <a:extLst>
              <a:ext uri="{FF2B5EF4-FFF2-40B4-BE49-F238E27FC236}">
                <a16:creationId xmlns:a16="http://schemas.microsoft.com/office/drawing/2014/main" id="{0B0EF6B4-B4D5-1B0F-B4C7-9DCDEF394BF1}"/>
              </a:ext>
            </a:extLst>
          </p:cNvPr>
          <p:cNvSpPr/>
          <p:nvPr/>
        </p:nvSpPr>
        <p:spPr>
          <a:xfrm rot="14597376">
            <a:off x="16794741" y="5463310"/>
            <a:ext cx="3284376" cy="1215892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ZA" sz="3800" b="0" i="0" u="none" strike="noStrike" cap="all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DIN Condensed"/>
            </a:endParaRPr>
          </a:p>
        </p:txBody>
      </p:sp>
      <p:pic>
        <p:nvPicPr>
          <p:cNvPr id="11" name="Picture 10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25061DA2-93CE-63FD-C32D-CD0F85C608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0"/>
            <a:ext cx="3579821" cy="18841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0723A7-03F3-90EE-CF81-9B03D70BCF45}"/>
              </a:ext>
            </a:extLst>
          </p:cNvPr>
          <p:cNvSpPr txBox="1"/>
          <p:nvPr/>
        </p:nvSpPr>
        <p:spPr>
          <a:xfrm>
            <a:off x="4665866" y="6529098"/>
            <a:ext cx="10658155" cy="626902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ZA" sz="4800" dirty="0">
                <a:latin typeface="Avenir Next Medium"/>
              </a:rPr>
              <a:t>Used for MC Requests to ATLAS production system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ZA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Requires validated physics samples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ZA" sz="4800" dirty="0">
                <a:latin typeface="Avenir Next Medium"/>
              </a:rPr>
              <a:t>Monitor for comments, status updates</a:t>
            </a:r>
          </a:p>
          <a:p>
            <a:pPr marL="685800" marR="0" indent="-685800" algn="l" defTabSz="821531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ZA" sz="4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Final datasets are distributed across GRID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25F1A-FFEE-2963-9D8E-17CF41174E1A}"/>
              </a:ext>
            </a:extLst>
          </p:cNvPr>
          <p:cNvSpPr txBox="1"/>
          <p:nvPr/>
        </p:nvSpPr>
        <p:spPr>
          <a:xfrm>
            <a:off x="17324683" y="7769151"/>
            <a:ext cx="5731272" cy="205800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28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MORE INFROMATION ON PRODUCTION PROCESS IN THE NEXT SLIDE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955B24-BF15-3E77-A198-2F36FC16AC7A}"/>
              </a:ext>
            </a:extLst>
          </p:cNvPr>
          <p:cNvSpPr txBox="1"/>
          <p:nvPr/>
        </p:nvSpPr>
        <p:spPr>
          <a:xfrm rot="14573954">
            <a:off x="16897639" y="5647341"/>
            <a:ext cx="2580446" cy="9983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2800" b="1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Currrent</a:t>
            </a:r>
            <a:r>
              <a:rPr kumimoji="0" lang="en-ZA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 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2F4FBB-560D-7378-62CD-2373BB3C1111}"/>
              </a:ext>
            </a:extLst>
          </p:cNvPr>
          <p:cNvSpPr txBox="1"/>
          <p:nvPr/>
        </p:nvSpPr>
        <p:spPr>
          <a:xfrm>
            <a:off x="4338181" y="3450176"/>
            <a:ext cx="3617248" cy="27218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ZA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venir Next Medium"/>
                <a:ea typeface="Avenir Next Medium"/>
                <a:cs typeface="Avenir Next Medium"/>
                <a:sym typeface="Avenir Next Medium"/>
              </a:rPr>
              <a:t>Use Dummy DSIDs,  make excel spreadsheet, Present to relevant physics group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E8CAD4-A267-6CE2-221B-EAC1D600FB0C}"/>
              </a:ext>
            </a:extLst>
          </p:cNvPr>
          <p:cNvSpPr txBox="1"/>
          <p:nvPr/>
        </p:nvSpPr>
        <p:spPr>
          <a:xfrm>
            <a:off x="12462331" y="3493326"/>
            <a:ext cx="3716418" cy="22910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ATLAS MC production team reviews, may request changes.</a:t>
            </a:r>
            <a:r>
              <a:rPr lang="en-ZA" b="1" dirty="0">
                <a:solidFill>
                  <a:schemeClr val="bg1"/>
                </a:solidFill>
              </a:rPr>
              <a:t> New DSIDs are assigned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478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820BF-2DC6-D6B2-193F-6BCC61198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C58E54-89A4-F8DA-3810-0831F17E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115" y="519252"/>
            <a:ext cx="171450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SIMULATION AND PILE-UP CAMPAIGNS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2FD78-9E7E-C81B-E8EA-FF7339759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864E85F-47D2-94E2-E7B2-28F27CCBAD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9938969"/>
              </p:ext>
            </p:extLst>
          </p:nvPr>
        </p:nvGraphicFramePr>
        <p:xfrm>
          <a:off x="-164592" y="1770460"/>
          <a:ext cx="11241024" cy="508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A3DAF51-2D0B-82A6-58A2-B36F37D80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697450"/>
              </p:ext>
            </p:extLst>
          </p:nvPr>
        </p:nvGraphicFramePr>
        <p:xfrm>
          <a:off x="456475" y="2999232"/>
          <a:ext cx="22786215" cy="12628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7FC057B-57F4-1C6E-6718-55BBE6C14A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1999" y="1824088"/>
            <a:ext cx="10887945" cy="5192532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5404BD-5C61-A455-00E9-E895BD6A0C3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545505" y="406448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12</a:t>
            </a:fld>
            <a:endParaRPr lang="en-ZA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838AA25A-352B-8E56-1888-1433F4A56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09 JULY 2025</a:t>
            </a:r>
          </a:p>
        </p:txBody>
      </p:sp>
    </p:spTree>
    <p:extLst>
      <p:ext uri="{BB962C8B-B14F-4D97-AF65-F5344CB8AC3E}">
        <p14:creationId xmlns:p14="http://schemas.microsoft.com/office/powerpoint/2010/main" val="11612695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C6F3B6-FF7E-BA6A-9CC9-626EB63D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85" y="98225"/>
            <a:ext cx="13212147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Future MC Request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6360C8-6DE8-B896-323E-13E41C7D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5765" y="5791854"/>
            <a:ext cx="6391871" cy="41359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CD58D8-3352-AA40-0138-E913DD97F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902" y="10673671"/>
            <a:ext cx="10882173" cy="3042329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43BF4-92D9-28F0-D97B-63084630109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13</a:t>
            </a:fld>
            <a:endParaRPr lang="en-ZA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1FA5289-1377-5E51-5665-EE236FB8AC21}"/>
              </a:ext>
            </a:extLst>
          </p:cNvPr>
          <p:cNvSpPr txBox="1">
            <a:spLocks/>
          </p:cNvSpPr>
          <p:nvPr/>
        </p:nvSpPr>
        <p:spPr>
          <a:xfrm>
            <a:off x="932687" y="13039050"/>
            <a:ext cx="22786215" cy="54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>
            <a:spAutoFit/>
          </a:bodyPr>
          <a:lstStyle>
            <a:lvl1pPr marL="0" marR="0" indent="0" algn="l" defTabSz="6429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160" baseline="0">
                <a:ln>
                  <a:noFill/>
                </a:ln>
                <a:solidFill>
                  <a:srgbClr val="838787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1045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90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4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79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823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268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712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157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hangingPunct="1"/>
            <a:r>
              <a:rPr lang="en-ZA" dirty="0"/>
              <a:t>SAIP2025																													09 JULY 2025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A74448-EA0E-799D-EAE2-D61AEE98F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185" y="1776250"/>
            <a:ext cx="4909029" cy="34593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2C2A3C6-9553-AF70-D9C0-289F5D458BA8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 bwMode="auto">
              <a:xfrm>
                <a:off x="841969" y="3199898"/>
                <a:ext cx="12763889" cy="646330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indent="0" defTabSz="9144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ZA" altLang="en-US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𝜸𝜸</m:t>
                    </m:r>
                    <m:r>
                      <a:rPr kumimoji="0" lang="en-ZA" altLang="en-US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ZA" altLang="en-US" sz="4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𝑾𝑾</m:t>
                    </m:r>
                  </m:oMath>
                </a14:m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lvl="1" defTabSz="9144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Final state: 2 photons + 2 </a:t>
                </a:r>
                <a14:m>
                  <m:oMath xmlns:m="http://schemas.openxmlformats.org/officeDocument/2006/math">
                    <m:r>
                      <a:rPr kumimoji="0" lang="en-ZA" alt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boson (</a:t>
                </a:r>
                <a14:m>
                  <m:oMath xmlns:m="http://schemas.openxmlformats.org/officeDocument/2006/math">
                    <m:r>
                      <a:rPr kumimoji="0" lang="en-ZA" alt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→ℓ</m:t>
                    </m:r>
                    <m:r>
                      <a:rPr kumimoji="0" lang="en-ZA" alt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ZA" alt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kumimoji="0" lang="en-ZA" altLang="en-US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ZA" altLang="en-US" sz="4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kumimoji="0" lang="en-ZA" alt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)</a:t>
                </a:r>
              </a:p>
              <a:p>
                <a:pPr marL="444500" lvl="1" indent="0" defTabSz="9144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ZA" altLang="en-US" sz="44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44500" lvl="1" indent="0" defTabSz="9144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ZA" altLang="en-US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𝜸𝜸</m:t>
                      </m:r>
                      <m:r>
                        <a:rPr kumimoji="0" lang="en-ZA" altLang="en-US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ZA" altLang="en-US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𝑾𝑾</m:t>
                      </m:r>
                    </m:oMath>
                  </m:oMathPara>
                </a14:m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lvl="1" defTabSz="9144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Final state: 2 photons + 2 </a:t>
                </a:r>
                <a14:m>
                  <m:oMath xmlns:m="http://schemas.openxmlformats.org/officeDocument/2006/math">
                    <m:r>
                      <a:rPr kumimoji="0" lang="en-ZA" alt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bosons </a:t>
                </a:r>
                <a:r>
                  <a:rPr lang="en-US" altLang="en-US" sz="44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ZA" altLang="en-US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→2ℓ2</m:t>
                    </m:r>
                    <m:r>
                      <a:rPr lang="en-ZA" altLang="en-US" sz="4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en-US" sz="4400" dirty="0">
                    <a:solidFill>
                      <a:schemeClr val="bg1"/>
                    </a:solidFill>
                  </a:rPr>
                  <a:t>) </a:t>
                </a:r>
                <a:endPara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lvl="1" defTabSz="9144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</a:pPr>
                <a:endPara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0" indent="0" defTabSz="9144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ZA" altLang="en-US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𝜸𝜸</m:t>
                      </m:r>
                      <m:r>
                        <a:rPr kumimoji="0" lang="en-ZA" altLang="en-US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ZA" altLang="en-US" sz="4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𝒁𝒁</m:t>
                      </m:r>
                    </m:oMath>
                  </m:oMathPara>
                </a14:m>
                <a:endParaRPr kumimoji="0" lang="en-US" altLang="en-US" sz="4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lvl="1" defTabSz="914400" rtl="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Final state: 2 photons + 2 </a:t>
                </a:r>
                <a14:m>
                  <m:oMath xmlns:m="http://schemas.openxmlformats.org/officeDocument/2006/math">
                    <m:r>
                      <a:rPr kumimoji="0" lang="en-ZA" alt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bosons (</a:t>
                </a:r>
                <a14:m>
                  <m:oMath xmlns:m="http://schemas.openxmlformats.org/officeDocument/2006/math">
                    <m:r>
                      <a:rPr kumimoji="0" lang="en-ZA" alt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→2ℓ2</m:t>
                    </m:r>
                    <m:r>
                      <a:rPr kumimoji="0" lang="en-ZA" alt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ZA" alt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2ℓ2</m:t>
                    </m:r>
                    <m:r>
                      <a:rPr kumimoji="0" lang="en-ZA" altLang="en-US" sz="4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kumimoji="0" lang="en-US" altLang="en-US" sz="4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)</a:t>
                </a:r>
                <a:endParaRPr kumimoji="0" lang="en-US" altLang="en-US" sz="3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A2C2A3C6-9553-AF70-D9C0-289F5D458B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 bwMode="auto">
              <a:xfrm>
                <a:off x="841969" y="3199898"/>
                <a:ext cx="12763889" cy="64633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15393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814C8-E752-E142-8EBA-5B470F7CB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C60796-D641-163C-2313-311390DD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1308" y="294131"/>
            <a:ext cx="7641383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CONCLUSION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61E7A55-7F48-4203-6F5C-EFE0540C21B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634349" y="1540910"/>
                <a:ext cx="21580213" cy="9887731"/>
              </a:xfrm>
            </p:spPr>
            <p:txBody>
              <a:bodyPr>
                <a:noAutofit/>
              </a:bodyPr>
              <a:lstStyle/>
              <a:p>
                <a:r>
                  <a:rPr lang="en-GB" sz="4800" b="1" dirty="0">
                    <a:solidFill>
                      <a:schemeClr val="bg2"/>
                    </a:solidFill>
                  </a:rPr>
                  <a:t>Summary of Achievements So Far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sz="4400" dirty="0">
                    <a:solidFill>
                      <a:schemeClr val="bg2"/>
                    </a:solidFill>
                  </a:rPr>
                  <a:t>Generated signal Monte Carlo samples at multiple benchmark points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sz="4400" dirty="0">
                    <a:solidFill>
                      <a:schemeClr val="bg2"/>
                    </a:solidFill>
                  </a:rPr>
                  <a:t>Implemented truth-level selection criteria to reduce event sizes while preserving relevant physics.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sz="4400" dirty="0">
                    <a:solidFill>
                      <a:schemeClr val="bg2"/>
                    </a:solidFill>
                  </a:rPr>
                  <a:t>Performed validation checks using key kinematic distributions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sz="4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sz="4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sz="4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ZA" sz="4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ZA" sz="4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ZA" sz="4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ZA" sz="44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ZA" sz="4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ZA" sz="4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dirty="0">
                    <a:solidFill>
                      <a:schemeClr val="bg2"/>
                    </a:solidFill>
                  </a:rPr>
                  <a:t>).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sz="4400" dirty="0">
                    <a:solidFill>
                      <a:schemeClr val="bg2"/>
                    </a:solidFill>
                  </a:rPr>
                  <a:t>Submitted requests for large-scale production across multiple pile-up conditions (mc23a/d/e), both </a:t>
                </a:r>
                <a:r>
                  <a:rPr lang="en-GB" sz="4400" dirty="0" err="1">
                    <a:solidFill>
                      <a:schemeClr val="bg2"/>
                    </a:solidFill>
                  </a:rPr>
                  <a:t>FullSim</a:t>
                </a:r>
                <a:r>
                  <a:rPr lang="en-GB" sz="4400" dirty="0">
                    <a:solidFill>
                      <a:schemeClr val="bg2"/>
                    </a:solidFill>
                  </a:rPr>
                  <a:t> and AF3.</a:t>
                </a:r>
                <a:endParaRPr lang="en-GB" sz="4400" b="1" dirty="0">
                  <a:solidFill>
                    <a:schemeClr val="bg2"/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sz="4400" dirty="0">
                    <a:solidFill>
                      <a:schemeClr val="bg2"/>
                    </a:solidFill>
                  </a:rPr>
                  <a:t>Awaiting or processing Fast/Full Simulation samples and working on </a:t>
                </a:r>
                <a14:m>
                  <m:oMath xmlns:m="http://schemas.openxmlformats.org/officeDocument/2006/math">
                    <m:r>
                      <a:rPr lang="en-ZA" sz="4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𝛾𝛾</m:t>
                    </m:r>
                    <m:r>
                      <a:rPr lang="en-ZA" sz="4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400" dirty="0">
                    <a:solidFill>
                      <a:schemeClr val="bg2"/>
                    </a:solidFill>
                  </a:rPr>
                  <a:t> leptons signal request.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sz="4400" dirty="0">
                    <a:solidFill>
                      <a:schemeClr val="bg2"/>
                    </a:solidFill>
                  </a:rPr>
                  <a:t>Preparation underway for background study, including SM processes with diphotons and heavy flavour .</a:t>
                </a:r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161E7A55-7F48-4203-6F5C-EFE0540C2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634349" y="1540910"/>
                <a:ext cx="21580213" cy="9887731"/>
              </a:xfrm>
              <a:blipFill>
                <a:blip r:embed="rId2"/>
                <a:stretch>
                  <a:fillRect l="-1412" t="-1603" r="-1441" b="-9371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6E6E8-8E8C-1CB5-0A5F-6F327F7937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14</a:t>
            </a:fld>
            <a:endParaRPr lang="en-ZA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5207736-B698-2B8A-E36E-74BDA7190C67}"/>
              </a:ext>
            </a:extLst>
          </p:cNvPr>
          <p:cNvSpPr txBox="1">
            <a:spLocks/>
          </p:cNvSpPr>
          <p:nvPr/>
        </p:nvSpPr>
        <p:spPr>
          <a:xfrm>
            <a:off x="932687" y="13039050"/>
            <a:ext cx="22786215" cy="54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b">
            <a:spAutoFit/>
          </a:bodyPr>
          <a:lstStyle>
            <a:lvl1pPr marL="0" marR="0" indent="0" algn="l" defTabSz="6429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160" baseline="0">
                <a:ln>
                  <a:noFill/>
                </a:ln>
                <a:solidFill>
                  <a:srgbClr val="838787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1045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90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4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79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823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268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712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157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hangingPunct="1"/>
            <a:r>
              <a:rPr lang="en-ZA" dirty="0"/>
              <a:t>SAIP2025																													09 JULY 2025</a:t>
            </a:r>
          </a:p>
        </p:txBody>
      </p:sp>
    </p:spTree>
    <p:extLst>
      <p:ext uri="{BB962C8B-B14F-4D97-AF65-F5344CB8AC3E}">
        <p14:creationId xmlns:p14="http://schemas.microsoft.com/office/powerpoint/2010/main" val="136105458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dots&#10;&#10;AI-generated content may be incorrect.">
            <a:extLst>
              <a:ext uri="{FF2B5EF4-FFF2-40B4-BE49-F238E27FC236}">
                <a16:creationId xmlns:a16="http://schemas.microsoft.com/office/drawing/2014/main" id="{945FA31D-AF50-DED2-D86F-E0AD76943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133600"/>
            <a:ext cx="9734550" cy="973455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9E6DF-E27D-ACF0-F0F6-0EE2E0A4FD6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300787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7E21-1719-8AE9-5A30-B7CB0BBE5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582" y="6061544"/>
            <a:ext cx="17145000" cy="3804048"/>
          </a:xfrm>
        </p:spPr>
        <p:txBody>
          <a:bodyPr>
            <a:normAutofit fontScale="90000"/>
          </a:bodyPr>
          <a:lstStyle/>
          <a:p>
            <a:r>
              <a:rPr lang="en-ZA" dirty="0"/>
              <a:t>BACKUP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242FB-2F6A-51E7-6A69-298D2CEF1E1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8079960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E603BD-F537-5AD8-780F-4F148EBF6C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39F06D-B492-5973-5FC8-38A10042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49" y="638175"/>
            <a:ext cx="22281502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Transverse momentum and PSUEDO-RAPIDITY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7244A7D-B913-66F2-3686-41154CEDCFF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790700" y="1991504"/>
                <a:ext cx="13455520" cy="5342358"/>
              </a:xfrm>
            </p:spPr>
            <p:txBody>
              <a:bodyPr>
                <a:normAutofit fontScale="47500" lnSpcReduction="20000"/>
              </a:bodyPr>
              <a:lstStyle/>
              <a:p>
                <a:r>
                  <a:rPr lang="en-ZA" dirty="0"/>
                  <a:t>Transverse Momentum: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Definition:</a:t>
                </a:r>
              </a:p>
              <a:p>
                <a:pPr marL="4445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ZA" dirty="0"/>
              </a:p>
              <a:p>
                <a:pPr marL="444500" lvl="1" indent="0">
                  <a:buNone/>
                </a:pPr>
                <a:r>
                  <a:rPr lang="en-ZA" dirty="0"/>
                  <a:t>Momentum component perpendicular to the beamline.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/>
                  <a:t>The z-direction (along the beam) is not symmetric due to unknown initial momenta of the colliding </a:t>
                </a:r>
                <a:r>
                  <a:rPr lang="en-GB" dirty="0" err="1"/>
                  <a:t>partons</a:t>
                </a:r>
                <a:r>
                  <a:rPr lang="en-GB" dirty="0"/>
                  <a:t>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GB" dirty="0"/>
                  <a:t>Transverse components (x, y) are well-defined and conserved in proton-proton collisions.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GB" dirty="0"/>
                  <a:t> is boost-invariant in the z-direction, making it more robust for LHC analyses</a:t>
                </a:r>
                <a:endParaRPr lang="en-ZA" dirty="0"/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D7244A7D-B913-66F2-3686-41154CEDCF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790700" y="1991504"/>
                <a:ext cx="13455520" cy="5342358"/>
              </a:xfrm>
              <a:blipFill>
                <a:blip r:embed="rId2"/>
                <a:stretch>
                  <a:fillRect l="-816" t="-1826" r="-13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36526-7A00-99AE-0D0C-932C60F9C29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17</a:t>
            </a:fld>
            <a:endParaRPr lang="en-Z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>
                <a:extLst>
                  <a:ext uri="{FF2B5EF4-FFF2-40B4-BE49-F238E27FC236}">
                    <a16:creationId xmlns:a16="http://schemas.microsoft.com/office/drawing/2014/main" id="{83FF4828-08A3-A7F1-8FD8-4D84420890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6900" y="7333861"/>
                <a:ext cx="12950112" cy="261257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71437" tIns="71437" rIns="71437" bIns="71437">
                <a:normAutofit fontScale="40000" lnSpcReduction="20000"/>
              </a:bodyPr>
              <a:lstStyle>
                <a:lvl1pPr marL="601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045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490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1934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2379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2823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3268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3712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4157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hangingPunct="1"/>
                <a:r>
                  <a:rPr lang="en-ZA" dirty="0"/>
                  <a:t>Rapidity (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ZA" dirty="0"/>
                  <a:t>):</a:t>
                </a:r>
              </a:p>
              <a:p>
                <a:pPr lvl="1" hangingPunct="1">
                  <a:buFont typeface="Arial" panose="020B0604020202020204" pitchFamily="34" charset="0"/>
                  <a:buChar char="•"/>
                </a:pPr>
                <a:r>
                  <a:rPr lang="en-ZA" dirty="0"/>
                  <a:t>Definition:</a:t>
                </a:r>
              </a:p>
              <a:p>
                <a:pPr marL="444500" lvl="1" indent="0" hangingPunct="1">
                  <a:buFont typeface="Avenir Next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Z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ZA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ZA" dirty="0"/>
              </a:p>
              <a:p>
                <a:pPr lvl="1" hangingPunct="1">
                  <a:buFont typeface="Arial" panose="020B0604020202020204" pitchFamily="34" charset="0"/>
                  <a:buChar char="•"/>
                </a:pPr>
                <a:r>
                  <a:rPr lang="en-GB" dirty="0"/>
                  <a:t>Useful for massive particles but  requires energy measurement.</a:t>
                </a:r>
              </a:p>
              <a:p>
                <a:pPr marL="444500" lvl="1" indent="0" hangingPunct="1">
                  <a:buNone/>
                </a:pPr>
                <a:endParaRPr lang="en-ZA" dirty="0"/>
              </a:p>
            </p:txBody>
          </p:sp>
        </mc:Choice>
        <mc:Fallback xmlns="">
          <p:sp>
            <p:nvSpPr>
              <p:cNvPr id="7" name="Text Placeholder 3">
                <a:extLst>
                  <a:ext uri="{FF2B5EF4-FFF2-40B4-BE49-F238E27FC236}">
                    <a16:creationId xmlns:a16="http://schemas.microsoft.com/office/drawing/2014/main" id="{83FF4828-08A3-A7F1-8FD8-4D844208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7333861"/>
                <a:ext cx="12950112" cy="2612571"/>
              </a:xfrm>
              <a:prstGeom prst="rect">
                <a:avLst/>
              </a:prstGeom>
              <a:blipFill>
                <a:blip r:embed="rId3"/>
                <a:stretch>
                  <a:fillRect l="-565" t="-233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>
                <a:extLst>
                  <a:ext uri="{FF2B5EF4-FFF2-40B4-BE49-F238E27FC236}">
                    <a16:creationId xmlns:a16="http://schemas.microsoft.com/office/drawing/2014/main" id="{E9A4D85A-0D43-4C6D-8DEA-0C08C8CF50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36914" y="9946432"/>
                <a:ext cx="13303898" cy="308434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71437" tIns="71437" rIns="71437" bIns="71437">
                <a:normAutofit fontScale="32500" lnSpcReduction="20000"/>
              </a:bodyPr>
              <a:lstStyle>
                <a:lvl1pPr marL="601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045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490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1934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2379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2823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3268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3712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4157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hangingPunct="1"/>
                <a:r>
                  <a:rPr lang="en-ZA" dirty="0"/>
                  <a:t>Psuedo-rapidity (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ZA" dirty="0"/>
                  <a:t>):</a:t>
                </a:r>
              </a:p>
              <a:p>
                <a:pPr lvl="1" hangingPunct="1">
                  <a:buFont typeface="Arial" panose="020B0604020202020204" pitchFamily="34" charset="0"/>
                  <a:buChar char="•"/>
                </a:pPr>
                <a:r>
                  <a:rPr lang="en-ZA" dirty="0"/>
                  <a:t>Definition:</a:t>
                </a:r>
              </a:p>
              <a:p>
                <a:pPr marL="444500" lvl="1" indent="0" hangingPunct="1">
                  <a:buFont typeface="Avenir Next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ZA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Z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ZA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Z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ZA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Z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num>
                                        <m:den>
                                          <m:r>
                                            <a:rPr lang="en-ZA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ZA" b="0" dirty="0"/>
              </a:p>
              <a:p>
                <a:pPr lvl="1" hangingPunct="1"/>
                <a:r>
                  <a:rPr lang="en-GB" dirty="0"/>
                  <a:t>Based on angle θ relative to beamline</a:t>
                </a:r>
              </a:p>
              <a:p>
                <a:pPr lvl="1" hangingPunct="1"/>
                <a:r>
                  <a:rPr lang="en-GB" dirty="0"/>
                  <a:t>Easier to measure from detector geometry (especially calorimeters)</a:t>
                </a:r>
              </a:p>
              <a:p>
                <a:pPr marL="444500" lvl="1" indent="0" hangingPunct="1">
                  <a:buNone/>
                </a:pPr>
                <a:endParaRPr lang="en-ZA" dirty="0"/>
              </a:p>
            </p:txBody>
          </p:sp>
        </mc:Choice>
        <mc:Fallback xmlns="">
          <p:sp>
            <p:nvSpPr>
              <p:cNvPr id="8" name="Text Placeholder 3">
                <a:extLst>
                  <a:ext uri="{FF2B5EF4-FFF2-40B4-BE49-F238E27FC236}">
                    <a16:creationId xmlns:a16="http://schemas.microsoft.com/office/drawing/2014/main" id="{E9A4D85A-0D43-4C6D-8DEA-0C08C8CF5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4" y="9946432"/>
                <a:ext cx="13303898" cy="3084349"/>
              </a:xfrm>
              <a:prstGeom prst="rect">
                <a:avLst/>
              </a:prstGeom>
              <a:blipFill>
                <a:blip r:embed="rId4"/>
                <a:stretch>
                  <a:fillRect l="-367" t="-138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ACE59C-ED80-D117-C625-5D8C284053BA}"/>
                  </a:ext>
                </a:extLst>
              </p:cNvPr>
              <p:cNvSpPr txBox="1"/>
              <p:nvPr/>
            </p:nvSpPr>
            <p:spPr>
              <a:xfrm>
                <a:off x="10321990" y="9576148"/>
                <a:ext cx="12195110" cy="9541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ZA" i="1" dirty="0"/>
                  <a:t> and </a:t>
                </a:r>
                <a14:m>
                  <m:oMath xmlns:m="http://schemas.openxmlformats.org/officeDocument/2006/math">
                    <m:r>
                      <a:rPr lang="en-ZA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ZA" i="1" dirty="0"/>
                  <a:t> simplify measurements and enhance physics interpretability at hadron colliders.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ACE59C-ED80-D117-C625-5D8C28405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990" y="9576148"/>
                <a:ext cx="12195110" cy="954107"/>
              </a:xfrm>
              <a:prstGeom prst="rect">
                <a:avLst/>
              </a:prstGeom>
              <a:blipFill>
                <a:blip r:embed="rId5"/>
                <a:stretch>
                  <a:fillRect l="-1000" t="-6410" b="-1794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A diagram of a machine&#10;&#10;AI-generated content may be incorrect.">
            <a:extLst>
              <a:ext uri="{FF2B5EF4-FFF2-40B4-BE49-F238E27FC236}">
                <a16:creationId xmlns:a16="http://schemas.microsoft.com/office/drawing/2014/main" id="{03DC4623-B37E-61EF-5267-9976FA8A33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478" y="4202225"/>
            <a:ext cx="8243496" cy="44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0485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0E07DF-E8FE-3A23-4D66-31C2D7257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CE28AB-087D-0C69-667B-C7D1C66E6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0" y="495517"/>
            <a:ext cx="171450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TRUTH LABELING IN SIMULATION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DFE633-77A0-94E2-6FE6-B880EB5B4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51315" y="1959429"/>
            <a:ext cx="18413186" cy="10488556"/>
          </a:xfrm>
        </p:spPr>
        <p:txBody>
          <a:bodyPr>
            <a:normAutofit fontScale="70000" lnSpcReduction="20000"/>
          </a:bodyPr>
          <a:lstStyle/>
          <a:p>
            <a:r>
              <a:rPr lang="en-ZA" dirty="0"/>
              <a:t>Purpose of Truth </a:t>
            </a:r>
            <a:r>
              <a:rPr lang="en-ZA" dirty="0" err="1"/>
              <a:t>Labeling</a:t>
            </a:r>
            <a:endParaRPr lang="en-Z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Identify true particle origins in simulation.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Helps distinguish between real signal components and background/noise.</a:t>
            </a:r>
          </a:p>
          <a:p>
            <a:pPr marL="444500" lvl="1" indent="0">
              <a:buNone/>
            </a:pPr>
            <a:endParaRPr lang="en-ZA" dirty="0"/>
          </a:p>
          <a:p>
            <a:r>
              <a:rPr lang="en-ZA" dirty="0"/>
              <a:t>Examples in Our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Truth Photons: Prompt photons (status=1 or 23) not from hadron decays.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Truth b-jets: Jets matched to b-hadrons within </a:t>
            </a:r>
            <a:r>
              <a:rPr lang="el-GR" dirty="0"/>
              <a:t>Δ</a:t>
            </a:r>
            <a:r>
              <a:rPr lang="en-ZA" dirty="0"/>
              <a:t>R &lt; 0.4.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Truth </a:t>
            </a:r>
            <a:r>
              <a:rPr lang="en-ZA" dirty="0" err="1"/>
              <a:t>Taus</a:t>
            </a:r>
            <a:r>
              <a:rPr lang="en-ZA" dirty="0"/>
              <a:t>: From scalar decay, not from background W/Z.</a:t>
            </a:r>
          </a:p>
          <a:p>
            <a:pPr marL="444500" lvl="1" indent="0">
              <a:buNone/>
            </a:pPr>
            <a:endParaRPr lang="en-ZA" dirty="0"/>
          </a:p>
          <a:p>
            <a:r>
              <a:rPr lang="en-ZA" dirty="0"/>
              <a:t>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 err="1"/>
              <a:t>TruthParticles</a:t>
            </a:r>
            <a:r>
              <a:rPr lang="en-ZA" dirty="0"/>
              <a:t>, </a:t>
            </a:r>
            <a:r>
              <a:rPr lang="en-ZA" dirty="0" err="1"/>
              <a:t>TruthBosons</a:t>
            </a:r>
            <a:r>
              <a:rPr lang="en-ZA" dirty="0"/>
              <a:t>, </a:t>
            </a:r>
            <a:r>
              <a:rPr lang="en-ZA" dirty="0" err="1"/>
              <a:t>TruthBottom</a:t>
            </a:r>
            <a:r>
              <a:rPr lang="en-ZA" dirty="0"/>
              <a:t>, and AntiKt4TruthJets containers in the EVNT or Truth1 files.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Truth </a:t>
            </a:r>
            <a:r>
              <a:rPr lang="en-ZA" dirty="0" err="1"/>
              <a:t>labeling</a:t>
            </a:r>
            <a:r>
              <a:rPr lang="en-ZA" dirty="0"/>
              <a:t> enables performance studies, e.g., b-tagging efficiency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51FBB-68DA-1131-5884-B1CE2C3B5D5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530050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4C1799-E04C-A0C6-4E88-F3356F23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53E301-26E6-F7B1-AE0A-8200DC1B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545" y="453032"/>
            <a:ext cx="171450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B-Jet tagging at truth level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6BB191D-3D5D-3CD4-B453-3DAC67CC122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320920" y="1972842"/>
                <a:ext cx="17145000" cy="859036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ZA" dirty="0"/>
                  <a:t>A jet is </a:t>
                </a:r>
                <a:r>
                  <a:rPr lang="en-ZA" dirty="0" err="1"/>
                  <a:t>labeled</a:t>
                </a:r>
                <a:r>
                  <a:rPr lang="en-ZA" dirty="0"/>
                  <a:t> as a b-jet if: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A b-hadron (from b-quark fragmentation)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ZA" dirty="0"/>
                  <a:t> &gt; 5 GeV is found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Within a cone </a:t>
                </a:r>
                <a:r>
                  <a:rPr lang="el-GR" dirty="0"/>
                  <a:t>Δ</a:t>
                </a:r>
                <a:r>
                  <a:rPr lang="en-ZA" dirty="0"/>
                  <a:t>R &lt; 0.4 around the jet axis</a:t>
                </a:r>
              </a:p>
              <a:p>
                <a:r>
                  <a:rPr lang="en-ZA" dirty="0"/>
                  <a:t>Method Used: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Loop over AntiKt4TruthJets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Match to </a:t>
                </a:r>
                <a:r>
                  <a:rPr lang="en-ZA" dirty="0" err="1"/>
                  <a:t>TruthBottom</a:t>
                </a:r>
                <a:r>
                  <a:rPr lang="en-ZA" dirty="0"/>
                  <a:t> particles or b-hadrons in </a:t>
                </a:r>
                <a:r>
                  <a:rPr lang="en-ZA" dirty="0" err="1"/>
                  <a:t>TruthParticles</a:t>
                </a:r>
                <a:endParaRPr lang="en-ZA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Use status = 23 for intermediate b-quarks or b-hadrons</a:t>
                </a:r>
              </a:p>
              <a:p>
                <a:r>
                  <a:rPr lang="en-ZA" dirty="0"/>
                  <a:t>Why It Matters: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Ensures our b-jet selection reflects actual physics origin, not just energy deposits.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dirty="0"/>
                  <a:t>Enables comparison to </a:t>
                </a:r>
                <a:r>
                  <a:rPr lang="en-ZA" dirty="0" err="1"/>
                  <a:t>reco</a:t>
                </a:r>
                <a:r>
                  <a:rPr lang="en-ZA" dirty="0"/>
                  <a:t>-level b-tagging using MV2/</a:t>
                </a:r>
                <a:r>
                  <a:rPr lang="en-ZA" dirty="0" err="1"/>
                  <a:t>DeepFlavor</a:t>
                </a:r>
                <a:r>
                  <a:rPr lang="en-ZA" dirty="0"/>
                  <a:t> algorithms.</a:t>
                </a:r>
              </a:p>
            </p:txBody>
          </p:sp>
        </mc:Choice>
        <mc:Fallback xmlns="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56BB191D-3D5D-3CD4-B453-3DAC67CC12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20920" y="1972842"/>
                <a:ext cx="17145000" cy="8590360"/>
              </a:xfrm>
              <a:blipFill>
                <a:blip r:embed="rId2"/>
                <a:stretch>
                  <a:fillRect l="-1102" t="-2058" b="-1136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A884CB-739C-F466-8BBF-20D640CCEE8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958976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FA6A3D-5FAF-C306-EFBA-A82F26E0E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453032"/>
            <a:ext cx="7479792" cy="1017985"/>
          </a:xfrm>
        </p:spPr>
        <p:txBody>
          <a:bodyPr>
            <a:noAutofit/>
          </a:bodyPr>
          <a:lstStyle/>
          <a:p>
            <a:pPr algn="ctr"/>
            <a:r>
              <a:rPr lang="en-ZA" sz="9600" b="1" dirty="0">
                <a:solidFill>
                  <a:schemeClr val="bg1"/>
                </a:solidFill>
              </a:rPr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C89AA-2301-F147-1DB3-AD6D35007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5450" y="1682496"/>
            <a:ext cx="20135850" cy="11375136"/>
          </a:xfrm>
        </p:spPr>
        <p:txBody>
          <a:bodyPr>
            <a:normAutofit fontScale="92500" lnSpcReduction="20000"/>
          </a:bodyPr>
          <a:lstStyle/>
          <a:p>
            <a:pPr marL="457200" indent="-381000" rtl="0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GB" sz="6000" b="1" i="1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Simplified Model</a:t>
            </a:r>
          </a:p>
          <a:p>
            <a:pPr marL="76200" lvl="0" indent="0" rtl="0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GB" sz="6000" b="1" i="1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lang="en-GB" sz="6000" b="1" i="1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GB" sz="6000" b="1" i="1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Multilepton anomalies and Diphoton excess</a:t>
            </a:r>
          </a:p>
          <a:p>
            <a:pPr marL="76200" lvl="0" indent="0" rtl="0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GB" sz="6000" b="1" i="1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lang="en-GB" sz="6000" b="1" i="1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GB" sz="6000" b="1" i="1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Signal MC Generation and Validation</a:t>
            </a:r>
          </a:p>
          <a:p>
            <a:pPr marL="76200" lvl="0" indent="0" rtl="0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GB" sz="6000" b="1" i="1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●"/>
            </a:pPr>
            <a:endParaRPr lang="en-GB" sz="6000" b="1" i="1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GB" sz="6000" b="1" i="1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MC Request workflow and Pile-Up campaigns</a:t>
            </a:r>
          </a:p>
          <a:p>
            <a:pPr marL="76200" lvl="0" indent="0" rtl="0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GB" sz="6000" b="1" i="1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lang="en-GB" sz="6000" b="1" i="1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GB" sz="6000" b="1" i="1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Progress and Future Work</a:t>
            </a:r>
          </a:p>
          <a:p>
            <a:pPr marL="76200" lvl="0" indent="0" rtl="0">
              <a:spcBef>
                <a:spcPts val="0"/>
              </a:spcBef>
              <a:buClr>
                <a:schemeClr val="dk1"/>
              </a:buClr>
              <a:buSzPts val="2400"/>
              <a:buNone/>
            </a:pPr>
            <a:endParaRPr lang="en-GB" sz="6000" b="1" i="1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●"/>
            </a:pPr>
            <a:endParaRPr lang="en-GB" sz="6000" b="1" i="1" dirty="0">
              <a:solidFill>
                <a:schemeClr val="bg1"/>
              </a:solidFill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ts val="2400"/>
              <a:buFont typeface="Times New Roman"/>
              <a:buChar char="●"/>
            </a:pPr>
            <a:r>
              <a:rPr lang="en-GB" sz="6000" b="1" i="1" dirty="0">
                <a:solidFill>
                  <a:schemeClr val="bg1"/>
                </a:solidFill>
                <a:ea typeface="Times New Roman"/>
                <a:cs typeface="Times New Roman"/>
                <a:sym typeface="Times New Roman"/>
              </a:rPr>
              <a:t>Conclusion</a:t>
            </a:r>
          </a:p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43660-11F9-719C-0618-1B434A9CD45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403001" y="13217042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1130283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FBF33B-E793-33F4-4522-1E1D2F17B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C79321-3D1C-9196-FCFA-2D8821CE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0" y="267891"/>
            <a:ext cx="171450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Pile-up and simulation 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95D3C-00D8-7CF5-76C0-C603273A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9148" y="1809369"/>
            <a:ext cx="17145000" cy="4682871"/>
          </a:xfrm>
        </p:spPr>
        <p:txBody>
          <a:bodyPr/>
          <a:lstStyle/>
          <a:p>
            <a:r>
              <a:rPr lang="en-GB" dirty="0"/>
              <a:t>Pile-up refers to multiple proton-proton collisions occurring in the same or nearby bunch crossing.</a:t>
            </a:r>
          </a:p>
          <a:p>
            <a:r>
              <a:rPr lang="en-GB" dirty="0"/>
              <a:t>It can distort reconstructed physics objects and affect event selection.</a:t>
            </a:r>
          </a:p>
          <a:p>
            <a:r>
              <a:rPr lang="en-GB" dirty="0"/>
              <a:t>Our samples include pile-up to match real LHC conditions.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2C1A5-6622-7D86-C1D7-9C8E255610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20</a:t>
            </a:fld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773257-BFBF-AEC8-47C5-5491CBECC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506" y="6492240"/>
            <a:ext cx="14210238" cy="3684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6A030C-E0E9-00DF-A7A0-19A92C712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259" y="10707859"/>
            <a:ext cx="12144777" cy="25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3425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24A676-DCB9-CC71-89C2-00ECC0270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AEE72B-1562-1683-1982-118FABF1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756" y="641175"/>
            <a:ext cx="171450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Progress checklist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613C9-F76F-48B1-E285-46568B5A8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15B718-53B2-E2E0-3386-A194F09ED3E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21</a:t>
            </a:fld>
            <a:endParaRPr lang="en-Z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3579D-8F7D-18B1-9134-3A289E656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762" y="2852226"/>
            <a:ext cx="15662988" cy="87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6961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C9431-B4BE-4922-8BFC-B0522A8C0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EDFD1-F4B2-C322-CF66-B74789307B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30E85F-A4C0-E109-910D-58CE2CB9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756" y="641175"/>
            <a:ext cx="171450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EXTRA DISTRIBUTIONS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5D46E-B2C3-8114-5357-108D1F3B95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630E2-34E5-3388-1E88-5624AA6A1D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22</a:t>
            </a:fld>
            <a:endParaRPr lang="en-ZA"/>
          </a:p>
        </p:txBody>
      </p:sp>
      <p:pic>
        <p:nvPicPr>
          <p:cNvPr id="7" name="Picture 6" descr="A graph of a number of objects&#10;&#10;AI-generated content may be incorrect.">
            <a:extLst>
              <a:ext uri="{FF2B5EF4-FFF2-40B4-BE49-F238E27FC236}">
                <a16:creationId xmlns:a16="http://schemas.microsoft.com/office/drawing/2014/main" id="{30E91178-263D-725D-E4C1-980E7E2D4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93" y="2523508"/>
            <a:ext cx="9846332" cy="72922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D01AA3-8586-4FE8-9BB7-08713F1FD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556" y="2619993"/>
            <a:ext cx="9578749" cy="691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2337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061203-EE6D-F4FF-AD45-8F837D74A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F1F1AA-CA17-C7FB-2FA0-3F8E1EB49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476856"/>
            <a:ext cx="171450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Branching ratios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D3FB2-4C02-0587-EE48-EEAD97812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J. Phys. G 46 (2019) no.11, 115001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76FE6-60D6-FCA6-7BDD-F6A07EDED9A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ZA" smtClean="0"/>
              <a:t>23</a:t>
            </a:fld>
            <a:endParaRPr lang="en-ZA"/>
          </a:p>
        </p:txBody>
      </p:sp>
      <p:pic>
        <p:nvPicPr>
          <p:cNvPr id="7" name="Picture 6" descr="A comparison of different colored lines&#10;&#10;AI-generated content may be incorrect.">
            <a:extLst>
              <a:ext uri="{FF2B5EF4-FFF2-40B4-BE49-F238E27FC236}">
                <a16:creationId xmlns:a16="http://schemas.microsoft.com/office/drawing/2014/main" id="{AABB695D-8BA1-18ED-0E0B-867E71E9A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929" y="5443440"/>
            <a:ext cx="11629699" cy="46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2030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A08272-8487-0B4A-2D65-09FA79D39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0"/>
            <a:ext cx="24054318" cy="101798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WORK PLAN</a:t>
            </a:r>
            <a:endParaRPr lang="en-ZA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2FA47B-FE23-0565-9C44-01D2F6AEE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ACFFEE5-74A2-4FEA-0957-0086CE7D4C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61712"/>
              </p:ext>
            </p:extLst>
          </p:nvPr>
        </p:nvGraphicFramePr>
        <p:xfrm>
          <a:off x="3477641" y="2058496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45778BA-E2C7-B211-957F-0B9C2597988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220918" y="202604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24</a:t>
            </a:fld>
            <a:endParaRPr lang="en-ZA" dirty="0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58AA9669-817C-6EA6-DB5F-3A4B93762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2943570"/>
            <a:ext cx="22786215" cy="643578"/>
          </a:xfrm>
        </p:spPr>
        <p:txBody>
          <a:bodyPr/>
          <a:lstStyle/>
          <a:p>
            <a:r>
              <a:rPr lang="en-ZA" dirty="0"/>
              <a:t>SAIP2025																													07 JULY 2025</a:t>
            </a:r>
          </a:p>
        </p:txBody>
      </p:sp>
    </p:spTree>
    <p:extLst>
      <p:ext uri="{BB962C8B-B14F-4D97-AF65-F5344CB8AC3E}">
        <p14:creationId xmlns:p14="http://schemas.microsoft.com/office/powerpoint/2010/main" val="10144923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87216F-103D-C463-4B34-432F8568A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09 JULY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2E8067-D7B8-C38E-6D94-31538BB1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805" y="376565"/>
            <a:ext cx="10763250" cy="1017985"/>
          </a:xfrm>
        </p:spPr>
        <p:txBody>
          <a:bodyPr>
            <a:normAutofit fontScale="90000"/>
          </a:bodyPr>
          <a:lstStyle/>
          <a:p>
            <a:r>
              <a:rPr lang="en-GB" dirty="0"/>
              <a:t>Simplified model</a:t>
            </a:r>
            <a:endParaRPr lang="en-Z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B414845-9889-F6F2-BB5F-5A9BF9DBF92F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932687" y="1629825"/>
                <a:ext cx="11402135" cy="11078470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GB" dirty="0"/>
                  <a:t>The hypothesis begins with the assumptions that a boson denoted as H exists and exhibits Higgs-like interactions. It is predicted to have a mass between 240 and 280 GeV</a:t>
                </a:r>
              </a:p>
              <a:p>
                <a:r>
                  <a:rPr lang="en-GB" dirty="0"/>
                  <a:t>Thus, the search for the mass scan from 200-400 GeV range is performed</a:t>
                </a:r>
              </a:p>
              <a:p>
                <a:r>
                  <a:rPr lang="en-GB" dirty="0"/>
                  <a:t>To prevent significant quartic couplings a scalar mediator S is introduced, that interacts with the Standard Model </a:t>
                </a:r>
              </a:p>
              <a:p>
                <a:r>
                  <a:rPr lang="en-GB" dirty="0"/>
                  <a:t>In the model, the decay channels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 are expected to be dominant modes compared to other processes.</a:t>
                </a:r>
              </a:p>
              <a:p>
                <a:pPr marL="0" indent="0">
                  <a:buNone/>
                </a:pPr>
                <a:endParaRPr lang="en-ZA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BB414845-9889-F6F2-BB5F-5A9BF9DBF9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932687" y="1629825"/>
                <a:ext cx="11402135" cy="11078470"/>
              </a:xfrm>
              <a:blipFill>
                <a:blip r:embed="rId2"/>
                <a:stretch>
                  <a:fillRect l="-2511" t="-1264" r="-2404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2A7CC92-65AC-3634-5756-D8B00C370658}"/>
              </a:ext>
            </a:extLst>
          </p:cNvPr>
          <p:cNvSpPr txBox="1"/>
          <p:nvPr/>
        </p:nvSpPr>
        <p:spPr>
          <a:xfrm>
            <a:off x="14545259" y="7093275"/>
            <a:ext cx="12197442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BR" dirty="0"/>
              <a:t>2HDM+S model, Eur.Phys.J.C 76 (2016) 10, 580</a:t>
            </a:r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CB353-3102-A63B-E4A1-5A3084697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4804" y="1843020"/>
            <a:ext cx="9166354" cy="50149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866E25-F50B-57EF-C144-86FA4166D32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708306" y="118525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3</a:t>
            </a:fld>
            <a:endParaRPr lang="en-Z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52271E-FA49-BA29-7312-D52C692CC1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190"/>
                  </p:ext>
                </p:extLst>
              </p:nvPr>
            </p:nvGraphicFramePr>
            <p:xfrm>
              <a:off x="14794992" y="8444488"/>
              <a:ext cx="4498848" cy="3380867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4498848">
                      <a:extLst>
                        <a:ext uri="{9D8B030D-6E8A-4147-A177-3AD203B41FA5}">
                          <a16:colId xmlns:a16="http://schemas.microsoft.com/office/drawing/2014/main" val="143235854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bg2"/>
                              </a:solidFill>
                            </a:rPr>
                            <a:t>Final states of interest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395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799637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7210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07923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63888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19803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𝛾𝛾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 ̅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30531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C52271E-FA49-BA29-7312-D52C692CC1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190"/>
                  </p:ext>
                </p:extLst>
              </p:nvPr>
            </p:nvGraphicFramePr>
            <p:xfrm>
              <a:off x="14794992" y="8444488"/>
              <a:ext cx="4498848" cy="3428492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4498848">
                      <a:extLst>
                        <a:ext uri="{9D8B030D-6E8A-4147-A177-3AD203B41FA5}">
                          <a16:colId xmlns:a16="http://schemas.microsoft.com/office/drawing/2014/main" val="1432358540"/>
                        </a:ext>
                      </a:extLst>
                    </a:gridCol>
                  </a:tblGrid>
                  <a:tr h="491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bg2"/>
                              </a:solidFill>
                            </a:rPr>
                            <a:t>Final states of interest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1395008"/>
                      </a:ext>
                    </a:extLst>
                  </a:tr>
                  <a:tr h="4815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" t="-136709" r="-407" b="-5126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79963735"/>
                      </a:ext>
                    </a:extLst>
                  </a:tr>
                  <a:tr h="4815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" t="-236709" r="-407" b="-4126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7210396"/>
                      </a:ext>
                    </a:extLst>
                  </a:tr>
                  <a:tr h="4815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" t="-336709" r="-407" b="-3126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0792318"/>
                      </a:ext>
                    </a:extLst>
                  </a:tr>
                  <a:tr h="4815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" t="-436709" r="-407" b="-2126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6388802"/>
                      </a:ext>
                    </a:extLst>
                  </a:tr>
                  <a:tr h="4815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" t="-536709" r="-407" b="-1126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1980367"/>
                      </a:ext>
                    </a:extLst>
                  </a:tr>
                  <a:tr h="52920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6" t="-578161" r="-407" b="-2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730531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87962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E2C68D-B7B0-9681-C23E-5DCBD4465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408650"/>
            <a:ext cx="23069550" cy="1847850"/>
          </a:xfrm>
        </p:spPr>
        <p:txBody>
          <a:bodyPr>
            <a:normAutofit fontScale="90000"/>
          </a:bodyPr>
          <a:lstStyle/>
          <a:p>
            <a:r>
              <a:rPr lang="en-ZA" dirty="0"/>
              <a:t>Multilepton anomalies and Diphoton excesses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7B732-6793-1CBE-8360-B4B35973D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10300" y="5476486"/>
            <a:ext cx="13030200" cy="805515"/>
          </a:xfrm>
        </p:spPr>
        <p:txBody>
          <a:bodyPr>
            <a:normAutofit fontScale="55000" lnSpcReduction="20000"/>
          </a:bodyPr>
          <a:lstStyle/>
          <a:p>
            <a:pPr marL="0" indent="0" rtl="0">
              <a:buNone/>
            </a:pPr>
            <a:r>
              <a:rPr lang="en-GB" sz="3200" i="1" dirty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4800" i="1" dirty="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Nat Rev Phys 6, 294–309 (2024). https://doi.org/10.1038/s42254-024-00703-6</a:t>
            </a:r>
            <a:endParaRPr lang="en-GB" sz="5400" i="1" dirty="0"/>
          </a:p>
          <a:p>
            <a:endParaRPr lang="en-ZA" dirty="0"/>
          </a:p>
        </p:txBody>
      </p:sp>
      <p:pic>
        <p:nvPicPr>
          <p:cNvPr id="5" name="Google Shape;79;p16">
            <a:extLst>
              <a:ext uri="{FF2B5EF4-FFF2-40B4-BE49-F238E27FC236}">
                <a16:creationId xmlns:a16="http://schemas.microsoft.com/office/drawing/2014/main" id="{B9237BB7-5930-5A3B-CDE5-376B3A73F45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79312" y="1474177"/>
            <a:ext cx="15716250" cy="373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8194A7-0F24-B22E-7A1D-14B3B4365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207" y="6282001"/>
            <a:ext cx="10444722" cy="6271313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D4344B6-B2B8-C1ED-0583-A2034D085A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069550" y="193350"/>
            <a:ext cx="379579" cy="444825"/>
          </a:xfrm>
        </p:spPr>
        <p:txBody>
          <a:bodyPr/>
          <a:lstStyle/>
          <a:p>
            <a:fld id="{86CB4B4D-7CA3-9044-876B-883B54F8677D}" type="slidenum">
              <a:rPr lang="en-ZA" smtClean="0"/>
              <a:t>4</a:t>
            </a:fld>
            <a:endParaRPr lang="en-ZA" dirty="0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693A238C-C141-F15E-F690-9837B3A5DB93}"/>
              </a:ext>
            </a:extLst>
          </p:cNvPr>
          <p:cNvSpPr txBox="1">
            <a:spLocks/>
          </p:cNvSpPr>
          <p:nvPr/>
        </p:nvSpPr>
        <p:spPr>
          <a:xfrm>
            <a:off x="1892948" y="13152285"/>
            <a:ext cx="15716250" cy="54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>
            <a:spAutoFit/>
          </a:bodyPr>
          <a:lstStyle>
            <a:lvl1pPr marL="0" marR="0" indent="0" algn="l" defTabSz="6429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160" baseline="0">
                <a:ln>
                  <a:noFill/>
                </a:ln>
                <a:solidFill>
                  <a:srgbClr val="838787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1045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90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4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79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823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268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712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157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hangingPunct="1"/>
            <a:endParaRPr lang="en-ZA" dirty="0"/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6BAFDC5-5EFF-7311-F6B3-32938F06DBE2}"/>
              </a:ext>
            </a:extLst>
          </p:cNvPr>
          <p:cNvSpPr txBox="1">
            <a:spLocks/>
          </p:cNvSpPr>
          <p:nvPr/>
        </p:nvSpPr>
        <p:spPr>
          <a:xfrm>
            <a:off x="932687" y="13039050"/>
            <a:ext cx="22786215" cy="54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b">
            <a:spAutoFit/>
          </a:bodyPr>
          <a:lstStyle>
            <a:lvl1pPr marL="0" marR="0" indent="0" algn="l" defTabSz="642937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all" spc="160" baseline="0">
                <a:ln>
                  <a:noFill/>
                </a:ln>
                <a:solidFill>
                  <a:srgbClr val="838787"/>
                </a:solidFill>
                <a:uFillTx/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1045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90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4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379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rgbClr val="0B80C3"/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823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3268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7128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4157382" marR="0" indent="-601382" algn="l" defTabSz="821531" latinLnBrk="0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tabLst/>
              <a:defRPr sz="4600" b="0" i="0" u="none" strike="noStrike" cap="none" spc="0" baseline="0">
                <a:ln>
                  <a:noFill/>
                </a:ln>
                <a:solidFill>
                  <a:srgbClr val="838787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hangingPunct="1"/>
            <a:r>
              <a:rPr lang="en-ZA" dirty="0"/>
              <a:t>SAIP2025																													09 JULY 2025</a:t>
            </a:r>
          </a:p>
        </p:txBody>
      </p:sp>
    </p:spTree>
    <p:extLst>
      <p:ext uri="{BB962C8B-B14F-4D97-AF65-F5344CB8AC3E}">
        <p14:creationId xmlns:p14="http://schemas.microsoft.com/office/powerpoint/2010/main" val="32491854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A75E21-7E5A-F08C-0CEE-FE20668A7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F9EB99-D6DF-E0FC-03B3-7E9D54DC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0" y="129182"/>
            <a:ext cx="17145000" cy="1017985"/>
          </a:xfrm>
        </p:spPr>
        <p:txBody>
          <a:bodyPr>
            <a:normAutofit fontScale="90000"/>
          </a:bodyPr>
          <a:lstStyle/>
          <a:p>
            <a:r>
              <a:rPr lang="en-GB" dirty="0"/>
              <a:t>MC Event generation</a:t>
            </a:r>
            <a:endParaRPr lang="en-Z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503D877-38BE-DA33-9541-5F58D5FBDDB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66850" y="1794869"/>
                <a:ext cx="15178962" cy="1089476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b="1" dirty="0">
                    <a:solidFill>
                      <a:schemeClr val="bg1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𝜸𝜸</m:t>
                    </m:r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ZA" b="1" dirty="0">
                    <a:solidFill>
                      <a:schemeClr val="bg1"/>
                    </a:solidFill>
                  </a:rPr>
                  <a:t>leptons/</a:t>
                </a:r>
                <a14:m>
                  <m:oMath xmlns:m="http://schemas.openxmlformats.org/officeDocument/2006/math">
                    <m:r>
                      <a:rPr lang="en-ZA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ZA" b="1" dirty="0">
                    <a:solidFill>
                      <a:schemeClr val="bg1"/>
                    </a:solidFill>
                  </a:rPr>
                  <a:t>-jets channels are considered</a:t>
                </a:r>
              </a:p>
              <a:p>
                <a:r>
                  <a:rPr lang="en-ZA" b="1" dirty="0">
                    <a:solidFill>
                      <a:schemeClr val="bg1"/>
                    </a:solidFill>
                  </a:rPr>
                  <a:t>In particular this focuses on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d>
                      <m:dPr>
                        <m:ctrlP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𝜸𝜸</m:t>
                        </m:r>
                      </m:e>
                    </m:d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p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p>
                        <m:r>
                          <a:rPr lang="en-GB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m:rPr>
                        <m:nor/>
                      </m:rPr>
                      <a:rPr lang="en-GB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𝒃𝒃</m:t>
                    </m:r>
                    <m:r>
                      <a:rPr lang="en-GB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ZA" b="1" dirty="0">
                  <a:solidFill>
                    <a:schemeClr val="bg1"/>
                  </a:solidFill>
                </a:endParaRPr>
              </a:p>
              <a:p>
                <a:r>
                  <a:rPr lang="en-ZA" b="1" dirty="0">
                    <a:solidFill>
                      <a:schemeClr val="bg1"/>
                    </a:solidFill>
                  </a:rPr>
                  <a:t>Event generation: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i="1" dirty="0">
                    <a:solidFill>
                      <a:schemeClr val="bg1"/>
                    </a:solidFill>
                  </a:rPr>
                  <a:t>MG5 for matrix element calculations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i="1" dirty="0">
                    <a:solidFill>
                      <a:schemeClr val="bg1"/>
                    </a:solidFill>
                  </a:rPr>
                  <a:t>Pythia8 for </a:t>
                </a:r>
                <a:r>
                  <a:rPr lang="en-ZA" i="1" dirty="0" err="1">
                    <a:solidFill>
                      <a:schemeClr val="bg1"/>
                    </a:solidFill>
                  </a:rPr>
                  <a:t>parton</a:t>
                </a:r>
                <a:r>
                  <a:rPr lang="en-ZA" i="1" dirty="0">
                    <a:solidFill>
                      <a:schemeClr val="bg1"/>
                    </a:solidFill>
                  </a:rPr>
                  <a:t> showering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ZA" i="1" dirty="0" err="1">
                    <a:solidFill>
                      <a:schemeClr val="bg1"/>
                    </a:solidFill>
                  </a:rPr>
                  <a:t>EvtGen</a:t>
                </a:r>
                <a:r>
                  <a:rPr lang="en-ZA" i="1" dirty="0">
                    <a:solidFill>
                      <a:schemeClr val="bg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ZA" i="1" dirty="0">
                    <a:solidFill>
                      <a:schemeClr val="bg1"/>
                    </a:solidFill>
                  </a:rPr>
                  <a:t>-</a:t>
                </a:r>
                <a:r>
                  <a:rPr lang="en-ZA" i="1" dirty="0" err="1">
                    <a:solidFill>
                      <a:schemeClr val="bg1"/>
                    </a:solidFill>
                  </a:rPr>
                  <a:t>hadronisation</a:t>
                </a:r>
                <a:endParaRPr lang="en-ZA" i="1" dirty="0">
                  <a:solidFill>
                    <a:schemeClr val="bg1"/>
                  </a:solidFill>
                </a:endParaRPr>
              </a:p>
              <a:p>
                <a:r>
                  <a:rPr lang="en-GB" b="1" dirty="0">
                    <a:solidFill>
                      <a:schemeClr val="bg1"/>
                    </a:solidFill>
                    <a:ea typeface="Times New Roman"/>
                    <a:cs typeface="Times New Roman"/>
                    <a:sym typeface="Times New Roman"/>
                  </a:rPr>
                  <a:t>For the Job option of the signal about 54000 events for the tau channel and 22000 events for the </a:t>
                </a:r>
                <a:r>
                  <a:rPr lang="en-GB" b="1" dirty="0" err="1">
                    <a:solidFill>
                      <a:schemeClr val="bg1"/>
                    </a:solidFill>
                    <a:ea typeface="Times New Roman"/>
                    <a:cs typeface="Times New Roman"/>
                    <a:sym typeface="Times New Roman"/>
                  </a:rPr>
                  <a:t>bjet</a:t>
                </a:r>
                <a:r>
                  <a:rPr lang="en-GB" b="1" dirty="0">
                    <a:solidFill>
                      <a:schemeClr val="bg1"/>
                    </a:solidFill>
                    <a:ea typeface="Times New Roman"/>
                    <a:cs typeface="Times New Roman"/>
                    <a:sym typeface="Times New Roman"/>
                  </a:rPr>
                  <a:t> channel are generated</a:t>
                </a:r>
              </a:p>
              <a:p>
                <a:r>
                  <a:rPr lang="en-GB" b="1" dirty="0">
                    <a:solidFill>
                      <a:schemeClr val="bg1"/>
                    </a:solidFill>
                    <a:cs typeface="Times New Roman"/>
                    <a:sym typeface="Times New Roman"/>
                  </a:rPr>
                  <a:t>Benchmarks considered for validation: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𝟐𝟓𝟎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𝑮𝒆𝑽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𝟏𝟓𝟎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𝑮𝒆𝑽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𝒂𝒏𝒅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sSup>
                            <m:sSupPr>
                              <m:ctrlPr>
                                <a:rPr lang="en-ZA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p>
                              <m:r>
                                <a:rPr lang="en-ZA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𝟗𝟓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𝑮𝒆𝑽</m:t>
                      </m:r>
                    </m:oMath>
                  </m:oMathPara>
                </a14:m>
                <a:endParaRPr lang="en-GB" b="1" dirty="0">
                  <a:solidFill>
                    <a:schemeClr val="bg1"/>
                  </a:solidFill>
                </a:endParaRPr>
              </a:p>
              <a:p>
                <a:endParaRPr lang="en-ZA" dirty="0">
                  <a:solidFill>
                    <a:schemeClr val="tx1"/>
                  </a:solidFill>
                </a:endParaRPr>
              </a:p>
              <a:p>
                <a:endParaRPr lang="en-ZA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F503D877-38BE-DA33-9541-5F58D5FBD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66850" y="1794869"/>
                <a:ext cx="15178962" cy="10894764"/>
              </a:xfrm>
              <a:blipFill>
                <a:blip r:embed="rId3"/>
                <a:stretch>
                  <a:fillRect l="-1928" t="-2013" r="-1285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9529B86-3263-1CD1-68B7-CD30527180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340882"/>
                  </p:ext>
                </p:extLst>
              </p:nvPr>
            </p:nvGraphicFramePr>
            <p:xfrm>
              <a:off x="11819922" y="5535309"/>
              <a:ext cx="9629193" cy="2938399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3209731">
                      <a:extLst>
                        <a:ext uri="{9D8B030D-6E8A-4147-A177-3AD203B41FA5}">
                          <a16:colId xmlns:a16="http://schemas.microsoft.com/office/drawing/2014/main" val="740865099"/>
                        </a:ext>
                      </a:extLst>
                    </a:gridCol>
                    <a:gridCol w="3209731">
                      <a:extLst>
                        <a:ext uri="{9D8B030D-6E8A-4147-A177-3AD203B41FA5}">
                          <a16:colId xmlns:a16="http://schemas.microsoft.com/office/drawing/2014/main" val="2135357057"/>
                        </a:ext>
                      </a:extLst>
                    </a:gridCol>
                    <a:gridCol w="3209731">
                      <a:extLst>
                        <a:ext uri="{9D8B030D-6E8A-4147-A177-3AD203B41FA5}">
                          <a16:colId xmlns:a16="http://schemas.microsoft.com/office/drawing/2014/main" val="224117948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ZA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𝑯</m:t>
                                    </m:r>
                                  </m:sub>
                                </m:sSub>
                                <m:r>
                                  <a:rPr lang="en-ZA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n-ZA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  <m:r>
                                  <a:rPr lang="en-ZA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ZA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sub>
                                </m:sSub>
                                <m:r>
                                  <a:rPr lang="en-ZA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n-ZA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  <m:r>
                                  <a:rPr lang="en-ZA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ZA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  <m:r>
                                      <a:rPr lang="en-ZA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`</m:t>
                                    </m:r>
                                  </m:sub>
                                </m:sSub>
                                <m:r>
                                  <a:rPr lang="en-ZA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m:rPr>
                                    <m:nor/>
                                  </m:rPr>
                                  <a:rPr lang="en-ZA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GeV</m:t>
                                </m:r>
                                <m:r>
                                  <a:rPr lang="en-ZA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ZA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180347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77963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260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00732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225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4989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350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275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465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325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5374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E9529B86-3263-1CD1-68B7-CD30527180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6340882"/>
                  </p:ext>
                </p:extLst>
              </p:nvPr>
            </p:nvGraphicFramePr>
            <p:xfrm>
              <a:off x="11819922" y="5535309"/>
              <a:ext cx="9629193" cy="2938399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3209731">
                      <a:extLst>
                        <a:ext uri="{9D8B030D-6E8A-4147-A177-3AD203B41FA5}">
                          <a16:colId xmlns:a16="http://schemas.microsoft.com/office/drawing/2014/main" val="740865099"/>
                        </a:ext>
                      </a:extLst>
                    </a:gridCol>
                    <a:gridCol w="3209731">
                      <a:extLst>
                        <a:ext uri="{9D8B030D-6E8A-4147-A177-3AD203B41FA5}">
                          <a16:colId xmlns:a16="http://schemas.microsoft.com/office/drawing/2014/main" val="2135357057"/>
                        </a:ext>
                      </a:extLst>
                    </a:gridCol>
                    <a:gridCol w="3209731">
                      <a:extLst>
                        <a:ext uri="{9D8B030D-6E8A-4147-A177-3AD203B41FA5}">
                          <a16:colId xmlns:a16="http://schemas.microsoft.com/office/drawing/2014/main" val="2241179485"/>
                        </a:ext>
                      </a:extLst>
                    </a:gridCol>
                  </a:tblGrid>
                  <a:tr h="4815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8861" r="-200569" b="-551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000" t="-8861" r="-100569" b="-551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0000" t="-8861" r="-569" b="-551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8034709"/>
                      </a:ext>
                    </a:extLst>
                  </a:tr>
                  <a:tr h="491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95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7796391"/>
                      </a:ext>
                    </a:extLst>
                  </a:tr>
                  <a:tr h="491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260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0073240"/>
                      </a:ext>
                    </a:extLst>
                  </a:tr>
                  <a:tr h="491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225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51498951"/>
                      </a:ext>
                    </a:extLst>
                  </a:tr>
                  <a:tr h="491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350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275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0465040"/>
                      </a:ext>
                    </a:extLst>
                  </a:tr>
                  <a:tr h="491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325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125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55374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66C609-5FC8-1DDA-E0FC-24C3ECE1E73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858193" y="331786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5</a:t>
            </a:fld>
            <a:endParaRPr lang="en-ZA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9425F26-D90A-EA62-A1B5-53861BF6B7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09 JULY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27927-E5FA-4BA1-049E-6BE6E453FC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9339" y="2344719"/>
            <a:ext cx="3909563" cy="26407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17199D-9CFC-087A-6534-D12BE75D64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1999" y="2344719"/>
            <a:ext cx="4207625" cy="27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0701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BC70E5-4B91-9376-6AF3-F4AC875F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4649" y="558829"/>
            <a:ext cx="1937385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Benchmark cross sections and SELECTIONS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7E1289F1-DE14-99A5-52B7-CF1C02E1B61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4932785" y="7101522"/>
                <a:ext cx="5281857" cy="4045523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en-ZA" dirty="0"/>
                  <a:t>min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bSup>
                    <m:r>
                      <a:rPr lang="en-ZA" b="0" i="1" smtClean="0">
                        <a:latin typeface="Cambria Math" panose="02040503050406030204" pitchFamily="18" charset="0"/>
                      </a:rPr>
                      <m:t>=20 </m:t>
                    </m:r>
                  </m:oMath>
                </a14:m>
                <a:r>
                  <a:rPr lang="en-ZA" dirty="0"/>
                  <a:t>GeV</a:t>
                </a:r>
              </a:p>
              <a:p>
                <a:r>
                  <a:rPr lang="en-ZA" dirty="0"/>
                  <a:t>max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ZA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</m:e>
                    </m:d>
                    <m:r>
                      <a:rPr lang="en-ZA" b="0" i="1" smtClea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endParaRPr lang="en-ZA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ZA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b>
                    </m:sSub>
                  </m:oMath>
                </a14:m>
                <a:r>
                  <a:rPr lang="en-ZA" dirty="0"/>
                  <a:t> = 2</a:t>
                </a:r>
                <a:endParaRPr lang="en-US" sz="4800" dirty="0">
                  <a:solidFill>
                    <a:schemeClr val="tx1"/>
                  </a:solidFill>
                  <a:ea typeface="Carlito"/>
                  <a:cs typeface="Carlito"/>
                  <a:sym typeface="Carlito"/>
                </a:endParaRPr>
              </a:p>
              <a:p>
                <a:endParaRPr lang="en-ZA" dirty="0"/>
              </a:p>
            </p:txBody>
          </p:sp>
        </mc:Choice>
        <mc:Fallback>
          <p:sp>
            <p:nvSpPr>
              <p:cNvPr id="6" name="Text Placeholder 3">
                <a:extLst>
                  <a:ext uri="{FF2B5EF4-FFF2-40B4-BE49-F238E27FC236}">
                    <a16:creationId xmlns:a16="http://schemas.microsoft.com/office/drawing/2014/main" id="{7E1289F1-DE14-99A5-52B7-CF1C02E1B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4932785" y="7101522"/>
                <a:ext cx="5281857" cy="4045523"/>
              </a:xfrm>
              <a:blipFill>
                <a:blip r:embed="rId2"/>
                <a:stretch>
                  <a:fillRect l="-5415" t="-2252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5B17A5-E7FD-4B92-B2B8-EA874828BE3A}"/>
                  </a:ext>
                </a:extLst>
              </p:cNvPr>
              <p:cNvSpPr txBox="1"/>
              <p:nvPr/>
            </p:nvSpPr>
            <p:spPr>
              <a:xfrm>
                <a:off x="1016959" y="1589976"/>
                <a:ext cx="22350081" cy="10540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3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</m:ctrlPr>
                        </m:sSubPr>
                        <m:e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𝝈</m:t>
                          </m:r>
                        </m:e>
                        <m:sub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𝑻𝒐𝒕𝒂𝒍</m:t>
                          </m:r>
                        </m:sub>
                      </m:sSub>
                      <m:r>
                        <a:rPr kumimoji="0" lang="en-ZA" sz="5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=</m:t>
                      </m:r>
                      <m:sSub>
                        <m:sSubPr>
                          <m:ctrlP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</m:ctrlPr>
                        </m:sSubPr>
                        <m:e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𝝈</m:t>
                          </m:r>
                        </m:e>
                        <m:sub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𝒈𝒈</m:t>
                          </m:r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→</m:t>
                          </m:r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𝑯</m:t>
                          </m:r>
                        </m:sub>
                      </m:sSub>
                      <m:r>
                        <a:rPr kumimoji="0" lang="en-ZA" sz="5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×</m:t>
                      </m:r>
                      <m:r>
                        <a:rPr kumimoji="0" lang="en-ZA" sz="5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𝑩𝒓</m:t>
                      </m:r>
                      <m:d>
                        <m:dPr>
                          <m:ctrlP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</m:ctrlPr>
                        </m:dPr>
                        <m:e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𝑯</m:t>
                          </m:r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→</m:t>
                          </m:r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𝑺𝑺</m:t>
                          </m:r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′</m:t>
                          </m:r>
                        </m:e>
                      </m:d>
                      <m:r>
                        <a:rPr kumimoji="0" lang="en-ZA" sz="5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×</m:t>
                      </m:r>
                      <m:r>
                        <a:rPr kumimoji="0" lang="en-ZA" sz="5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𝑩𝒓</m:t>
                      </m:r>
                      <m:r>
                        <a:rPr kumimoji="0" lang="en-ZA" sz="5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 </m:t>
                      </m:r>
                      <m:d>
                        <m:dPr>
                          <m:ctrlP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</m:ctrlPr>
                        </m:dPr>
                        <m:e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𝑺</m:t>
                          </m:r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→</m:t>
                          </m:r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𝜸𝜸</m:t>
                          </m:r>
                        </m:e>
                      </m:d>
                      <m:r>
                        <a:rPr kumimoji="0" lang="en-ZA" sz="5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×</m:t>
                      </m:r>
                      <m:r>
                        <a:rPr kumimoji="0" lang="en-ZA" sz="54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Avenir Next Medium"/>
                          <a:cs typeface="Avenir Next Medium"/>
                          <a:sym typeface="Avenir Next Medium"/>
                        </a:rPr>
                        <m:t>𝑩𝒓</m:t>
                      </m:r>
                      <m:d>
                        <m:dPr>
                          <m:ctrlP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</m:ctrlPr>
                        </m:dPr>
                        <m:e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𝑺</m:t>
                          </m:r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′→</m:t>
                          </m:r>
                          <m:sSup>
                            <m:sSupPr>
                              <m:ctrlPr>
                                <a:rPr kumimoji="0" lang="en-ZA" sz="54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</m:ctrlPr>
                            </m:sSupPr>
                            <m:e>
                              <m:r>
                                <a:rPr kumimoji="0" lang="en-ZA" sz="54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  <m:t>𝝉</m:t>
                              </m:r>
                            </m:e>
                            <m:sup>
                              <m:r>
                                <a:rPr kumimoji="0" lang="en-ZA" sz="54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0" lang="en-ZA" sz="54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</m:ctrlPr>
                            </m:sSupPr>
                            <m:e>
                              <m:r>
                                <a:rPr kumimoji="0" lang="en-ZA" sz="54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  <m:t>𝝉</m:t>
                              </m:r>
                            </m:e>
                            <m:sup>
                              <m:r>
                                <a:rPr kumimoji="0" lang="en-ZA" sz="54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0" lang="en-ZA" sz="5400" b="1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/</m:t>
                          </m:r>
                          <m:r>
                            <a:rPr kumimoji="0" lang="en-ZA" sz="54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Avenir Next Medium"/>
                              <a:cs typeface="Avenir Next Medium"/>
                              <a:sym typeface="Avenir Next Medium"/>
                            </a:rPr>
                            <m:t>𝒃</m:t>
                          </m:r>
                          <m:sSup>
                            <m:sSupPr>
                              <m:ctrlPr>
                                <a:rPr kumimoji="0" lang="en-ZA" sz="54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</m:ctrlPr>
                            </m:sSupPr>
                            <m:e>
                              <m:r>
                                <a:rPr kumimoji="0" lang="en-ZA" sz="54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  <m:t>𝒃</m:t>
                              </m:r>
                            </m:e>
                            <m:sup>
                              <m:r>
                                <a:rPr kumimoji="0" lang="en-ZA" sz="5400" b="1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Avenir Next Medium"/>
                                  <a:cs typeface="Avenir Next Medium"/>
                                  <a:sym typeface="Avenir Next Medium"/>
                                </a:rPr>
                                <m:t>~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ZA" sz="5400" b="1" i="0" u="none" strike="noStrike" cap="none" spc="0" normalizeH="0" baseline="0" dirty="0">
                  <a:ln>
                    <a:noFill/>
                  </a:ln>
                  <a:solidFill>
                    <a:srgbClr val="838787"/>
                  </a:solidFill>
                  <a:effectLst/>
                  <a:uFillTx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5B17A5-E7FD-4B92-B2B8-EA874828B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59" y="1589976"/>
                <a:ext cx="22350081" cy="1054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95F0E673-6F42-C985-FC44-6A663305F1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2778" y="4651117"/>
                <a:ext cx="7224098" cy="8399253"/>
              </a:xfrm>
              <a:prstGeom prst="rect">
                <a:avLst/>
              </a:prstGeom>
              <a:ln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1437" tIns="71437" rIns="71437" bIns="71437">
                <a:normAutofit fontScale="25000" lnSpcReduction="20000"/>
              </a:bodyPr>
              <a:lstStyle>
                <a:lvl1pPr marL="601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045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490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1934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2379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2823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3268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3712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4157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marL="0" indent="0" hangingPunct="1">
                  <a:buFont typeface="Avenir Next"/>
                  <a:buNone/>
                </a:pPr>
                <a:endParaRPr lang="en-ZA" dirty="0"/>
              </a:p>
              <a:p>
                <a:pPr hangingPunct="1"/>
                <a:r>
                  <a:rPr lang="en-ZA" sz="16000" dirty="0">
                    <a:solidFill>
                      <a:schemeClr val="bg1"/>
                    </a:solidFill>
                    <a:ea typeface="Calibri"/>
                    <a:cs typeface="Calibri"/>
                  </a:rPr>
                  <a:t>min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SupPr>
                      <m:e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</m:t>
                        </m:r>
                      </m:e>
                      <m:sub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𝑇</m:t>
                        </m:r>
                      </m:sub>
                      <m:sup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𝑏</m:t>
                        </m:r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−</m:t>
                        </m:r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𝑞𝑢𝑎𝑟𝑘</m:t>
                        </m:r>
                      </m:sup>
                    </m:sSubSup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5 </m:t>
                    </m:r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𝐺𝑒𝑉</m:t>
                    </m:r>
                  </m:oMath>
                </a14:m>
                <a:endParaRPr lang="en-ZA" sz="160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endParaRPr>
              </a:p>
              <a:p>
                <a:pPr hangingPunct="1"/>
                <a:r>
                  <a:rPr lang="en-ZA" sz="16000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max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ZA" sz="16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𝜂</m:t>
                            </m:r>
                          </m:e>
                          <m:sub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𝑏</m:t>
                            </m:r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−</m:t>
                            </m:r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𝑞𝑢𝑎𝑟𝑘</m:t>
                            </m:r>
                          </m:sub>
                        </m:sSub>
                      </m:e>
                    </m:d>
                    <m:r>
                      <a:rPr lang="en-ZA" sz="1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2.5</m:t>
                    </m:r>
                  </m:oMath>
                </a14:m>
                <a:endParaRPr lang="en-ZA" sz="16000" i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endParaRPr>
              </a:p>
              <a:p>
                <a:pPr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ZA" sz="16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Δ</m:t>
                    </m:r>
                    <m:r>
                      <a:rPr lang="en-ZA" sz="16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𝑅</m:t>
                    </m:r>
                    <m:d>
                      <m:dPr>
                        <m:ctrlP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𝑗𝑒𝑡</m:t>
                        </m:r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;</m:t>
                        </m:r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𝑏</m:t>
                        </m:r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−</m:t>
                        </m:r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𝑞𝑢𝑎𝑟𝑘</m:t>
                        </m:r>
                      </m:e>
                    </m:d>
                    <m:r>
                      <a:rPr lang="en-ZA" sz="160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&lt;</m:t>
                    </m:r>
                    <m:r>
                      <a:rPr lang="en-ZA" sz="16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0.4</m:t>
                    </m:r>
                  </m:oMath>
                </a14:m>
                <a:r>
                  <a:rPr lang="en-ZA" sz="16000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 </a:t>
                </a:r>
              </a:p>
              <a:p>
                <a:pPr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ZA" sz="160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m</m:t>
                    </m:r>
                    <m:r>
                      <m:rPr>
                        <m:sty m:val="p"/>
                      </m:rPr>
                      <a:rPr lang="en-ZA" sz="16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in</m:t>
                    </m:r>
                    <m:r>
                      <a:rPr lang="en-ZA" sz="160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 </m:t>
                    </m:r>
                    <m:sSubSup>
                      <m:sSubSupPr>
                        <m:ctrlP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SupPr>
                      <m:e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</m:t>
                        </m:r>
                      </m:e>
                      <m:sub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𝑇</m:t>
                        </m:r>
                      </m:sub>
                      <m:sup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𝑗𝑒𝑡</m:t>
                        </m:r>
                      </m:sup>
                    </m:sSubSup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=20 </m:t>
                    </m:r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𝐺𝑒𝑉</m:t>
                    </m:r>
                  </m:oMath>
                </a14:m>
                <a:endParaRPr lang="en-ZA" sz="160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endParaRPr>
              </a:p>
              <a:p>
                <a:pPr hangingPunct="1"/>
                <a:r>
                  <a:rPr lang="en-ZA" sz="16000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max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ZA" sz="1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𝜂</m:t>
                            </m:r>
                          </m:e>
                          <m:sub>
                            <m:r>
                              <a:rPr lang="en-ZA" sz="1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𝑗𝑒𝑡</m:t>
                            </m:r>
                          </m:sub>
                        </m:sSub>
                      </m:e>
                    </m:d>
                    <m:r>
                      <a:rPr lang="en-ZA" sz="16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2.5</m:t>
                    </m:r>
                  </m:oMath>
                </a14:m>
                <a:endParaRPr lang="en-ZA" sz="160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endParaRPr>
              </a:p>
              <a:p>
                <a:pPr hangingPunct="1"/>
                <a:r>
                  <a:rPr lang="en-ZA" sz="16000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Truth Jet container =  'AntiKt4TruthJets’</a:t>
                </a:r>
              </a:p>
              <a:p>
                <a:pPr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𝑁</m:t>
                        </m:r>
                      </m:e>
                      <m:sub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𝑏</m:t>
                        </m:r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−</m:t>
                        </m:r>
                        <m:r>
                          <a:rPr lang="en-ZA" sz="16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𝑗𝑒𝑡</m:t>
                        </m:r>
                      </m:sub>
                    </m:sSub>
                    <m:r>
                      <a:rPr lang="en-ZA" sz="16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=2</m:t>
                    </m:r>
                  </m:oMath>
                </a14:m>
                <a:endParaRPr lang="en-ZA" sz="16000" dirty="0">
                  <a:solidFill>
                    <a:schemeClr val="bg1"/>
                  </a:solidFill>
                  <a:ea typeface="Calibri"/>
                  <a:cs typeface="Calibri"/>
                  <a:sym typeface="Calibri"/>
                </a:endParaRPr>
              </a:p>
              <a:p>
                <a:pPr hangingPunct="1"/>
                <a:r>
                  <a:rPr lang="en-ZA" dirty="0"/>
                  <a:t> </a:t>
                </a:r>
              </a:p>
            </p:txBody>
          </p:sp>
        </mc:Choice>
        <mc:Fallback>
          <p:sp>
            <p:nvSpPr>
              <p:cNvPr id="12" name="Text Placeholder 3">
                <a:extLst>
                  <a:ext uri="{FF2B5EF4-FFF2-40B4-BE49-F238E27FC236}">
                    <a16:creationId xmlns:a16="http://schemas.microsoft.com/office/drawing/2014/main" id="{95F0E673-6F42-C985-FC44-6A663305F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778" y="4651117"/>
                <a:ext cx="7224098" cy="8399253"/>
              </a:xfrm>
              <a:prstGeom prst="rect">
                <a:avLst/>
              </a:prstGeom>
              <a:blipFill>
                <a:blip r:embed="rId4"/>
                <a:stretch>
                  <a:fillRect l="-3286" b="-7029"/>
                </a:stretch>
              </a:blipFill>
              <a:ln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Placeholder 3">
                <a:extLst>
                  <a:ext uri="{FF2B5EF4-FFF2-40B4-BE49-F238E27FC236}">
                    <a16:creationId xmlns:a16="http://schemas.microsoft.com/office/drawing/2014/main" id="{B669E6C6-3D4D-B4AD-7FC3-1C9BE05785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10082" y="5207050"/>
                <a:ext cx="5639496" cy="7287389"/>
              </a:xfrm>
              <a:prstGeom prst="rect">
                <a:avLst/>
              </a:prstGeom>
              <a:ln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71437" tIns="71437" rIns="71437" bIns="71437">
                <a:normAutofit fontScale="92500" lnSpcReduction="20000"/>
              </a:bodyPr>
              <a:lstStyle>
                <a:lvl1pPr marL="601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1pPr>
                <a:lvl2pPr marL="1045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2pPr>
                <a:lvl3pPr marL="1490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3pPr>
                <a:lvl4pPr marL="1934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4pPr>
                <a:lvl5pPr marL="2379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rgbClr val="187DC1"/>
                  </a:buClr>
                  <a:buSzPct val="104999"/>
                  <a:buFont typeface="Avenir Next"/>
                  <a:buChar char="▸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5pPr>
                <a:lvl6pPr marL="2823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6pPr>
                <a:lvl7pPr marL="3268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7pPr>
                <a:lvl8pPr marL="37128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8pPr>
                <a:lvl9pPr marL="4157382" marR="0" indent="-601382" algn="l" defTabSz="821531" latinLnBrk="0">
                  <a:lnSpc>
                    <a:spcPct val="100000"/>
                  </a:lnSpc>
                  <a:spcBef>
                    <a:spcPts val="3900"/>
                  </a:spcBef>
                  <a:spcAft>
                    <a:spcPts val="0"/>
                  </a:spcAft>
                  <a:buClr>
                    <a:schemeClr val="accent1">
                      <a:satOff val="-4060"/>
                    </a:schemeClr>
                  </a:buClr>
                  <a:buSzPct val="104999"/>
                  <a:buFont typeface="Avenir Next"/>
                  <a:buChar char="‣"/>
                  <a:tabLst/>
                  <a:defRPr sz="4600" b="0" i="0" u="none" strike="noStrike" cap="none" spc="0" baseline="0">
                    <a:ln>
                      <a:noFill/>
                    </a:ln>
                    <a:solidFill>
                      <a:srgbClr val="838787"/>
                    </a:solidFill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defRPr>
                </a:lvl9pPr>
              </a:lstStyle>
              <a:p>
                <a:pPr lvl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𝑁</m:t>
                        </m:r>
                      </m:e>
                      <m:sub>
                        <m:sSub>
                          <m:sSubPr>
                            <m:ctrlP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𝜏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h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 = 2 </a:t>
                </a:r>
              </a:p>
              <a:p>
                <a:pPr hangingPunct="1"/>
                <a:r>
                  <a:rPr lang="en-US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max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𝜂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= 2.5</a:t>
                </a:r>
              </a:p>
              <a:p>
                <a:pPr hangingPunct="1"/>
                <a:r>
                  <a:rPr lang="en-US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max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𝜂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 = 2.5 </a:t>
                </a:r>
              </a:p>
              <a:p>
                <a:pPr hangingPunct="1"/>
                <a:r>
                  <a:rPr lang="en-US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max </a:t>
                </a:r>
                <a14:m>
                  <m:oMath xmlns:m="http://schemas.openxmlformats.org/officeDocument/2006/math">
                    <m:r>
                      <a:rPr lang="en-Z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|</m:t>
                    </m:r>
                    <m:sSub>
                      <m:sSubPr>
                        <m:ctrlP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Pr>
                      <m:e>
                        <m: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𝜂</m:t>
                        </m:r>
                      </m:e>
                      <m:sub>
                        <m:sSub>
                          <m:sSubPr>
                            <m:ctrlP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𝜏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h</m:t>
                            </m:r>
                          </m:sub>
                        </m:sSub>
                      </m:sub>
                    </m:sSub>
                    <m:r>
                      <a:rPr lang="en-ZA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 = 2.5</a:t>
                </a:r>
              </a:p>
              <a:p>
                <a:pPr hangingPunct="1"/>
                <a:r>
                  <a:rPr lang="en-US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min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SupPr>
                      <m:e>
                        <m: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</m:t>
                        </m:r>
                      </m:e>
                      <m:sub>
                        <m: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𝑇</m:t>
                        </m:r>
                      </m:sub>
                      <m:sup>
                        <m: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𝑒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 = 10 GeV</a:t>
                </a:r>
              </a:p>
              <a:p>
                <a:pPr hangingPunct="1"/>
                <a:r>
                  <a:rPr lang="en-US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min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SupPr>
                      <m:e>
                        <m: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</m:t>
                        </m:r>
                      </m:e>
                      <m:sub>
                        <m: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𝑇</m:t>
                        </m:r>
                      </m:sub>
                      <m:sup>
                        <m: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𝜇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 = 10 GeV</a:t>
                </a:r>
              </a:p>
              <a:p>
                <a:pPr hangingPunct="1"/>
                <a:r>
                  <a:rPr lang="en-US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min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sSubSupPr>
                      <m:e>
                        <m: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𝑝</m:t>
                        </m:r>
                      </m:e>
                      <m:sub>
                        <m:r>
                          <a:rPr lang="en-ZA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𝑇</m:t>
                        </m:r>
                      </m:sub>
                      <m:sup>
                        <m:sSub>
                          <m:sSubPr>
                            <m:ctrlP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sSubPr>
                          <m:e>
                            <m: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𝜏</m:t>
                            </m:r>
                          </m:e>
                          <m:sub>
                            <m:r>
                              <a:rPr lang="en-ZA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h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dirty="0">
                    <a:solidFill>
                      <a:schemeClr val="bg1"/>
                    </a:solidFill>
                    <a:ea typeface="Calibri"/>
                    <a:cs typeface="Calibri"/>
                    <a:sym typeface="Calibri"/>
                  </a:rPr>
                  <a:t> = 25 GeV </a:t>
                </a:r>
              </a:p>
              <a:p>
                <a:pPr marL="457200" lvl="0" indent="0">
                  <a:spcBef>
                    <a:spcPts val="0"/>
                  </a:spcBef>
                  <a:buNone/>
                </a:pPr>
                <a:endParaRPr lang="en-US" dirty="0">
                  <a:solidFill>
                    <a:srgbClr val="000000"/>
                  </a:solidFill>
                  <a:latin typeface="Arial Black" panose="020B0A04020102020204" pitchFamily="34" charset="0"/>
                  <a:ea typeface="Calibri"/>
                  <a:cs typeface="Calibri"/>
                  <a:sym typeface="Calibri"/>
                </a:endParaRPr>
              </a:p>
              <a:p>
                <a:pPr hangingPunct="1"/>
                <a:endParaRPr lang="en-ZA" dirty="0"/>
              </a:p>
            </p:txBody>
          </p:sp>
        </mc:Choice>
        <mc:Fallback>
          <p:sp>
            <p:nvSpPr>
              <p:cNvPr id="14" name="Text Placeholder 3">
                <a:extLst>
                  <a:ext uri="{FF2B5EF4-FFF2-40B4-BE49-F238E27FC236}">
                    <a16:creationId xmlns:a16="http://schemas.microsoft.com/office/drawing/2014/main" id="{B669E6C6-3D4D-B4AD-7FC3-1C9BE0578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082" y="5207050"/>
                <a:ext cx="5639496" cy="7287389"/>
              </a:xfrm>
              <a:prstGeom prst="rect">
                <a:avLst/>
              </a:prstGeom>
              <a:blipFill>
                <a:blip r:embed="rId5"/>
                <a:stretch>
                  <a:fillRect l="-4639" t="-2671" b="-501"/>
                </a:stretch>
              </a:blipFill>
              <a:ln/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E4680-5A87-D2EA-26E0-437BDE4A5C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43764" y="430139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6</a:t>
            </a:fld>
            <a:endParaRPr lang="en-ZA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9D165F5-9436-CCDF-AD0D-D853FDDD21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09 JULY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C3586E3-F167-7F04-19B6-BC799016FB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206491"/>
                  </p:ext>
                </p:extLst>
              </p:nvPr>
            </p:nvGraphicFramePr>
            <p:xfrm>
              <a:off x="14932785" y="3621903"/>
              <a:ext cx="9032032" cy="2946908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823426">
                      <a:extLst>
                        <a:ext uri="{9D8B030D-6E8A-4147-A177-3AD203B41FA5}">
                          <a16:colId xmlns:a16="http://schemas.microsoft.com/office/drawing/2014/main" val="3394512232"/>
                        </a:ext>
                      </a:extLst>
                    </a:gridCol>
                    <a:gridCol w="7208606">
                      <a:extLst>
                        <a:ext uri="{9D8B030D-6E8A-4147-A177-3AD203B41FA5}">
                          <a16:colId xmlns:a16="http://schemas.microsoft.com/office/drawing/2014/main" val="18001095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bg1"/>
                              </a:solidFill>
                            </a:rPr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bg1"/>
                              </a:solidFill>
                            </a:rPr>
                            <a:t>Definition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1717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ZA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Transverse momentum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08649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Pseudo-rapidity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4380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ZA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Angular separation (in the </a:t>
                          </a:r>
                          <a14:m>
                            <m:oMath xmlns:m="http://schemas.openxmlformats.org/officeDocument/2006/math"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ZA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oMath>
                          </a14:m>
                          <a:r>
                            <a:rPr lang="en-ZA" dirty="0"/>
                            <a:t> space)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96419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Cross-section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97934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ZA" b="0" i="1" smtClean="0">
                                    <a:latin typeface="Cambria Math" panose="02040503050406030204" pitchFamily="18" charset="0"/>
                                  </a:rPr>
                                  <m:t>𝐵𝑟</m:t>
                                </m:r>
                              </m:oMath>
                            </m:oMathPara>
                          </a14:m>
                          <a:endParaRPr lang="en-Z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Branching fraction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0347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0C3586E3-F167-7F04-19B6-BC799016FB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206491"/>
                  </p:ext>
                </p:extLst>
              </p:nvPr>
            </p:nvGraphicFramePr>
            <p:xfrm>
              <a:off x="14932785" y="3621903"/>
              <a:ext cx="9032032" cy="2946908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1823426">
                      <a:extLst>
                        <a:ext uri="{9D8B030D-6E8A-4147-A177-3AD203B41FA5}">
                          <a16:colId xmlns:a16="http://schemas.microsoft.com/office/drawing/2014/main" val="3394512232"/>
                        </a:ext>
                      </a:extLst>
                    </a:gridCol>
                    <a:gridCol w="7208606">
                      <a:extLst>
                        <a:ext uri="{9D8B030D-6E8A-4147-A177-3AD203B41FA5}">
                          <a16:colId xmlns:a16="http://schemas.microsoft.com/office/drawing/2014/main" val="1800109523"/>
                        </a:ext>
                      </a:extLst>
                    </a:gridCol>
                  </a:tblGrid>
                  <a:tr h="4913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bg1"/>
                              </a:solidFill>
                            </a:rPr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>
                              <a:solidFill>
                                <a:schemeClr val="bg1"/>
                              </a:solidFill>
                            </a:rPr>
                            <a:t>Definition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1717188"/>
                      </a:ext>
                    </a:extLst>
                  </a:tr>
                  <a:tr h="491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34" t="-135000" r="-396990" b="-44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Transverse momentum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40864981"/>
                      </a:ext>
                    </a:extLst>
                  </a:tr>
                  <a:tr h="491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34" t="-232099" r="-396990" b="-339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Pseudo-rapidity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4380050"/>
                      </a:ext>
                    </a:extLst>
                  </a:tr>
                  <a:tr h="4900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34" t="-332099" r="-396990" b="-2395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25338" t="-332099" r="-253" b="-2395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6419562"/>
                      </a:ext>
                    </a:extLst>
                  </a:tr>
                  <a:tr h="491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34" t="-437500" r="-396990" b="-14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Cross-section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9793478"/>
                      </a:ext>
                    </a:extLst>
                  </a:tr>
                  <a:tr h="4913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8"/>
                          <a:stretch>
                            <a:fillRect l="-334" t="-530864" r="-396990" b="-407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ZA" dirty="0"/>
                            <a:t>Branching fraction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5603477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105769B-E108-026D-7324-264B9C4D23D6}"/>
              </a:ext>
            </a:extLst>
          </p:cNvPr>
          <p:cNvSpPr txBox="1"/>
          <p:nvPr/>
        </p:nvSpPr>
        <p:spPr>
          <a:xfrm>
            <a:off x="1785953" y="2644189"/>
            <a:ext cx="1219511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ZA" u="sng" dirty="0">
                <a:solidFill>
                  <a:srgbClr val="002060"/>
                </a:solidFill>
              </a:rPr>
              <a:t>https://twiki.cern.ch/twiki/bin/view/LHCPhysics/CERNYellowReportPageBR</a:t>
            </a:r>
          </a:p>
        </p:txBody>
      </p:sp>
    </p:spTree>
    <p:extLst>
      <p:ext uri="{BB962C8B-B14F-4D97-AF65-F5344CB8AC3E}">
        <p14:creationId xmlns:p14="http://schemas.microsoft.com/office/powerpoint/2010/main" val="2124355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5F72594-32AC-2C59-04D7-FBFE9F83A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616" y="296258"/>
            <a:ext cx="18288000" cy="1466208"/>
          </a:xfrm>
        </p:spPr>
        <p:txBody>
          <a:bodyPr>
            <a:normAutofit fontScale="90000"/>
          </a:bodyPr>
          <a:lstStyle/>
          <a:p>
            <a:r>
              <a:rPr lang="en-ZA" dirty="0"/>
              <a:t>Benchmark cross sections and filters</a:t>
            </a:r>
          </a:p>
        </p:txBody>
      </p:sp>
      <p:pic>
        <p:nvPicPr>
          <p:cNvPr id="5" name="Google Shape;99;g326a189411c_0_1">
            <a:extLst>
              <a:ext uri="{FF2B5EF4-FFF2-40B4-BE49-F238E27FC236}">
                <a16:creationId xmlns:a16="http://schemas.microsoft.com/office/drawing/2014/main" id="{2405B796-8313-7B9B-64D1-CFE723EBE6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69257" y="1615783"/>
            <a:ext cx="8724901" cy="5384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9;g3268dc6a3e3_0_9">
            <a:extLst>
              <a:ext uri="{FF2B5EF4-FFF2-40B4-BE49-F238E27FC236}">
                <a16:creationId xmlns:a16="http://schemas.microsoft.com/office/drawing/2014/main" id="{5FDEB375-26AC-2B86-4609-A195EE913DF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5794" y="1538847"/>
            <a:ext cx="8267698" cy="54616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0;g326a189411c_0_1">
            <a:extLst>
              <a:ext uri="{FF2B5EF4-FFF2-40B4-BE49-F238E27FC236}">
                <a16:creationId xmlns:a16="http://schemas.microsoft.com/office/drawing/2014/main" id="{9BF4A75A-DB03-371E-5143-58CAF0269ACA}"/>
              </a:ext>
            </a:extLst>
          </p:cNvPr>
          <p:cNvSpPr/>
          <p:nvPr/>
        </p:nvSpPr>
        <p:spPr>
          <a:xfrm>
            <a:off x="4293138" y="7005397"/>
            <a:ext cx="7467224" cy="525670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Total Filter Efficiency : 0.1865</a:t>
            </a:r>
            <a:endParaRPr dirty="0">
              <a:solidFill>
                <a:schemeClr val="bg1"/>
              </a:solidFill>
              <a:latin typeface="Arial Black" panose="020B0A0402010202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0;g3268dc6a3e3_0_9">
            <a:extLst>
              <a:ext uri="{FF2B5EF4-FFF2-40B4-BE49-F238E27FC236}">
                <a16:creationId xmlns:a16="http://schemas.microsoft.com/office/drawing/2014/main" id="{7EE91E77-515E-D06B-D220-4E77B0008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67346" y="6996666"/>
            <a:ext cx="8160086" cy="585999"/>
          </a:xfrm>
          <a:prstGeom prst="rect">
            <a:avLst/>
          </a:prstGeom>
          <a:solidFill>
            <a:srgbClr val="FFFFFF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Total Filter Efficiency : 0.4474</a:t>
            </a:r>
            <a:endParaRPr sz="2800" dirty="0">
              <a:solidFill>
                <a:schemeClr val="bg1"/>
              </a:solidFill>
              <a:latin typeface="Arial Black" panose="020B0A040201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8131C2-16A0-E28C-913D-15A52AA44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419" y="8061649"/>
            <a:ext cx="14613885" cy="4755216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4AB3198-7AB3-8689-10A8-CD0BE2DD59C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2962198" y="296258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7</a:t>
            </a:fld>
            <a:endParaRPr lang="en-ZA" dirty="0"/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E0F4938F-0046-E298-854C-DD6E4D3790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09 JULY 2025</a:t>
            </a:r>
          </a:p>
        </p:txBody>
      </p:sp>
    </p:spTree>
    <p:extLst>
      <p:ext uri="{BB962C8B-B14F-4D97-AF65-F5344CB8AC3E}">
        <p14:creationId xmlns:p14="http://schemas.microsoft.com/office/powerpoint/2010/main" val="18293280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FBCCA6-24AA-A401-D12C-8BC19942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5" y="496992"/>
            <a:ext cx="131826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VALIDATION DISTRIBUTIONS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6D961-8410-A42F-1FE7-811F38D4F2F7}"/>
              </a:ext>
            </a:extLst>
          </p:cNvPr>
          <p:cNvSpPr txBox="1"/>
          <p:nvPr/>
        </p:nvSpPr>
        <p:spPr>
          <a:xfrm>
            <a:off x="932687" y="1360879"/>
            <a:ext cx="231250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gg</a:t>
            </a:r>
            <a:r>
              <a:rPr lang="en-US" sz="6600" spc="-1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→ H</a:t>
            </a:r>
            <a:r>
              <a:rPr lang="en-US" sz="6600" spc="-2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(250GeV)</a:t>
            </a:r>
            <a:r>
              <a:rPr lang="en-US" sz="6600" spc="48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→</a:t>
            </a:r>
            <a:r>
              <a:rPr lang="en-US" sz="6600" spc="-1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S</a:t>
            </a:r>
            <a:r>
              <a:rPr lang="en-US" sz="6600" spc="-1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(150</a:t>
            </a:r>
            <a:r>
              <a:rPr lang="en-US" sz="6600" spc="-2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GeV)</a:t>
            </a:r>
            <a:r>
              <a:rPr lang="en-US" sz="6600" spc="495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spc="-5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S’(95GeV)</a:t>
            </a:r>
            <a:endParaRPr lang="en-US" sz="6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  <p:pic>
        <p:nvPicPr>
          <p:cNvPr id="10" name="Google Shape;163;g3267ef9f587_1_4">
            <a:extLst>
              <a:ext uri="{FF2B5EF4-FFF2-40B4-BE49-F238E27FC236}">
                <a16:creationId xmlns:a16="http://schemas.microsoft.com/office/drawing/2014/main" id="{76370F1D-BE33-00BD-EDAB-A78674FBDE0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l="307"/>
          <a:stretch>
            <a:fillRect/>
          </a:stretch>
        </p:blipFill>
        <p:spPr>
          <a:xfrm>
            <a:off x="1326478" y="2571749"/>
            <a:ext cx="5330354" cy="425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64;g3267ef9f587_1_4">
            <a:extLst>
              <a:ext uri="{FF2B5EF4-FFF2-40B4-BE49-F238E27FC236}">
                <a16:creationId xmlns:a16="http://schemas.microsoft.com/office/drawing/2014/main" id="{CF7BAE3F-7668-EB6F-6343-997B9C910F0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l="487"/>
          <a:stretch>
            <a:fillRect/>
          </a:stretch>
        </p:blipFill>
        <p:spPr>
          <a:xfrm>
            <a:off x="7352497" y="2571749"/>
            <a:ext cx="5142738" cy="4420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72;g3267ef9f587_1_14">
            <a:extLst>
              <a:ext uri="{FF2B5EF4-FFF2-40B4-BE49-F238E27FC236}">
                <a16:creationId xmlns:a16="http://schemas.microsoft.com/office/drawing/2014/main" id="{228802B2-6249-F229-0D44-55FBA48CF1C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70703" y="2932178"/>
            <a:ext cx="5142738" cy="3820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3;g3267ef9f587_1_14">
            <a:extLst>
              <a:ext uri="{FF2B5EF4-FFF2-40B4-BE49-F238E27FC236}">
                <a16:creationId xmlns:a16="http://schemas.microsoft.com/office/drawing/2014/main" id="{4A66DCF0-4B7E-28F7-9074-FD255F3D56F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27730" y="3002748"/>
            <a:ext cx="4963827" cy="3679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1;g3267ef9f587_1_24">
            <a:extLst>
              <a:ext uri="{FF2B5EF4-FFF2-40B4-BE49-F238E27FC236}">
                <a16:creationId xmlns:a16="http://schemas.microsoft.com/office/drawing/2014/main" id="{BA31428C-723F-2AF3-82CA-0123EE9552F7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5232" y="7561757"/>
            <a:ext cx="4871600" cy="3582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2;g3267ef9f587_1_24">
            <a:extLst>
              <a:ext uri="{FF2B5EF4-FFF2-40B4-BE49-F238E27FC236}">
                <a16:creationId xmlns:a16="http://schemas.microsoft.com/office/drawing/2014/main" id="{0C19B4D9-EB75-268C-AAC7-223DE70CF47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1377" y="7561758"/>
            <a:ext cx="5300624" cy="3582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90;g3267ef9f587_1_34">
            <a:extLst>
              <a:ext uri="{FF2B5EF4-FFF2-40B4-BE49-F238E27FC236}">
                <a16:creationId xmlns:a16="http://schemas.microsoft.com/office/drawing/2014/main" id="{879719DD-751C-28A8-D732-75BCF9C3D13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606272" y="7561770"/>
            <a:ext cx="4871600" cy="352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91;g3267ef9f587_1_34">
            <a:extLst>
              <a:ext uri="{FF2B5EF4-FFF2-40B4-BE49-F238E27FC236}">
                <a16:creationId xmlns:a16="http://schemas.microsoft.com/office/drawing/2014/main" id="{97E943B7-61EF-A7C5-C69E-220B2DB12207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927730" y="7561757"/>
            <a:ext cx="4677119" cy="352441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D389E65-6EC5-8F2E-16DD-8B231D28442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055955" y="326232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8</a:t>
            </a:fld>
            <a:endParaRPr lang="en-ZA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FA8BF1A-04CF-96C4-4E88-F357D7846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09 JULY 2025</a:t>
            </a:r>
          </a:p>
        </p:txBody>
      </p:sp>
      <p:pic>
        <p:nvPicPr>
          <p:cNvPr id="20" name="Picture 19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31D4B4F4-92E8-0034-6C6F-18D47171DA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682" y="3822215"/>
            <a:ext cx="2457232" cy="798977"/>
          </a:xfrm>
          <a:prstGeom prst="rect">
            <a:avLst/>
          </a:prstGeom>
        </p:spPr>
      </p:pic>
      <p:pic>
        <p:nvPicPr>
          <p:cNvPr id="21" name="Picture 20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842E385-C949-B2E0-069C-8BA2BF9148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36" y="3689533"/>
            <a:ext cx="3105150" cy="1009650"/>
          </a:xfrm>
          <a:prstGeom prst="rect">
            <a:avLst/>
          </a:prstGeom>
        </p:spPr>
      </p:pic>
      <p:pic>
        <p:nvPicPr>
          <p:cNvPr id="22" name="Picture 2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A4F9986F-B329-12A8-1CAD-B3185BD3CB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06" y="8314315"/>
            <a:ext cx="2810436" cy="1009650"/>
          </a:xfrm>
          <a:prstGeom prst="rect">
            <a:avLst/>
          </a:prstGeom>
        </p:spPr>
      </p:pic>
      <p:pic>
        <p:nvPicPr>
          <p:cNvPr id="23" name="Picture 2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E2ACF7E-7791-8F10-2404-F45FCB5A2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121" y="8250776"/>
            <a:ext cx="3105150" cy="1009650"/>
          </a:xfrm>
          <a:prstGeom prst="rect">
            <a:avLst/>
          </a:prstGeom>
        </p:spPr>
      </p:pic>
      <p:pic>
        <p:nvPicPr>
          <p:cNvPr id="24" name="Picture 2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609CE86-28BF-1102-6B33-74B5C23EFF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5" y="3332762"/>
            <a:ext cx="1362270" cy="778478"/>
          </a:xfrm>
          <a:prstGeom prst="rect">
            <a:avLst/>
          </a:prstGeom>
        </p:spPr>
      </p:pic>
      <p:pic>
        <p:nvPicPr>
          <p:cNvPr id="25" name="Picture 2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FB4D929-27CF-2805-A067-9694C00F04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976" y="3822215"/>
            <a:ext cx="1503925" cy="541458"/>
          </a:xfrm>
          <a:prstGeom prst="rect">
            <a:avLst/>
          </a:prstGeom>
        </p:spPr>
      </p:pic>
      <p:pic>
        <p:nvPicPr>
          <p:cNvPr id="26" name="Picture 25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5DD0A74-FC36-70D6-4BD4-37336A2F13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394" y="8153766"/>
            <a:ext cx="1372606" cy="723804"/>
          </a:xfrm>
          <a:prstGeom prst="rect">
            <a:avLst/>
          </a:prstGeom>
        </p:spPr>
      </p:pic>
      <p:pic>
        <p:nvPicPr>
          <p:cNvPr id="27" name="Picture 2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9509016C-8E74-357E-9E08-E8B965EE6B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6048" y="8070530"/>
            <a:ext cx="1283070" cy="65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7552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20CF2-7781-944E-94C5-431159E51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3864FD-89C5-DC2B-0CE0-F790EFAC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5" y="496992"/>
            <a:ext cx="13182600" cy="1017985"/>
          </a:xfrm>
        </p:spPr>
        <p:txBody>
          <a:bodyPr>
            <a:normAutofit fontScale="90000"/>
          </a:bodyPr>
          <a:lstStyle/>
          <a:p>
            <a:r>
              <a:rPr lang="en-ZA" dirty="0"/>
              <a:t>VALIDATION DISTRIBUTIONS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A7253-0AE5-74C0-7633-AC3EA9D5CF55}"/>
              </a:ext>
            </a:extLst>
          </p:cNvPr>
          <p:cNvSpPr txBox="1"/>
          <p:nvPr/>
        </p:nvSpPr>
        <p:spPr>
          <a:xfrm>
            <a:off x="932687" y="1360879"/>
            <a:ext cx="2312509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gg</a:t>
            </a:r>
            <a:r>
              <a:rPr lang="en-US" sz="6600" spc="-1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→ H</a:t>
            </a:r>
            <a:r>
              <a:rPr lang="en-US" sz="6600" spc="-2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(250GeV)</a:t>
            </a:r>
            <a:r>
              <a:rPr lang="en-US" sz="6600" spc="48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→</a:t>
            </a:r>
            <a:r>
              <a:rPr lang="en-US" sz="6600" spc="-1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S</a:t>
            </a:r>
            <a:r>
              <a:rPr lang="en-US" sz="6600" spc="-1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(150</a:t>
            </a:r>
            <a:r>
              <a:rPr lang="en-US" sz="6600" spc="-2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GeV)</a:t>
            </a:r>
            <a:r>
              <a:rPr lang="en-US" sz="6600" spc="495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 </a:t>
            </a:r>
            <a:r>
              <a:rPr lang="en-US" sz="6600" spc="-5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S’(95GeV)</a:t>
            </a:r>
            <a:endParaRPr lang="en-US" sz="66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C947D37-DAF3-406C-8EA5-64AB72325C7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055955" y="326232"/>
            <a:ext cx="545704" cy="612776"/>
          </a:xfrm>
        </p:spPr>
        <p:txBody>
          <a:bodyPr/>
          <a:lstStyle/>
          <a:p>
            <a:fld id="{86CB4B4D-7CA3-9044-876B-883B54F8677D}" type="slidenum">
              <a:rPr lang="en-ZA" smtClean="0"/>
              <a:t>9</a:t>
            </a:fld>
            <a:endParaRPr lang="en-ZA" dirty="0"/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B281A6EF-3B7F-7C0B-964A-6745014239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2687" y="13039050"/>
            <a:ext cx="22786215" cy="548098"/>
          </a:xfrm>
        </p:spPr>
        <p:txBody>
          <a:bodyPr/>
          <a:lstStyle/>
          <a:p>
            <a:r>
              <a:rPr lang="en-ZA" dirty="0"/>
              <a:t>SAIP2025																													09 JULY 2025</a:t>
            </a:r>
          </a:p>
        </p:txBody>
      </p:sp>
      <p:pic>
        <p:nvPicPr>
          <p:cNvPr id="20" name="Picture 19" descr="A graph of a blue and black line&#10;&#10;AI-generated content may be incorrect.">
            <a:extLst>
              <a:ext uri="{FF2B5EF4-FFF2-40B4-BE49-F238E27FC236}">
                <a16:creationId xmlns:a16="http://schemas.microsoft.com/office/drawing/2014/main" id="{8F0B58F5-95E7-F096-57E1-F7ADC00F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2" y="8430295"/>
            <a:ext cx="6080760" cy="4789917"/>
          </a:xfrm>
          <a:prstGeom prst="rect">
            <a:avLst/>
          </a:prstGeom>
        </p:spPr>
      </p:pic>
      <p:pic>
        <p:nvPicPr>
          <p:cNvPr id="22" name="Picture 21" descr="A graph of a blue and black graph&#10;&#10;AI-generated content may be incorrect.">
            <a:extLst>
              <a:ext uri="{FF2B5EF4-FFF2-40B4-BE49-F238E27FC236}">
                <a16:creationId xmlns:a16="http://schemas.microsoft.com/office/drawing/2014/main" id="{51D940BA-FAEB-5CC7-FFC1-290D976A2D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74" y="8278527"/>
            <a:ext cx="6419089" cy="47899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E9CDB8-3BE8-FB4F-DB6E-EC6D94C5999C}"/>
                  </a:ext>
                </a:extLst>
              </p:cNvPr>
              <p:cNvSpPr txBox="1"/>
              <p:nvPr/>
            </p:nvSpPr>
            <p:spPr>
              <a:xfrm>
                <a:off x="5852160" y="1998264"/>
                <a:ext cx="3529584" cy="1014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3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ZA" sz="28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Leading 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ZA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Avenir Next Medium"/>
                            <a:cs typeface="Avenir Next Medium"/>
                            <a:sym typeface="Avenir Next Medium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ZA" sz="28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Avenir Next Medium"/>
                            <a:cs typeface="Avenir Next Medium"/>
                            <a:sym typeface="Avenir Next Medium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ZA" sz="28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Avenir Next Medium"/>
                            <a:cs typeface="Avenir Next Medium"/>
                            <a:sym typeface="Avenir Next Medium"/>
                          </a:rPr>
                          <m:t>T</m:t>
                        </m:r>
                      </m:sub>
                    </m:sSub>
                  </m:oMath>
                </a14:m>
                <a:endParaRPr kumimoji="0" lang="en-ZA" sz="2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E9CDB8-3BE8-FB4F-DB6E-EC6D94C59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60" y="1998264"/>
                <a:ext cx="3529584" cy="1014700"/>
              </a:xfrm>
              <a:prstGeom prst="rect">
                <a:avLst/>
              </a:prstGeom>
              <a:blipFill>
                <a:blip r:embed="rId4"/>
                <a:stretch>
                  <a:fillRect l="-4145" b="-1325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4FE2C6-CCA7-1FC4-71CE-BA451E3779AC}"/>
                  </a:ext>
                </a:extLst>
              </p:cNvPr>
              <p:cNvSpPr txBox="1"/>
              <p:nvPr/>
            </p:nvSpPr>
            <p:spPr>
              <a:xfrm>
                <a:off x="14849466" y="2096375"/>
                <a:ext cx="4590288" cy="10147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3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ZA" sz="28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Subleading Tau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ZA" sz="2800" b="0" i="1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Avenir Next Medium"/>
                            <a:cs typeface="Avenir Next Medium"/>
                            <a:sym typeface="Avenir Next Medium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0" lang="en-ZA" sz="28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Avenir Next Medium"/>
                            <a:cs typeface="Avenir Next Medium"/>
                            <a:sym typeface="Avenir Next Medium"/>
                          </a:rPr>
                          <m:t>p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ZA" sz="2800" b="0" i="0" u="none" strike="noStrike" cap="none" spc="0" normalizeH="0" baseline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FillTx/>
                            <a:latin typeface="Cambria Math" panose="02040503050406030204" pitchFamily="18" charset="0"/>
                            <a:ea typeface="Avenir Next Medium"/>
                            <a:cs typeface="Avenir Next Medium"/>
                            <a:sym typeface="Avenir Next Medium"/>
                          </a:rPr>
                          <m:t>T</m:t>
                        </m:r>
                      </m:sub>
                    </m:sSub>
                  </m:oMath>
                </a14:m>
                <a:endParaRPr kumimoji="0" lang="en-ZA" sz="2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4FE2C6-CCA7-1FC4-71CE-BA451E377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466" y="2096375"/>
                <a:ext cx="4590288" cy="1014700"/>
              </a:xfrm>
              <a:prstGeom prst="rect">
                <a:avLst/>
              </a:prstGeom>
              <a:blipFill>
                <a:blip r:embed="rId5"/>
                <a:stretch>
                  <a:fillRect l="-3187" b="-1325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8081B0-1945-6EA9-28AA-6FDFBE4006BC}"/>
                  </a:ext>
                </a:extLst>
              </p:cNvPr>
              <p:cNvSpPr txBox="1"/>
              <p:nvPr/>
            </p:nvSpPr>
            <p:spPr>
              <a:xfrm>
                <a:off x="5852160" y="7598007"/>
                <a:ext cx="3529584" cy="998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3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ZA" sz="28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Leading tau</a:t>
                </a:r>
                <a14:m>
                  <m:oMath xmlns:m="http://schemas.openxmlformats.org/officeDocument/2006/math">
                    <m:r>
                      <a:rPr kumimoji="0" lang="en-ZA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Avenir Next Medium"/>
                        <a:cs typeface="Avenir Next Medium"/>
                        <a:sym typeface="Avenir Next Medium"/>
                      </a:rPr>
                      <m:t> </m:t>
                    </m:r>
                    <m:r>
                      <a:rPr kumimoji="0" lang="en-ZA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Avenir Next Medium"/>
                        <a:cs typeface="Avenir Next Medium"/>
                        <a:sym typeface="Avenir Next Medium"/>
                      </a:rPr>
                      <m:t>𝜂</m:t>
                    </m:r>
                  </m:oMath>
                </a14:m>
                <a:endParaRPr kumimoji="0" lang="en-ZA" sz="2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D8081B0-1945-6EA9-28AA-6FDFBE400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60" y="7598007"/>
                <a:ext cx="3529584" cy="998349"/>
              </a:xfrm>
              <a:prstGeom prst="rect">
                <a:avLst/>
              </a:prstGeom>
              <a:blipFill>
                <a:blip r:embed="rId6"/>
                <a:stretch>
                  <a:fillRect l="-4145" b="-1463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1884FE-BD13-F452-5EE0-348DDB3DB973}"/>
                  </a:ext>
                </a:extLst>
              </p:cNvPr>
              <p:cNvSpPr txBox="1"/>
              <p:nvPr/>
            </p:nvSpPr>
            <p:spPr>
              <a:xfrm>
                <a:off x="15002258" y="7419120"/>
                <a:ext cx="6071616" cy="9983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71437" tIns="71437" rIns="71437" bIns="71437" numCol="1" spcCol="38100" rtlCol="0" anchor="ctr">
                <a:spAutoFit/>
              </a:bodyPr>
              <a:lstStyle/>
              <a:p>
                <a:pPr marL="0" marR="0" indent="0" algn="l" defTabSz="821531" rtl="0" fontAlgn="auto" latinLnBrk="0" hangingPunct="0">
                  <a:lnSpc>
                    <a:spcPct val="100000"/>
                  </a:lnSpc>
                  <a:spcBef>
                    <a:spcPts val="33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ZA" sz="2800" b="0" i="0" u="none" strike="noStrike" cap="none" spc="0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SubleadIng</a:t>
                </a:r>
                <a:r>
                  <a:rPr kumimoji="0" lang="en-ZA" sz="2800" b="0" i="0" u="none" strike="noStrike" cap="none" spc="0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Avenir Next Medium"/>
                    <a:ea typeface="Avenir Next Medium"/>
                    <a:cs typeface="Avenir Next Medium"/>
                    <a:sym typeface="Avenir Next Medium"/>
                  </a:rPr>
                  <a:t> tau </a:t>
                </a:r>
                <a14:m>
                  <m:oMath xmlns:m="http://schemas.openxmlformats.org/officeDocument/2006/math">
                    <m:r>
                      <a:rPr kumimoji="0" lang="en-ZA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Cambria Math" panose="02040503050406030204" pitchFamily="18" charset="0"/>
                        <a:ea typeface="Avenir Next Medium"/>
                        <a:cs typeface="Avenir Next Medium"/>
                        <a:sym typeface="Avenir Next Medium"/>
                      </a:rPr>
                      <m:t>𝜂</m:t>
                    </m:r>
                  </m:oMath>
                </a14:m>
                <a:endParaRPr kumimoji="0" lang="en-ZA" sz="2800" b="0" i="0" u="none" strike="noStrike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Avenir Next Medium"/>
                  <a:ea typeface="Avenir Next Medium"/>
                  <a:cs typeface="Avenir Next Medium"/>
                  <a:sym typeface="Avenir Next Medium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1884FE-BD13-F452-5EE0-348DDB3DB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2258" y="7419120"/>
                <a:ext cx="6071616" cy="998349"/>
              </a:xfrm>
              <a:prstGeom prst="rect">
                <a:avLst/>
              </a:prstGeom>
              <a:blipFill>
                <a:blip r:embed="rId7"/>
                <a:stretch>
                  <a:fillRect l="-2410" b="-1463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432A27A5-006F-FE67-E15E-E0EBF1255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52" y="8981510"/>
            <a:ext cx="1764792" cy="658329"/>
          </a:xfrm>
          <a:prstGeom prst="rect">
            <a:avLst/>
          </a:prstGeom>
        </p:spPr>
      </p:pic>
      <p:pic>
        <p:nvPicPr>
          <p:cNvPr id="28" name="Picture 2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F164EF3-74E6-89D7-5575-3113474026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061" y="8654343"/>
            <a:ext cx="1956081" cy="1009650"/>
          </a:xfrm>
          <a:prstGeom prst="rect">
            <a:avLst/>
          </a:prstGeom>
        </p:spPr>
      </p:pic>
      <p:pic>
        <p:nvPicPr>
          <p:cNvPr id="30" name="Picture 29" descr="A graph of a graph&#10;&#10;AI-generated content may be incorrect.">
            <a:extLst>
              <a:ext uri="{FF2B5EF4-FFF2-40B4-BE49-F238E27FC236}">
                <a16:creationId xmlns:a16="http://schemas.microsoft.com/office/drawing/2014/main" id="{11AA8568-D1CB-9922-F964-7C4F89827C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2" y="3111075"/>
            <a:ext cx="6265607" cy="4592031"/>
          </a:xfrm>
          <a:prstGeom prst="rect">
            <a:avLst/>
          </a:prstGeom>
        </p:spPr>
      </p:pic>
      <p:pic>
        <p:nvPicPr>
          <p:cNvPr id="33" name="Picture 32" descr="A graph of a graph&#10;&#10;AI-generated content may be incorrect.">
            <a:extLst>
              <a:ext uri="{FF2B5EF4-FFF2-40B4-BE49-F238E27FC236}">
                <a16:creationId xmlns:a16="http://schemas.microsoft.com/office/drawing/2014/main" id="{8CC0BFEC-4B70-65B5-0537-33F4E06CEA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616" y="3111075"/>
            <a:ext cx="6419089" cy="477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120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15156</TotalTime>
  <Words>1750</Words>
  <Application>Microsoft Office PowerPoint</Application>
  <PresentationFormat>Custom</PresentationFormat>
  <Paragraphs>252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 Black</vt:lpstr>
      <vt:lpstr>Avenir Next</vt:lpstr>
      <vt:lpstr>Avenir Next Medium</vt:lpstr>
      <vt:lpstr>Calibri</vt:lpstr>
      <vt:lpstr>Cambria Math</vt:lpstr>
      <vt:lpstr>Carlito</vt:lpstr>
      <vt:lpstr>DIN Alternate</vt:lpstr>
      <vt:lpstr>DIN Condensed</vt:lpstr>
      <vt:lpstr>Helvetica</vt:lpstr>
      <vt:lpstr>Helvetica Neue</vt:lpstr>
      <vt:lpstr>Roboto</vt:lpstr>
      <vt:lpstr>Times New Roman</vt:lpstr>
      <vt:lpstr>Wingdings</vt:lpstr>
      <vt:lpstr>New_Template7</vt:lpstr>
      <vt:lpstr>Monte carlo request involving searches of diphoton resonances in association with τ^+ τ^-/ 2 b – jets at electroweak scale in atlas detector at the lhc</vt:lpstr>
      <vt:lpstr>OUTLINE</vt:lpstr>
      <vt:lpstr>Simplified model</vt:lpstr>
      <vt:lpstr>Multilepton anomalies and Diphoton excesses</vt:lpstr>
      <vt:lpstr>MC Event generation</vt:lpstr>
      <vt:lpstr>Benchmark cross sections and SELECTIONS</vt:lpstr>
      <vt:lpstr>Benchmark cross sections and filters</vt:lpstr>
      <vt:lpstr>VALIDATION DISTRIBUTIONS</vt:lpstr>
      <vt:lpstr>VALIDATION DISTRIBUTIONS</vt:lpstr>
      <vt:lpstr>VALIDATION DISTRIBUTIONS</vt:lpstr>
      <vt:lpstr>JIRA TICKET SUBMISSION</vt:lpstr>
      <vt:lpstr>SIMULATION AND PILE-UP CAMPAIGNS</vt:lpstr>
      <vt:lpstr>Future MC Request</vt:lpstr>
      <vt:lpstr>CONCLUSION</vt:lpstr>
      <vt:lpstr>PowerPoint Presentation</vt:lpstr>
      <vt:lpstr>BACKUP SLIDES</vt:lpstr>
      <vt:lpstr>Transverse momentum and PSUEDO-RAPIDITY</vt:lpstr>
      <vt:lpstr>TRUTH LABELING IN SIMULATION</vt:lpstr>
      <vt:lpstr>B-Jet tagging at truth level</vt:lpstr>
      <vt:lpstr>Pile-up and simulation types</vt:lpstr>
      <vt:lpstr>Progress checklist</vt:lpstr>
      <vt:lpstr>EXTRA DISTRIBUTIONS</vt:lpstr>
      <vt:lpstr>Branching ratios</vt:lpstr>
      <vt:lpstr>WORK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Njokweni Mbuyiswa</dc:creator>
  <cp:lastModifiedBy>Njokweni Mbuyiswa</cp:lastModifiedBy>
  <cp:revision>11</cp:revision>
  <dcterms:modified xsi:type="dcterms:W3CDTF">2025-07-08T20:03:14Z</dcterms:modified>
</cp:coreProperties>
</file>