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9"/>
  </p:notesMasterIdLst>
  <p:sldIdLst>
    <p:sldId id="367" r:id="rId2"/>
    <p:sldId id="333" r:id="rId3"/>
    <p:sldId id="344" r:id="rId4"/>
    <p:sldId id="338" r:id="rId5"/>
    <p:sldId id="345" r:id="rId6"/>
    <p:sldId id="366" r:id="rId7"/>
    <p:sldId id="342" r:id="rId8"/>
    <p:sldId id="359" r:id="rId9"/>
    <p:sldId id="362" r:id="rId10"/>
    <p:sldId id="363" r:id="rId11"/>
    <p:sldId id="355" r:id="rId12"/>
    <p:sldId id="365" r:id="rId13"/>
    <p:sldId id="361" r:id="rId14"/>
    <p:sldId id="364" r:id="rId15"/>
    <p:sldId id="346" r:id="rId16"/>
    <p:sldId id="318" r:id="rId17"/>
    <p:sldId id="319" r:id="rId1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>
      <p:cViewPr>
        <p:scale>
          <a:sx n="90" d="100"/>
          <a:sy n="90" d="100"/>
        </p:scale>
        <p:origin x="840" y="-5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01819981\Documents\Msc\Phonon%20of%20MnAl-M\Phonon%20of%20MnAl-Sn\New%20folder\PhononDispersionDOS%20Mn8Al7S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01819981\Documents\Msc\Phonon%20of%20MnAl-M\Phonon%20of%20MnAl-Sn\New%20folder\PhononDispersionDOS%20Mn8Al6Sn2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5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01819981\Documents\Msc\Phonon%20of%20MnAl-M\Phonon%20of%20MnAl-Sn\New%20folder\PhononDispersionDOS%20Mn8Al5Sn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201819981\Documents\Msc\Phonon%20of%20MnAl-M\Phonon%20of%20MnAl-Sn\New%20folder\PhononDispersionDOS%20Mn8Al4Sn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800" b="1" i="0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800" b="1" i="0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1800" b="1" i="0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800" b="1" i="0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43.75</a:t>
            </a:r>
            <a:r>
              <a:rPr lang="en-US" sz="1800" b="1" i="0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US" sz="1800" b="1" i="0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6.25</a:t>
            </a:r>
            <a:endParaRPr lang="en-ZA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Fake</c:v>
          </c:tx>
          <c:marker>
            <c:symbol val="none"/>
          </c:marker>
          <c:smooth val="0"/>
          <c:extLst>
            <c:ext xmlns:c16="http://schemas.microsoft.com/office/drawing/2014/chart" uri="{C3380CC4-5D6E-409C-BE32-E72D297353CC}">
              <c16:uniqueId val="{00000000-8DF1-421A-937B-CD0BD4138A34}"/>
            </c:ext>
          </c:extLst>
        </c:ser>
        <c:ser>
          <c:idx val="1"/>
          <c:order val="1"/>
          <c:tx>
            <c:v>band 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Data'!$B$1:$B$99</c:f>
              <c:numCache>
                <c:formatCode>General</c:formatCode>
                <c:ptCount val="99"/>
                <c:pt idx="0">
                  <c:v>7.0000000000000001E-3</c:v>
                </c:pt>
                <c:pt idx="1">
                  <c:v>0.314</c:v>
                </c:pt>
                <c:pt idx="2">
                  <c:v>0.626</c:v>
                </c:pt>
                <c:pt idx="3">
                  <c:v>0.93400000000000005</c:v>
                </c:pt>
                <c:pt idx="4">
                  <c:v>1.2350000000000001</c:v>
                </c:pt>
                <c:pt idx="5">
                  <c:v>1.526</c:v>
                </c:pt>
                <c:pt idx="6">
                  <c:v>1.806</c:v>
                </c:pt>
                <c:pt idx="7">
                  <c:v>2.0720000000000001</c:v>
                </c:pt>
                <c:pt idx="8">
                  <c:v>2.3199999999999998</c:v>
                </c:pt>
                <c:pt idx="9">
                  <c:v>2.548</c:v>
                </c:pt>
                <c:pt idx="10">
                  <c:v>2.7519999999999998</c:v>
                </c:pt>
                <c:pt idx="11">
                  <c:v>2.9289999999999998</c:v>
                </c:pt>
                <c:pt idx="12">
                  <c:v>3.0760000000000001</c:v>
                </c:pt>
                <c:pt idx="13">
                  <c:v>3.1419999999999999</c:v>
                </c:pt>
                <c:pt idx="14">
                  <c:v>3.153</c:v>
                </c:pt>
                <c:pt idx="15">
                  <c:v>3.1480000000000001</c:v>
                </c:pt>
                <c:pt idx="16">
                  <c:v>3.1309999999999998</c:v>
                </c:pt>
                <c:pt idx="17">
                  <c:v>3.0739999999999998</c:v>
                </c:pt>
                <c:pt idx="18">
                  <c:v>2.9870000000000001</c:v>
                </c:pt>
                <c:pt idx="19">
                  <c:v>2.8919999999999999</c:v>
                </c:pt>
                <c:pt idx="20">
                  <c:v>2.7919999999999998</c:v>
                </c:pt>
                <c:pt idx="21">
                  <c:v>2.6880000000000002</c:v>
                </c:pt>
                <c:pt idx="22">
                  <c:v>2.581</c:v>
                </c:pt>
                <c:pt idx="23">
                  <c:v>2.4750000000000001</c:v>
                </c:pt>
                <c:pt idx="24">
                  <c:v>2.3759999999999999</c:v>
                </c:pt>
                <c:pt idx="25">
                  <c:v>2.29</c:v>
                </c:pt>
                <c:pt idx="26">
                  <c:v>2.222</c:v>
                </c:pt>
                <c:pt idx="27">
                  <c:v>2.1789999999999998</c:v>
                </c:pt>
                <c:pt idx="28">
                  <c:v>2.1640000000000001</c:v>
                </c:pt>
                <c:pt idx="29">
                  <c:v>2.1269999999999998</c:v>
                </c:pt>
                <c:pt idx="30">
                  <c:v>2.0329999999999999</c:v>
                </c:pt>
                <c:pt idx="31">
                  <c:v>1.9059999999999999</c:v>
                </c:pt>
                <c:pt idx="32">
                  <c:v>1.76</c:v>
                </c:pt>
                <c:pt idx="33">
                  <c:v>1.6020000000000001</c:v>
                </c:pt>
                <c:pt idx="34">
                  <c:v>1.4370000000000001</c:v>
                </c:pt>
                <c:pt idx="35">
                  <c:v>1.266</c:v>
                </c:pt>
                <c:pt idx="36">
                  <c:v>1.091</c:v>
                </c:pt>
                <c:pt idx="37">
                  <c:v>0.91400000000000003</c:v>
                </c:pt>
                <c:pt idx="38">
                  <c:v>0.73399999999999999</c:v>
                </c:pt>
                <c:pt idx="39">
                  <c:v>0.55200000000000005</c:v>
                </c:pt>
                <c:pt idx="40">
                  <c:v>0.36799999999999999</c:v>
                </c:pt>
                <c:pt idx="41">
                  <c:v>0.185</c:v>
                </c:pt>
                <c:pt idx="42">
                  <c:v>7.0000000000000001E-3</c:v>
                </c:pt>
                <c:pt idx="43">
                  <c:v>0.20699999999999999</c:v>
                </c:pt>
                <c:pt idx="44">
                  <c:v>0.41299999999999998</c:v>
                </c:pt>
                <c:pt idx="45">
                  <c:v>0.61799999999999999</c:v>
                </c:pt>
                <c:pt idx="46">
                  <c:v>0.82299999999999995</c:v>
                </c:pt>
                <c:pt idx="47">
                  <c:v>1.026</c:v>
                </c:pt>
                <c:pt idx="48">
                  <c:v>1.228</c:v>
                </c:pt>
                <c:pt idx="49">
                  <c:v>1.427</c:v>
                </c:pt>
                <c:pt idx="50">
                  <c:v>1.6240000000000001</c:v>
                </c:pt>
                <c:pt idx="51">
                  <c:v>1.819</c:v>
                </c:pt>
                <c:pt idx="52">
                  <c:v>2.0099999999999998</c:v>
                </c:pt>
                <c:pt idx="53">
                  <c:v>2.1970000000000001</c:v>
                </c:pt>
                <c:pt idx="54">
                  <c:v>2.379</c:v>
                </c:pt>
                <c:pt idx="55">
                  <c:v>2.5539999999999998</c:v>
                </c:pt>
                <c:pt idx="56">
                  <c:v>2.6779999999999999</c:v>
                </c:pt>
                <c:pt idx="57">
                  <c:v>2.6040000000000001</c:v>
                </c:pt>
                <c:pt idx="58">
                  <c:v>2.3969999999999998</c:v>
                </c:pt>
                <c:pt idx="59">
                  <c:v>2.181</c:v>
                </c:pt>
                <c:pt idx="60">
                  <c:v>1.9970000000000001</c:v>
                </c:pt>
                <c:pt idx="61">
                  <c:v>1.857</c:v>
                </c:pt>
                <c:pt idx="62">
                  <c:v>1.7669999999999999</c:v>
                </c:pt>
                <c:pt idx="63">
                  <c:v>1.726</c:v>
                </c:pt>
                <c:pt idx="64">
                  <c:v>1.726</c:v>
                </c:pt>
                <c:pt idx="65">
                  <c:v>1.754</c:v>
                </c:pt>
                <c:pt idx="66">
                  <c:v>1.792</c:v>
                </c:pt>
                <c:pt idx="67">
                  <c:v>1.829</c:v>
                </c:pt>
                <c:pt idx="68">
                  <c:v>1.8580000000000001</c:v>
                </c:pt>
                <c:pt idx="69">
                  <c:v>1.875</c:v>
                </c:pt>
                <c:pt idx="70">
                  <c:v>1.88</c:v>
                </c:pt>
                <c:pt idx="71">
                  <c:v>1.8779999999999999</c:v>
                </c:pt>
                <c:pt idx="72">
                  <c:v>1.869</c:v>
                </c:pt>
                <c:pt idx="73">
                  <c:v>1.8560000000000001</c:v>
                </c:pt>
                <c:pt idx="74">
                  <c:v>1.8380000000000001</c:v>
                </c:pt>
                <c:pt idx="75">
                  <c:v>1.8169999999999999</c:v>
                </c:pt>
                <c:pt idx="76">
                  <c:v>1.7929999999999999</c:v>
                </c:pt>
                <c:pt idx="77">
                  <c:v>1.768</c:v>
                </c:pt>
                <c:pt idx="78">
                  <c:v>1.7430000000000001</c:v>
                </c:pt>
                <c:pt idx="79">
                  <c:v>1.7190000000000001</c:v>
                </c:pt>
                <c:pt idx="80">
                  <c:v>1.698</c:v>
                </c:pt>
                <c:pt idx="81">
                  <c:v>1.681</c:v>
                </c:pt>
                <c:pt idx="82">
                  <c:v>1.6679999999999999</c:v>
                </c:pt>
                <c:pt idx="83">
                  <c:v>1.66</c:v>
                </c:pt>
                <c:pt idx="84">
                  <c:v>1.657</c:v>
                </c:pt>
                <c:pt idx="85">
                  <c:v>1.659</c:v>
                </c:pt>
                <c:pt idx="86">
                  <c:v>1.6639999999999999</c:v>
                </c:pt>
                <c:pt idx="87">
                  <c:v>1.677</c:v>
                </c:pt>
                <c:pt idx="88">
                  <c:v>1.7010000000000001</c:v>
                </c:pt>
                <c:pt idx="89">
                  <c:v>1.74</c:v>
                </c:pt>
                <c:pt idx="90">
                  <c:v>1.798</c:v>
                </c:pt>
                <c:pt idx="91">
                  <c:v>1.8759999999999999</c:v>
                </c:pt>
                <c:pt idx="92">
                  <c:v>1.974</c:v>
                </c:pt>
                <c:pt idx="93">
                  <c:v>2.0920000000000001</c:v>
                </c:pt>
                <c:pt idx="94">
                  <c:v>2.2269999999999999</c:v>
                </c:pt>
                <c:pt idx="95">
                  <c:v>2.3769999999999998</c:v>
                </c:pt>
                <c:pt idx="96">
                  <c:v>2.536</c:v>
                </c:pt>
                <c:pt idx="97">
                  <c:v>2.641</c:v>
                </c:pt>
                <c:pt idx="98">
                  <c:v>2.6779999999999999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DF1-421A-937B-CD0BD4138A34}"/>
            </c:ext>
          </c:extLst>
        </c:ser>
        <c:ser>
          <c:idx val="2"/>
          <c:order val="2"/>
          <c:tx>
            <c:v>band 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Data'!$C$1:$C$99</c:f>
              <c:numCache>
                <c:formatCode>General</c:formatCode>
                <c:ptCount val="99"/>
                <c:pt idx="0">
                  <c:v>7.0000000000000001E-3</c:v>
                </c:pt>
                <c:pt idx="1">
                  <c:v>0.38</c:v>
                </c:pt>
                <c:pt idx="2">
                  <c:v>0.75600000000000001</c:v>
                </c:pt>
                <c:pt idx="3">
                  <c:v>1.1299999999999999</c:v>
                </c:pt>
                <c:pt idx="4">
                  <c:v>1.4990000000000001</c:v>
                </c:pt>
                <c:pt idx="5">
                  <c:v>1.859</c:v>
                </c:pt>
                <c:pt idx="6">
                  <c:v>2.2090000000000001</c:v>
                </c:pt>
                <c:pt idx="7">
                  <c:v>2.5409999999999999</c:v>
                </c:pt>
                <c:pt idx="8">
                  <c:v>2.8340000000000001</c:v>
                </c:pt>
                <c:pt idx="9">
                  <c:v>3.008</c:v>
                </c:pt>
                <c:pt idx="10">
                  <c:v>3.0569999999999999</c:v>
                </c:pt>
                <c:pt idx="11">
                  <c:v>3.085</c:v>
                </c:pt>
                <c:pt idx="12">
                  <c:v>3.1150000000000002</c:v>
                </c:pt>
                <c:pt idx="13">
                  <c:v>3.1890000000000001</c:v>
                </c:pt>
                <c:pt idx="14">
                  <c:v>3.242</c:v>
                </c:pt>
                <c:pt idx="15">
                  <c:v>3.214</c:v>
                </c:pt>
                <c:pt idx="16">
                  <c:v>3.1509999999999998</c:v>
                </c:pt>
                <c:pt idx="17">
                  <c:v>3.105</c:v>
                </c:pt>
                <c:pt idx="18">
                  <c:v>3.0739999999999998</c:v>
                </c:pt>
                <c:pt idx="19">
                  <c:v>3.04</c:v>
                </c:pt>
                <c:pt idx="20">
                  <c:v>3.0059999999999998</c:v>
                </c:pt>
                <c:pt idx="21">
                  <c:v>2.972</c:v>
                </c:pt>
                <c:pt idx="22">
                  <c:v>2.94</c:v>
                </c:pt>
                <c:pt idx="23">
                  <c:v>2.911</c:v>
                </c:pt>
                <c:pt idx="24">
                  <c:v>2.8860000000000001</c:v>
                </c:pt>
                <c:pt idx="25">
                  <c:v>2.8660000000000001</c:v>
                </c:pt>
                <c:pt idx="26">
                  <c:v>2.851</c:v>
                </c:pt>
                <c:pt idx="27">
                  <c:v>2.8359999999999999</c:v>
                </c:pt>
                <c:pt idx="28">
                  <c:v>2.827</c:v>
                </c:pt>
                <c:pt idx="29">
                  <c:v>2.843</c:v>
                </c:pt>
                <c:pt idx="30">
                  <c:v>2.8559999999999999</c:v>
                </c:pt>
                <c:pt idx="31">
                  <c:v>2.8</c:v>
                </c:pt>
                <c:pt idx="32">
                  <c:v>2.58</c:v>
                </c:pt>
                <c:pt idx="33">
                  <c:v>2.3420000000000001</c:v>
                </c:pt>
                <c:pt idx="34">
                  <c:v>2.0960000000000001</c:v>
                </c:pt>
                <c:pt idx="35">
                  <c:v>1.845</c:v>
                </c:pt>
                <c:pt idx="36">
                  <c:v>1.589</c:v>
                </c:pt>
                <c:pt idx="37">
                  <c:v>1.329</c:v>
                </c:pt>
                <c:pt idx="38">
                  <c:v>1.0669999999999999</c:v>
                </c:pt>
                <c:pt idx="39">
                  <c:v>0.80200000000000005</c:v>
                </c:pt>
                <c:pt idx="40">
                  <c:v>0.53600000000000003</c:v>
                </c:pt>
                <c:pt idx="41">
                  <c:v>0.26900000000000002</c:v>
                </c:pt>
                <c:pt idx="42">
                  <c:v>7.0000000000000001E-3</c:v>
                </c:pt>
                <c:pt idx="43">
                  <c:v>0.20699999999999999</c:v>
                </c:pt>
                <c:pt idx="44">
                  <c:v>0.41299999999999998</c:v>
                </c:pt>
                <c:pt idx="45">
                  <c:v>0.61799999999999999</c:v>
                </c:pt>
                <c:pt idx="46">
                  <c:v>0.82299999999999995</c:v>
                </c:pt>
                <c:pt idx="47">
                  <c:v>1.026</c:v>
                </c:pt>
                <c:pt idx="48">
                  <c:v>1.228</c:v>
                </c:pt>
                <c:pt idx="49">
                  <c:v>1.427</c:v>
                </c:pt>
                <c:pt idx="50">
                  <c:v>1.6240000000000001</c:v>
                </c:pt>
                <c:pt idx="51">
                  <c:v>1.819</c:v>
                </c:pt>
                <c:pt idx="52">
                  <c:v>2.0099999999999998</c:v>
                </c:pt>
                <c:pt idx="53">
                  <c:v>2.1970000000000001</c:v>
                </c:pt>
                <c:pt idx="54">
                  <c:v>2.379</c:v>
                </c:pt>
                <c:pt idx="55">
                  <c:v>2.5539999999999998</c:v>
                </c:pt>
                <c:pt idx="56">
                  <c:v>2.6779999999999999</c:v>
                </c:pt>
                <c:pt idx="57">
                  <c:v>2.629</c:v>
                </c:pt>
                <c:pt idx="58">
                  <c:v>2.4489999999999998</c:v>
                </c:pt>
                <c:pt idx="59">
                  <c:v>2.294</c:v>
                </c:pt>
                <c:pt idx="60">
                  <c:v>2.181</c:v>
                </c:pt>
                <c:pt idx="61">
                  <c:v>2.1309999999999998</c:v>
                </c:pt>
                <c:pt idx="62">
                  <c:v>2.153</c:v>
                </c:pt>
                <c:pt idx="63">
                  <c:v>2.2450000000000001</c:v>
                </c:pt>
                <c:pt idx="64">
                  <c:v>2.395</c:v>
                </c:pt>
                <c:pt idx="65">
                  <c:v>2.585</c:v>
                </c:pt>
                <c:pt idx="66">
                  <c:v>2.7930000000000001</c:v>
                </c:pt>
                <c:pt idx="67">
                  <c:v>2.996</c:v>
                </c:pt>
                <c:pt idx="68">
                  <c:v>3.165</c:v>
                </c:pt>
                <c:pt idx="69">
                  <c:v>3.274</c:v>
                </c:pt>
                <c:pt idx="70">
                  <c:v>3.3109999999999999</c:v>
                </c:pt>
                <c:pt idx="71">
                  <c:v>3.294</c:v>
                </c:pt>
                <c:pt idx="72">
                  <c:v>3.246</c:v>
                </c:pt>
                <c:pt idx="73">
                  <c:v>3.17</c:v>
                </c:pt>
                <c:pt idx="74">
                  <c:v>3.0750000000000002</c:v>
                </c:pt>
                <c:pt idx="75">
                  <c:v>2.9670000000000001</c:v>
                </c:pt>
                <c:pt idx="76">
                  <c:v>2.851</c:v>
                </c:pt>
                <c:pt idx="77">
                  <c:v>2.7349999999999999</c:v>
                </c:pt>
                <c:pt idx="78">
                  <c:v>2.6230000000000002</c:v>
                </c:pt>
                <c:pt idx="79">
                  <c:v>2.52</c:v>
                </c:pt>
                <c:pt idx="80">
                  <c:v>2.4289999999999998</c:v>
                </c:pt>
                <c:pt idx="81">
                  <c:v>2.355</c:v>
                </c:pt>
                <c:pt idx="82">
                  <c:v>2.2999999999999998</c:v>
                </c:pt>
                <c:pt idx="83">
                  <c:v>2.266</c:v>
                </c:pt>
                <c:pt idx="84">
                  <c:v>2.2549999999999999</c:v>
                </c:pt>
                <c:pt idx="85">
                  <c:v>2.2429999999999999</c:v>
                </c:pt>
                <c:pt idx="86">
                  <c:v>2.2130000000000001</c:v>
                </c:pt>
                <c:pt idx="87">
                  <c:v>2.1760000000000002</c:v>
                </c:pt>
                <c:pt idx="88">
                  <c:v>2.1419999999999999</c:v>
                </c:pt>
                <c:pt idx="89">
                  <c:v>2.12</c:v>
                </c:pt>
                <c:pt idx="90">
                  <c:v>2.1179999999999999</c:v>
                </c:pt>
                <c:pt idx="91">
                  <c:v>2.1379999999999999</c:v>
                </c:pt>
                <c:pt idx="92">
                  <c:v>2.1829999999999998</c:v>
                </c:pt>
                <c:pt idx="93">
                  <c:v>2.2509999999999999</c:v>
                </c:pt>
                <c:pt idx="94">
                  <c:v>2.3410000000000002</c:v>
                </c:pt>
                <c:pt idx="95">
                  <c:v>2.4449999999999998</c:v>
                </c:pt>
                <c:pt idx="96">
                  <c:v>2.552</c:v>
                </c:pt>
                <c:pt idx="97">
                  <c:v>2.6829999999999998</c:v>
                </c:pt>
                <c:pt idx="98">
                  <c:v>2.6779999999999999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DF1-421A-937B-CD0BD4138A34}"/>
            </c:ext>
          </c:extLst>
        </c:ser>
        <c:ser>
          <c:idx val="3"/>
          <c:order val="3"/>
          <c:tx>
            <c:v>band 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Data'!$D$1:$D$99</c:f>
              <c:numCache>
                <c:formatCode>General</c:formatCode>
                <c:ptCount val="99"/>
                <c:pt idx="0">
                  <c:v>2.5000000000000001E-2</c:v>
                </c:pt>
                <c:pt idx="1">
                  <c:v>0.45600000000000002</c:v>
                </c:pt>
                <c:pt idx="2">
                  <c:v>0.90800000000000003</c:v>
                </c:pt>
                <c:pt idx="3">
                  <c:v>1.3540000000000001</c:v>
                </c:pt>
                <c:pt idx="4">
                  <c:v>1.7889999999999999</c:v>
                </c:pt>
                <c:pt idx="5">
                  <c:v>2.21</c:v>
                </c:pt>
                <c:pt idx="6">
                  <c:v>2.61</c:v>
                </c:pt>
                <c:pt idx="7">
                  <c:v>2.9780000000000002</c:v>
                </c:pt>
                <c:pt idx="8">
                  <c:v>3.145</c:v>
                </c:pt>
                <c:pt idx="9">
                  <c:v>3.258</c:v>
                </c:pt>
                <c:pt idx="10">
                  <c:v>3.379</c:v>
                </c:pt>
                <c:pt idx="11">
                  <c:v>3.387</c:v>
                </c:pt>
                <c:pt idx="12">
                  <c:v>3.399</c:v>
                </c:pt>
                <c:pt idx="13">
                  <c:v>3.41</c:v>
                </c:pt>
                <c:pt idx="14">
                  <c:v>3.415</c:v>
                </c:pt>
                <c:pt idx="15">
                  <c:v>3.411</c:v>
                </c:pt>
                <c:pt idx="16">
                  <c:v>3.399</c:v>
                </c:pt>
                <c:pt idx="17">
                  <c:v>3.3759999999999999</c:v>
                </c:pt>
                <c:pt idx="18">
                  <c:v>3.343</c:v>
                </c:pt>
                <c:pt idx="19">
                  <c:v>3.2970000000000002</c:v>
                </c:pt>
                <c:pt idx="20">
                  <c:v>3.24</c:v>
                </c:pt>
                <c:pt idx="21">
                  <c:v>3.1739999999999999</c:v>
                </c:pt>
                <c:pt idx="22">
                  <c:v>3.1040000000000001</c:v>
                </c:pt>
                <c:pt idx="23">
                  <c:v>3.0329999999999999</c:v>
                </c:pt>
                <c:pt idx="24">
                  <c:v>2.9660000000000002</c:v>
                </c:pt>
                <c:pt idx="25">
                  <c:v>2.9089999999999998</c:v>
                </c:pt>
                <c:pt idx="26">
                  <c:v>2.8639999999999999</c:v>
                </c:pt>
                <c:pt idx="27">
                  <c:v>2.8420000000000001</c:v>
                </c:pt>
                <c:pt idx="28">
                  <c:v>2.839</c:v>
                </c:pt>
                <c:pt idx="29">
                  <c:v>2.8570000000000002</c:v>
                </c:pt>
                <c:pt idx="30">
                  <c:v>2.9329999999999998</c:v>
                </c:pt>
                <c:pt idx="31">
                  <c:v>2.9049999999999998</c:v>
                </c:pt>
                <c:pt idx="32">
                  <c:v>2.9279999999999999</c:v>
                </c:pt>
                <c:pt idx="33">
                  <c:v>2.8690000000000002</c:v>
                </c:pt>
                <c:pt idx="34">
                  <c:v>2.597</c:v>
                </c:pt>
                <c:pt idx="35">
                  <c:v>2.3069999999999999</c:v>
                </c:pt>
                <c:pt idx="36">
                  <c:v>2.0030000000000001</c:v>
                </c:pt>
                <c:pt idx="37">
                  <c:v>1.6879999999999999</c:v>
                </c:pt>
                <c:pt idx="38">
                  <c:v>1.3620000000000001</c:v>
                </c:pt>
                <c:pt idx="39">
                  <c:v>1.028</c:v>
                </c:pt>
                <c:pt idx="40">
                  <c:v>0.68899999999999995</c:v>
                </c:pt>
                <c:pt idx="41">
                  <c:v>0.34499999999999997</c:v>
                </c:pt>
                <c:pt idx="42">
                  <c:v>2.5000000000000001E-2</c:v>
                </c:pt>
                <c:pt idx="43">
                  <c:v>0.248</c:v>
                </c:pt>
                <c:pt idx="44">
                  <c:v>0.495</c:v>
                </c:pt>
                <c:pt idx="45">
                  <c:v>0.74</c:v>
                </c:pt>
                <c:pt idx="46">
                  <c:v>0.98499999999999999</c:v>
                </c:pt>
                <c:pt idx="47">
                  <c:v>1.228</c:v>
                </c:pt>
                <c:pt idx="48">
                  <c:v>1.4690000000000001</c:v>
                </c:pt>
                <c:pt idx="49">
                  <c:v>1.7070000000000001</c:v>
                </c:pt>
                <c:pt idx="50">
                  <c:v>1.9419999999999999</c:v>
                </c:pt>
                <c:pt idx="51">
                  <c:v>2.1709999999999998</c:v>
                </c:pt>
                <c:pt idx="52">
                  <c:v>2.3929999999999998</c:v>
                </c:pt>
                <c:pt idx="53">
                  <c:v>2.6030000000000002</c:v>
                </c:pt>
                <c:pt idx="54">
                  <c:v>2.7919999999999998</c:v>
                </c:pt>
                <c:pt idx="55">
                  <c:v>2.9159999999999999</c:v>
                </c:pt>
                <c:pt idx="56">
                  <c:v>2.798</c:v>
                </c:pt>
                <c:pt idx="57">
                  <c:v>2.6930000000000001</c:v>
                </c:pt>
                <c:pt idx="58">
                  <c:v>2.738</c:v>
                </c:pt>
                <c:pt idx="59">
                  <c:v>2.8069999999999999</c:v>
                </c:pt>
                <c:pt idx="60">
                  <c:v>2.8959999999999999</c:v>
                </c:pt>
                <c:pt idx="61">
                  <c:v>2.9950000000000001</c:v>
                </c:pt>
                <c:pt idx="62">
                  <c:v>3.0950000000000002</c:v>
                </c:pt>
                <c:pt idx="63">
                  <c:v>3.1859999999999999</c:v>
                </c:pt>
                <c:pt idx="64">
                  <c:v>3.2570000000000001</c:v>
                </c:pt>
                <c:pt idx="65">
                  <c:v>3.3</c:v>
                </c:pt>
                <c:pt idx="66">
                  <c:v>3.319</c:v>
                </c:pt>
                <c:pt idx="67">
                  <c:v>3.3220000000000001</c:v>
                </c:pt>
                <c:pt idx="68">
                  <c:v>3.3170000000000002</c:v>
                </c:pt>
                <c:pt idx="69">
                  <c:v>3.3130000000000002</c:v>
                </c:pt>
                <c:pt idx="70">
                  <c:v>3.3109999999999999</c:v>
                </c:pt>
                <c:pt idx="71">
                  <c:v>3.31</c:v>
                </c:pt>
                <c:pt idx="72">
                  <c:v>3.3090000000000002</c:v>
                </c:pt>
                <c:pt idx="73">
                  <c:v>3.3050000000000002</c:v>
                </c:pt>
                <c:pt idx="74">
                  <c:v>3.298</c:v>
                </c:pt>
                <c:pt idx="75">
                  <c:v>3.2850000000000001</c:v>
                </c:pt>
                <c:pt idx="76">
                  <c:v>3.2669999999999999</c:v>
                </c:pt>
                <c:pt idx="77">
                  <c:v>3.2429999999999999</c:v>
                </c:pt>
                <c:pt idx="78">
                  <c:v>3.2160000000000002</c:v>
                </c:pt>
                <c:pt idx="79">
                  <c:v>3.1709999999999998</c:v>
                </c:pt>
                <c:pt idx="80">
                  <c:v>3.1259999999999999</c:v>
                </c:pt>
                <c:pt idx="81">
                  <c:v>3.0910000000000002</c:v>
                </c:pt>
                <c:pt idx="82">
                  <c:v>3.0670000000000002</c:v>
                </c:pt>
                <c:pt idx="83">
                  <c:v>3.0529999999999999</c:v>
                </c:pt>
                <c:pt idx="84">
                  <c:v>3.0489999999999999</c:v>
                </c:pt>
                <c:pt idx="85">
                  <c:v>3.0579999999999998</c:v>
                </c:pt>
                <c:pt idx="86">
                  <c:v>3.0859999999999999</c:v>
                </c:pt>
                <c:pt idx="87">
                  <c:v>3.129</c:v>
                </c:pt>
                <c:pt idx="88">
                  <c:v>3.0739999999999998</c:v>
                </c:pt>
                <c:pt idx="89">
                  <c:v>3.0129999999999999</c:v>
                </c:pt>
                <c:pt idx="90">
                  <c:v>2.952</c:v>
                </c:pt>
                <c:pt idx="91">
                  <c:v>2.8940000000000001</c:v>
                </c:pt>
                <c:pt idx="92">
                  <c:v>2.8410000000000002</c:v>
                </c:pt>
                <c:pt idx="93">
                  <c:v>2.7930000000000001</c:v>
                </c:pt>
                <c:pt idx="94">
                  <c:v>2.7530000000000001</c:v>
                </c:pt>
                <c:pt idx="95">
                  <c:v>2.7210000000000001</c:v>
                </c:pt>
                <c:pt idx="96">
                  <c:v>2.6970000000000001</c:v>
                </c:pt>
                <c:pt idx="97">
                  <c:v>2.6960000000000002</c:v>
                </c:pt>
                <c:pt idx="98">
                  <c:v>2.798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DF1-421A-937B-CD0BD4138A34}"/>
            </c:ext>
          </c:extLst>
        </c:ser>
        <c:ser>
          <c:idx val="4"/>
          <c:order val="4"/>
          <c:tx>
            <c:v>band 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Data'!$E$1:$E$99</c:f>
              <c:numCache>
                <c:formatCode>General</c:formatCode>
                <c:ptCount val="99"/>
                <c:pt idx="0">
                  <c:v>3.1480000000000001</c:v>
                </c:pt>
                <c:pt idx="1">
                  <c:v>3.149</c:v>
                </c:pt>
                <c:pt idx="2">
                  <c:v>3.15</c:v>
                </c:pt>
                <c:pt idx="3">
                  <c:v>3.15</c:v>
                </c:pt>
                <c:pt idx="4">
                  <c:v>3.1480000000000001</c:v>
                </c:pt>
                <c:pt idx="5">
                  <c:v>3.141</c:v>
                </c:pt>
                <c:pt idx="6">
                  <c:v>3.133</c:v>
                </c:pt>
                <c:pt idx="7">
                  <c:v>3.1280000000000001</c:v>
                </c:pt>
                <c:pt idx="8">
                  <c:v>3.2749999999999999</c:v>
                </c:pt>
                <c:pt idx="9">
                  <c:v>3.37</c:v>
                </c:pt>
                <c:pt idx="10">
                  <c:v>3.452</c:v>
                </c:pt>
                <c:pt idx="11">
                  <c:v>3.5840000000000001</c:v>
                </c:pt>
                <c:pt idx="12">
                  <c:v>3.5179999999999998</c:v>
                </c:pt>
                <c:pt idx="13">
                  <c:v>3.452</c:v>
                </c:pt>
                <c:pt idx="14">
                  <c:v>3.415</c:v>
                </c:pt>
                <c:pt idx="15">
                  <c:v>3.4369999999999998</c:v>
                </c:pt>
                <c:pt idx="16">
                  <c:v>3.48</c:v>
                </c:pt>
                <c:pt idx="17">
                  <c:v>3.5249999999999999</c:v>
                </c:pt>
                <c:pt idx="18">
                  <c:v>3.5670000000000002</c:v>
                </c:pt>
                <c:pt idx="19">
                  <c:v>3.59</c:v>
                </c:pt>
                <c:pt idx="20">
                  <c:v>3.5670000000000002</c:v>
                </c:pt>
                <c:pt idx="21">
                  <c:v>3.536</c:v>
                </c:pt>
                <c:pt idx="22">
                  <c:v>3.4980000000000002</c:v>
                </c:pt>
                <c:pt idx="23">
                  <c:v>3.4580000000000002</c:v>
                </c:pt>
                <c:pt idx="24">
                  <c:v>3.42</c:v>
                </c:pt>
                <c:pt idx="25">
                  <c:v>3.3860000000000001</c:v>
                </c:pt>
                <c:pt idx="26">
                  <c:v>3.36</c:v>
                </c:pt>
                <c:pt idx="27">
                  <c:v>3.3439999999999999</c:v>
                </c:pt>
                <c:pt idx="28">
                  <c:v>3.3380000000000001</c:v>
                </c:pt>
                <c:pt idx="29">
                  <c:v>3.2320000000000002</c:v>
                </c:pt>
                <c:pt idx="30">
                  <c:v>3.0409999999999999</c:v>
                </c:pt>
                <c:pt idx="31">
                  <c:v>3.0289999999999999</c:v>
                </c:pt>
                <c:pt idx="32">
                  <c:v>3.121</c:v>
                </c:pt>
                <c:pt idx="33">
                  <c:v>2.9660000000000002</c:v>
                </c:pt>
                <c:pt idx="34">
                  <c:v>3.008</c:v>
                </c:pt>
                <c:pt idx="35">
                  <c:v>3.05</c:v>
                </c:pt>
                <c:pt idx="36">
                  <c:v>3.0870000000000002</c:v>
                </c:pt>
                <c:pt idx="37">
                  <c:v>3.1160000000000001</c:v>
                </c:pt>
                <c:pt idx="38">
                  <c:v>3.1349999999999998</c:v>
                </c:pt>
                <c:pt idx="39">
                  <c:v>3.145</c:v>
                </c:pt>
                <c:pt idx="40">
                  <c:v>3.1480000000000001</c:v>
                </c:pt>
                <c:pt idx="41">
                  <c:v>3.149</c:v>
                </c:pt>
                <c:pt idx="42">
                  <c:v>3.1480000000000001</c:v>
                </c:pt>
                <c:pt idx="43">
                  <c:v>3.1520000000000001</c:v>
                </c:pt>
                <c:pt idx="44">
                  <c:v>3.1619999999999999</c:v>
                </c:pt>
                <c:pt idx="45">
                  <c:v>3.1779999999999999</c:v>
                </c:pt>
                <c:pt idx="46">
                  <c:v>3.2</c:v>
                </c:pt>
                <c:pt idx="47">
                  <c:v>3.2269999999999999</c:v>
                </c:pt>
                <c:pt idx="48">
                  <c:v>3.258</c:v>
                </c:pt>
                <c:pt idx="49">
                  <c:v>3.2919999999999998</c:v>
                </c:pt>
                <c:pt idx="50">
                  <c:v>3.327</c:v>
                </c:pt>
                <c:pt idx="51">
                  <c:v>3.3620000000000001</c:v>
                </c:pt>
                <c:pt idx="52">
                  <c:v>3.3570000000000002</c:v>
                </c:pt>
                <c:pt idx="53">
                  <c:v>3.22</c:v>
                </c:pt>
                <c:pt idx="54">
                  <c:v>3.0710000000000002</c:v>
                </c:pt>
                <c:pt idx="55">
                  <c:v>2.9159999999999999</c:v>
                </c:pt>
                <c:pt idx="56">
                  <c:v>2.798</c:v>
                </c:pt>
                <c:pt idx="57">
                  <c:v>2.81</c:v>
                </c:pt>
                <c:pt idx="58">
                  <c:v>2.847</c:v>
                </c:pt>
                <c:pt idx="59">
                  <c:v>2.9049999999999998</c:v>
                </c:pt>
                <c:pt idx="60">
                  <c:v>2.9790000000000001</c:v>
                </c:pt>
                <c:pt idx="61">
                  <c:v>3.0609999999999999</c:v>
                </c:pt>
                <c:pt idx="62">
                  <c:v>3.1469999999999998</c:v>
                </c:pt>
                <c:pt idx="63">
                  <c:v>3.2269999999999999</c:v>
                </c:pt>
                <c:pt idx="64">
                  <c:v>3.2989999999999999</c:v>
                </c:pt>
                <c:pt idx="65">
                  <c:v>3.36</c:v>
                </c:pt>
                <c:pt idx="66">
                  <c:v>3.4140000000000001</c:v>
                </c:pt>
                <c:pt idx="67">
                  <c:v>3.46</c:v>
                </c:pt>
                <c:pt idx="68">
                  <c:v>3.5009999999999999</c:v>
                </c:pt>
                <c:pt idx="69">
                  <c:v>3.5310000000000001</c:v>
                </c:pt>
                <c:pt idx="70">
                  <c:v>3.5430000000000001</c:v>
                </c:pt>
                <c:pt idx="71">
                  <c:v>3.5369999999999999</c:v>
                </c:pt>
                <c:pt idx="72">
                  <c:v>3.5219999999999998</c:v>
                </c:pt>
                <c:pt idx="73">
                  <c:v>3.504</c:v>
                </c:pt>
                <c:pt idx="74">
                  <c:v>3.4860000000000002</c:v>
                </c:pt>
                <c:pt idx="75">
                  <c:v>3.444</c:v>
                </c:pt>
                <c:pt idx="76">
                  <c:v>3.3650000000000002</c:v>
                </c:pt>
                <c:pt idx="77">
                  <c:v>3.2909999999999999</c:v>
                </c:pt>
                <c:pt idx="78">
                  <c:v>3.226</c:v>
                </c:pt>
                <c:pt idx="79">
                  <c:v>3.1890000000000001</c:v>
                </c:pt>
                <c:pt idx="80">
                  <c:v>3.1640000000000001</c:v>
                </c:pt>
                <c:pt idx="81">
                  <c:v>3.1440000000000001</c:v>
                </c:pt>
                <c:pt idx="82">
                  <c:v>3.13</c:v>
                </c:pt>
                <c:pt idx="83">
                  <c:v>3.121</c:v>
                </c:pt>
                <c:pt idx="84">
                  <c:v>3.1190000000000002</c:v>
                </c:pt>
                <c:pt idx="85">
                  <c:v>3.14</c:v>
                </c:pt>
                <c:pt idx="86">
                  <c:v>3.1869999999999998</c:v>
                </c:pt>
                <c:pt idx="87">
                  <c:v>3.1339999999999999</c:v>
                </c:pt>
                <c:pt idx="88">
                  <c:v>3.1829999999999998</c:v>
                </c:pt>
                <c:pt idx="89">
                  <c:v>3.1309999999999998</c:v>
                </c:pt>
                <c:pt idx="90">
                  <c:v>3.0680000000000001</c:v>
                </c:pt>
                <c:pt idx="91">
                  <c:v>3.0089999999999999</c:v>
                </c:pt>
                <c:pt idx="92">
                  <c:v>2.956</c:v>
                </c:pt>
                <c:pt idx="93">
                  <c:v>2.9089999999999998</c:v>
                </c:pt>
                <c:pt idx="94">
                  <c:v>2.87</c:v>
                </c:pt>
                <c:pt idx="95">
                  <c:v>2.839</c:v>
                </c:pt>
                <c:pt idx="96">
                  <c:v>2.8159999999999998</c:v>
                </c:pt>
                <c:pt idx="97">
                  <c:v>2.802</c:v>
                </c:pt>
                <c:pt idx="98">
                  <c:v>2.798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8DF1-421A-937B-CD0BD4138A34}"/>
            </c:ext>
          </c:extLst>
        </c:ser>
        <c:ser>
          <c:idx val="5"/>
          <c:order val="5"/>
          <c:tx>
            <c:v>band 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Data'!$F$1:$F$99</c:f>
              <c:numCache>
                <c:formatCode>General</c:formatCode>
                <c:ptCount val="99"/>
                <c:pt idx="0">
                  <c:v>3.6360000000000001</c:v>
                </c:pt>
                <c:pt idx="1">
                  <c:v>3.6349999999999998</c:v>
                </c:pt>
                <c:pt idx="2">
                  <c:v>3.6309999999999998</c:v>
                </c:pt>
                <c:pt idx="3">
                  <c:v>3.621</c:v>
                </c:pt>
                <c:pt idx="4">
                  <c:v>3.601</c:v>
                </c:pt>
                <c:pt idx="5">
                  <c:v>3.569</c:v>
                </c:pt>
                <c:pt idx="6">
                  <c:v>3.5289999999999999</c:v>
                </c:pt>
                <c:pt idx="7">
                  <c:v>3.4940000000000002</c:v>
                </c:pt>
                <c:pt idx="8">
                  <c:v>3.5030000000000001</c:v>
                </c:pt>
                <c:pt idx="9">
                  <c:v>3.6509999999999998</c:v>
                </c:pt>
                <c:pt idx="10">
                  <c:v>3.6339999999999999</c:v>
                </c:pt>
                <c:pt idx="11">
                  <c:v>3.5870000000000002</c:v>
                </c:pt>
                <c:pt idx="12">
                  <c:v>3.609</c:v>
                </c:pt>
                <c:pt idx="13">
                  <c:v>3.6019999999999999</c:v>
                </c:pt>
                <c:pt idx="14">
                  <c:v>3.5990000000000002</c:v>
                </c:pt>
                <c:pt idx="15">
                  <c:v>3.601</c:v>
                </c:pt>
                <c:pt idx="16">
                  <c:v>3.6040000000000001</c:v>
                </c:pt>
                <c:pt idx="17">
                  <c:v>3.6059999999999999</c:v>
                </c:pt>
                <c:pt idx="18">
                  <c:v>3.6019999999999999</c:v>
                </c:pt>
                <c:pt idx="19">
                  <c:v>3.605</c:v>
                </c:pt>
                <c:pt idx="20">
                  <c:v>3.6389999999999998</c:v>
                </c:pt>
                <c:pt idx="21">
                  <c:v>3.669</c:v>
                </c:pt>
                <c:pt idx="22">
                  <c:v>3.6970000000000001</c:v>
                </c:pt>
                <c:pt idx="23">
                  <c:v>3.7189999999999999</c:v>
                </c:pt>
                <c:pt idx="24">
                  <c:v>3.6949999999999998</c:v>
                </c:pt>
                <c:pt idx="25">
                  <c:v>3.6589999999999998</c:v>
                </c:pt>
                <c:pt idx="26">
                  <c:v>3.63</c:v>
                </c:pt>
                <c:pt idx="27">
                  <c:v>3.6120000000000001</c:v>
                </c:pt>
                <c:pt idx="28">
                  <c:v>3.6059999999999999</c:v>
                </c:pt>
                <c:pt idx="29">
                  <c:v>3.6789999999999998</c:v>
                </c:pt>
                <c:pt idx="30">
                  <c:v>3.5390000000000001</c:v>
                </c:pt>
                <c:pt idx="31">
                  <c:v>3.347</c:v>
                </c:pt>
                <c:pt idx="32">
                  <c:v>3.1309999999999998</c:v>
                </c:pt>
                <c:pt idx="33">
                  <c:v>3.23</c:v>
                </c:pt>
                <c:pt idx="34">
                  <c:v>3.32</c:v>
                </c:pt>
                <c:pt idx="35">
                  <c:v>3.4</c:v>
                </c:pt>
                <c:pt idx="36">
                  <c:v>3.468</c:v>
                </c:pt>
                <c:pt idx="37">
                  <c:v>3.5230000000000001</c:v>
                </c:pt>
                <c:pt idx="38">
                  <c:v>3.5649999999999999</c:v>
                </c:pt>
                <c:pt idx="39">
                  <c:v>3.597</c:v>
                </c:pt>
                <c:pt idx="40">
                  <c:v>3.6190000000000002</c:v>
                </c:pt>
                <c:pt idx="41">
                  <c:v>3.6309999999999998</c:v>
                </c:pt>
                <c:pt idx="42">
                  <c:v>3.6360000000000001</c:v>
                </c:pt>
                <c:pt idx="43">
                  <c:v>3.6379999999999999</c:v>
                </c:pt>
                <c:pt idx="44">
                  <c:v>3.645</c:v>
                </c:pt>
                <c:pt idx="45">
                  <c:v>3.6560000000000001</c:v>
                </c:pt>
                <c:pt idx="46">
                  <c:v>3.6669999999999998</c:v>
                </c:pt>
                <c:pt idx="47">
                  <c:v>3.673</c:v>
                </c:pt>
                <c:pt idx="48">
                  <c:v>3.6669999999999998</c:v>
                </c:pt>
                <c:pt idx="49">
                  <c:v>3.637</c:v>
                </c:pt>
                <c:pt idx="50">
                  <c:v>3.5739999999999998</c:v>
                </c:pt>
                <c:pt idx="51">
                  <c:v>3.4780000000000002</c:v>
                </c:pt>
                <c:pt idx="52">
                  <c:v>3.3570000000000002</c:v>
                </c:pt>
                <c:pt idx="53">
                  <c:v>3.22</c:v>
                </c:pt>
                <c:pt idx="54">
                  <c:v>3.0710000000000002</c:v>
                </c:pt>
                <c:pt idx="55">
                  <c:v>2.9380000000000002</c:v>
                </c:pt>
                <c:pt idx="56">
                  <c:v>2.9980000000000002</c:v>
                </c:pt>
                <c:pt idx="57">
                  <c:v>3.1560000000000001</c:v>
                </c:pt>
                <c:pt idx="58">
                  <c:v>3.3359999999999999</c:v>
                </c:pt>
                <c:pt idx="59">
                  <c:v>3.423</c:v>
                </c:pt>
                <c:pt idx="60">
                  <c:v>3.4319999999999999</c:v>
                </c:pt>
                <c:pt idx="61">
                  <c:v>3.4140000000000001</c:v>
                </c:pt>
                <c:pt idx="62">
                  <c:v>3.3959999999999999</c:v>
                </c:pt>
                <c:pt idx="63">
                  <c:v>3.39</c:v>
                </c:pt>
                <c:pt idx="64">
                  <c:v>3.4020000000000001</c:v>
                </c:pt>
                <c:pt idx="65">
                  <c:v>3.4350000000000001</c:v>
                </c:pt>
                <c:pt idx="66">
                  <c:v>3.4889999999999999</c:v>
                </c:pt>
                <c:pt idx="67">
                  <c:v>3.5630000000000002</c:v>
                </c:pt>
                <c:pt idx="68">
                  <c:v>3.653</c:v>
                </c:pt>
                <c:pt idx="69">
                  <c:v>3.7519999999999998</c:v>
                </c:pt>
                <c:pt idx="70">
                  <c:v>3.82</c:v>
                </c:pt>
                <c:pt idx="71">
                  <c:v>3.778</c:v>
                </c:pt>
                <c:pt idx="72">
                  <c:v>3.7</c:v>
                </c:pt>
                <c:pt idx="73">
                  <c:v>3.6150000000000002</c:v>
                </c:pt>
                <c:pt idx="74">
                  <c:v>3.5289999999999999</c:v>
                </c:pt>
                <c:pt idx="75">
                  <c:v>3.4710000000000001</c:v>
                </c:pt>
                <c:pt idx="76">
                  <c:v>3.4590000000000001</c:v>
                </c:pt>
                <c:pt idx="77">
                  <c:v>3.4489999999999998</c:v>
                </c:pt>
                <c:pt idx="78">
                  <c:v>3.4420000000000002</c:v>
                </c:pt>
                <c:pt idx="79">
                  <c:v>3.4350000000000001</c:v>
                </c:pt>
                <c:pt idx="80">
                  <c:v>3.4129999999999998</c:v>
                </c:pt>
                <c:pt idx="81">
                  <c:v>3.3420000000000001</c:v>
                </c:pt>
                <c:pt idx="82">
                  <c:v>3.286</c:v>
                </c:pt>
                <c:pt idx="83">
                  <c:v>3.2509999999999999</c:v>
                </c:pt>
                <c:pt idx="84">
                  <c:v>3.24</c:v>
                </c:pt>
                <c:pt idx="85">
                  <c:v>3.2250000000000001</c:v>
                </c:pt>
                <c:pt idx="86">
                  <c:v>3.198</c:v>
                </c:pt>
                <c:pt idx="87">
                  <c:v>3.266</c:v>
                </c:pt>
                <c:pt idx="88">
                  <c:v>3.198</c:v>
                </c:pt>
                <c:pt idx="89">
                  <c:v>3.2440000000000002</c:v>
                </c:pt>
                <c:pt idx="90">
                  <c:v>3.3050000000000002</c:v>
                </c:pt>
                <c:pt idx="91">
                  <c:v>3.3620000000000001</c:v>
                </c:pt>
                <c:pt idx="92">
                  <c:v>3.4079999999999999</c:v>
                </c:pt>
                <c:pt idx="93">
                  <c:v>3.4329999999999998</c:v>
                </c:pt>
                <c:pt idx="94">
                  <c:v>3.423</c:v>
                </c:pt>
                <c:pt idx="95">
                  <c:v>3.359</c:v>
                </c:pt>
                <c:pt idx="96">
                  <c:v>3.2410000000000001</c:v>
                </c:pt>
                <c:pt idx="97">
                  <c:v>3.0960000000000001</c:v>
                </c:pt>
                <c:pt idx="98">
                  <c:v>2.9980000000000002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8DF1-421A-937B-CD0BD4138A34}"/>
            </c:ext>
          </c:extLst>
        </c:ser>
        <c:ser>
          <c:idx val="6"/>
          <c:order val="6"/>
          <c:tx>
            <c:v>band 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Data'!$G$1:$G$99</c:f>
              <c:numCache>
                <c:formatCode>General</c:formatCode>
                <c:ptCount val="99"/>
                <c:pt idx="0">
                  <c:v>3.6360000000000001</c:v>
                </c:pt>
                <c:pt idx="1">
                  <c:v>3.6389999999999998</c:v>
                </c:pt>
                <c:pt idx="2">
                  <c:v>3.649</c:v>
                </c:pt>
                <c:pt idx="3">
                  <c:v>3.6640000000000001</c:v>
                </c:pt>
                <c:pt idx="4">
                  <c:v>3.6829999999999998</c:v>
                </c:pt>
                <c:pt idx="5">
                  <c:v>3.706</c:v>
                </c:pt>
                <c:pt idx="6">
                  <c:v>3.7050000000000001</c:v>
                </c:pt>
                <c:pt idx="7">
                  <c:v>3.6869999999999998</c:v>
                </c:pt>
                <c:pt idx="8">
                  <c:v>3.6680000000000001</c:v>
                </c:pt>
                <c:pt idx="9">
                  <c:v>3.673</c:v>
                </c:pt>
                <c:pt idx="10">
                  <c:v>3.657</c:v>
                </c:pt>
                <c:pt idx="11">
                  <c:v>3.62</c:v>
                </c:pt>
                <c:pt idx="12">
                  <c:v>3.621</c:v>
                </c:pt>
                <c:pt idx="13">
                  <c:v>3.609</c:v>
                </c:pt>
                <c:pt idx="14">
                  <c:v>3.5990000000000002</c:v>
                </c:pt>
                <c:pt idx="15">
                  <c:v>3.6040000000000001</c:v>
                </c:pt>
                <c:pt idx="16">
                  <c:v>3.62</c:v>
                </c:pt>
                <c:pt idx="17">
                  <c:v>3.6459999999999999</c:v>
                </c:pt>
                <c:pt idx="18">
                  <c:v>3.6789999999999998</c:v>
                </c:pt>
                <c:pt idx="19">
                  <c:v>3.7160000000000002</c:v>
                </c:pt>
                <c:pt idx="20">
                  <c:v>3.7509999999999999</c:v>
                </c:pt>
                <c:pt idx="21">
                  <c:v>3.7629999999999999</c:v>
                </c:pt>
                <c:pt idx="22">
                  <c:v>3.76</c:v>
                </c:pt>
                <c:pt idx="23">
                  <c:v>3.7330000000000001</c:v>
                </c:pt>
                <c:pt idx="24">
                  <c:v>3.7349999999999999</c:v>
                </c:pt>
                <c:pt idx="25">
                  <c:v>3.7389999999999999</c:v>
                </c:pt>
                <c:pt idx="26">
                  <c:v>3.734</c:v>
                </c:pt>
                <c:pt idx="27">
                  <c:v>3.7320000000000002</c:v>
                </c:pt>
                <c:pt idx="28">
                  <c:v>3.7320000000000002</c:v>
                </c:pt>
                <c:pt idx="29">
                  <c:v>3.6920000000000002</c:v>
                </c:pt>
                <c:pt idx="30">
                  <c:v>3.7450000000000001</c:v>
                </c:pt>
                <c:pt idx="31">
                  <c:v>3.7610000000000001</c:v>
                </c:pt>
                <c:pt idx="32">
                  <c:v>3.7839999999999998</c:v>
                </c:pt>
                <c:pt idx="33">
                  <c:v>3.8140000000000001</c:v>
                </c:pt>
                <c:pt idx="34">
                  <c:v>3.851</c:v>
                </c:pt>
                <c:pt idx="35">
                  <c:v>3.8330000000000002</c:v>
                </c:pt>
                <c:pt idx="36">
                  <c:v>3.7919999999999998</c:v>
                </c:pt>
                <c:pt idx="37">
                  <c:v>3.7509999999999999</c:v>
                </c:pt>
                <c:pt idx="38">
                  <c:v>3.714</c:v>
                </c:pt>
                <c:pt idx="39">
                  <c:v>3.6819999999999999</c:v>
                </c:pt>
                <c:pt idx="40">
                  <c:v>3.657</c:v>
                </c:pt>
                <c:pt idx="41">
                  <c:v>3.641</c:v>
                </c:pt>
                <c:pt idx="42">
                  <c:v>3.6360000000000001</c:v>
                </c:pt>
                <c:pt idx="43">
                  <c:v>3.6379999999999999</c:v>
                </c:pt>
                <c:pt idx="44">
                  <c:v>3.645</c:v>
                </c:pt>
                <c:pt idx="45">
                  <c:v>3.6560000000000001</c:v>
                </c:pt>
                <c:pt idx="46">
                  <c:v>3.6669999999999998</c:v>
                </c:pt>
                <c:pt idx="47">
                  <c:v>3.673</c:v>
                </c:pt>
                <c:pt idx="48">
                  <c:v>3.6669999999999998</c:v>
                </c:pt>
                <c:pt idx="49">
                  <c:v>3.637</c:v>
                </c:pt>
                <c:pt idx="50">
                  <c:v>3.5739999999999998</c:v>
                </c:pt>
                <c:pt idx="51">
                  <c:v>3.4780000000000002</c:v>
                </c:pt>
                <c:pt idx="52">
                  <c:v>3.3959999999999999</c:v>
                </c:pt>
                <c:pt idx="53">
                  <c:v>3.4260000000000002</c:v>
                </c:pt>
                <c:pt idx="54">
                  <c:v>3.452</c:v>
                </c:pt>
                <c:pt idx="55">
                  <c:v>3.4729999999999999</c:v>
                </c:pt>
                <c:pt idx="56">
                  <c:v>3.4849999999999999</c:v>
                </c:pt>
                <c:pt idx="57">
                  <c:v>3.5720000000000001</c:v>
                </c:pt>
                <c:pt idx="58">
                  <c:v>3.7589999999999999</c:v>
                </c:pt>
                <c:pt idx="59">
                  <c:v>3.8969999999999998</c:v>
                </c:pt>
                <c:pt idx="60">
                  <c:v>3.89</c:v>
                </c:pt>
                <c:pt idx="61">
                  <c:v>3.847</c:v>
                </c:pt>
                <c:pt idx="62">
                  <c:v>3.81</c:v>
                </c:pt>
                <c:pt idx="63">
                  <c:v>3.7890000000000001</c:v>
                </c:pt>
                <c:pt idx="64">
                  <c:v>3.7850000000000001</c:v>
                </c:pt>
                <c:pt idx="65">
                  <c:v>3.7989999999999999</c:v>
                </c:pt>
                <c:pt idx="66">
                  <c:v>3.8330000000000002</c:v>
                </c:pt>
                <c:pt idx="67">
                  <c:v>3.8879999999999999</c:v>
                </c:pt>
                <c:pt idx="68">
                  <c:v>3.867</c:v>
                </c:pt>
                <c:pt idx="69">
                  <c:v>3.8330000000000002</c:v>
                </c:pt>
                <c:pt idx="70">
                  <c:v>3.82</c:v>
                </c:pt>
                <c:pt idx="71">
                  <c:v>3.827</c:v>
                </c:pt>
                <c:pt idx="72">
                  <c:v>3.8450000000000002</c:v>
                </c:pt>
                <c:pt idx="73">
                  <c:v>3.8620000000000001</c:v>
                </c:pt>
                <c:pt idx="74">
                  <c:v>3.8690000000000002</c:v>
                </c:pt>
                <c:pt idx="75">
                  <c:v>3.8519999999999999</c:v>
                </c:pt>
                <c:pt idx="76">
                  <c:v>3.7719999999999998</c:v>
                </c:pt>
                <c:pt idx="77">
                  <c:v>3.68</c:v>
                </c:pt>
                <c:pt idx="78">
                  <c:v>3.5870000000000002</c:v>
                </c:pt>
                <c:pt idx="79">
                  <c:v>3.4969999999999999</c:v>
                </c:pt>
                <c:pt idx="80">
                  <c:v>3.4279999999999999</c:v>
                </c:pt>
                <c:pt idx="81">
                  <c:v>3.4220000000000002</c:v>
                </c:pt>
                <c:pt idx="82">
                  <c:v>3.4159999999999999</c:v>
                </c:pt>
                <c:pt idx="83">
                  <c:v>3.4119999999999999</c:v>
                </c:pt>
                <c:pt idx="84">
                  <c:v>3.411</c:v>
                </c:pt>
                <c:pt idx="85">
                  <c:v>3.3860000000000001</c:v>
                </c:pt>
                <c:pt idx="86">
                  <c:v>3.331</c:v>
                </c:pt>
                <c:pt idx="87">
                  <c:v>3.2829999999999999</c:v>
                </c:pt>
                <c:pt idx="88">
                  <c:v>3.3860000000000001</c:v>
                </c:pt>
                <c:pt idx="89">
                  <c:v>3.4980000000000002</c:v>
                </c:pt>
                <c:pt idx="90">
                  <c:v>3.6120000000000001</c:v>
                </c:pt>
                <c:pt idx="91">
                  <c:v>3.7250000000000001</c:v>
                </c:pt>
                <c:pt idx="92">
                  <c:v>3.8290000000000002</c:v>
                </c:pt>
                <c:pt idx="93">
                  <c:v>3.9169999999999998</c:v>
                </c:pt>
                <c:pt idx="94">
                  <c:v>3.8889999999999998</c:v>
                </c:pt>
                <c:pt idx="95">
                  <c:v>3.7970000000000002</c:v>
                </c:pt>
                <c:pt idx="96">
                  <c:v>3.6480000000000001</c:v>
                </c:pt>
                <c:pt idx="97">
                  <c:v>3.5310000000000001</c:v>
                </c:pt>
                <c:pt idx="98">
                  <c:v>3.4849999999999999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8DF1-421A-937B-CD0BD4138A34}"/>
            </c:ext>
          </c:extLst>
        </c:ser>
        <c:ser>
          <c:idx val="7"/>
          <c:order val="7"/>
          <c:tx>
            <c:v>band 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Data'!$H$1:$H$99</c:f>
              <c:numCache>
                <c:formatCode>General</c:formatCode>
                <c:ptCount val="99"/>
                <c:pt idx="0">
                  <c:v>3.7770000000000001</c:v>
                </c:pt>
                <c:pt idx="1">
                  <c:v>3.774</c:v>
                </c:pt>
                <c:pt idx="2">
                  <c:v>3.766</c:v>
                </c:pt>
                <c:pt idx="3">
                  <c:v>3.754</c:v>
                </c:pt>
                <c:pt idx="4">
                  <c:v>3.7389999999999999</c:v>
                </c:pt>
                <c:pt idx="5">
                  <c:v>3.722</c:v>
                </c:pt>
                <c:pt idx="6">
                  <c:v>3.7320000000000002</c:v>
                </c:pt>
                <c:pt idx="7">
                  <c:v>3.758</c:v>
                </c:pt>
                <c:pt idx="8">
                  <c:v>3.7709999999999999</c:v>
                </c:pt>
                <c:pt idx="9">
                  <c:v>3.7250000000000001</c:v>
                </c:pt>
                <c:pt idx="10">
                  <c:v>3.7549999999999999</c:v>
                </c:pt>
                <c:pt idx="11">
                  <c:v>3.7389999999999999</c:v>
                </c:pt>
                <c:pt idx="12">
                  <c:v>3.7189999999999999</c:v>
                </c:pt>
                <c:pt idx="13">
                  <c:v>3.7029999999999998</c:v>
                </c:pt>
                <c:pt idx="14">
                  <c:v>3.6970000000000001</c:v>
                </c:pt>
                <c:pt idx="15">
                  <c:v>3.7</c:v>
                </c:pt>
                <c:pt idx="16">
                  <c:v>3.7090000000000001</c:v>
                </c:pt>
                <c:pt idx="17">
                  <c:v>3.7229999999999999</c:v>
                </c:pt>
                <c:pt idx="18">
                  <c:v>3.738</c:v>
                </c:pt>
                <c:pt idx="19">
                  <c:v>3.7519999999999998</c:v>
                </c:pt>
                <c:pt idx="20">
                  <c:v>3.76</c:v>
                </c:pt>
                <c:pt idx="21">
                  <c:v>3.7709999999999999</c:v>
                </c:pt>
                <c:pt idx="22">
                  <c:v>3.7629999999999999</c:v>
                </c:pt>
                <c:pt idx="23">
                  <c:v>3.754</c:v>
                </c:pt>
                <c:pt idx="24">
                  <c:v>3.746</c:v>
                </c:pt>
                <c:pt idx="25">
                  <c:v>3.742</c:v>
                </c:pt>
                <c:pt idx="26">
                  <c:v>3.742</c:v>
                </c:pt>
                <c:pt idx="27">
                  <c:v>3.738</c:v>
                </c:pt>
                <c:pt idx="28">
                  <c:v>3.7349999999999999</c:v>
                </c:pt>
                <c:pt idx="29">
                  <c:v>3.7349999999999999</c:v>
                </c:pt>
                <c:pt idx="30">
                  <c:v>3.8180000000000001</c:v>
                </c:pt>
                <c:pt idx="31">
                  <c:v>3.91</c:v>
                </c:pt>
                <c:pt idx="32">
                  <c:v>3.94</c:v>
                </c:pt>
                <c:pt idx="33">
                  <c:v>3.9089999999999998</c:v>
                </c:pt>
                <c:pt idx="34">
                  <c:v>3.8719999999999999</c:v>
                </c:pt>
                <c:pt idx="35">
                  <c:v>3.8769999999999998</c:v>
                </c:pt>
                <c:pt idx="36">
                  <c:v>3.8340000000000001</c:v>
                </c:pt>
                <c:pt idx="37">
                  <c:v>3.802</c:v>
                </c:pt>
                <c:pt idx="38">
                  <c:v>3.782</c:v>
                </c:pt>
                <c:pt idx="39">
                  <c:v>3.774</c:v>
                </c:pt>
                <c:pt idx="40">
                  <c:v>3.7730000000000001</c:v>
                </c:pt>
                <c:pt idx="41">
                  <c:v>3.7759999999999998</c:v>
                </c:pt>
                <c:pt idx="42">
                  <c:v>3.7770000000000001</c:v>
                </c:pt>
                <c:pt idx="43">
                  <c:v>3.7839999999999998</c:v>
                </c:pt>
                <c:pt idx="44">
                  <c:v>3.8029999999999999</c:v>
                </c:pt>
                <c:pt idx="45">
                  <c:v>3.8359999999999999</c:v>
                </c:pt>
                <c:pt idx="46">
                  <c:v>3.8809999999999998</c:v>
                </c:pt>
                <c:pt idx="47">
                  <c:v>3.9369999999999998</c:v>
                </c:pt>
                <c:pt idx="48">
                  <c:v>4.0049999999999999</c:v>
                </c:pt>
                <c:pt idx="49">
                  <c:v>4.0830000000000002</c:v>
                </c:pt>
                <c:pt idx="50">
                  <c:v>4.1079999999999997</c:v>
                </c:pt>
                <c:pt idx="51">
                  <c:v>4.1070000000000002</c:v>
                </c:pt>
                <c:pt idx="52">
                  <c:v>4.1210000000000004</c:v>
                </c:pt>
                <c:pt idx="53">
                  <c:v>4.1219999999999999</c:v>
                </c:pt>
                <c:pt idx="54">
                  <c:v>3.9529999999999998</c:v>
                </c:pt>
                <c:pt idx="55">
                  <c:v>3.8130000000000002</c:v>
                </c:pt>
                <c:pt idx="56">
                  <c:v>3.7519999999999998</c:v>
                </c:pt>
                <c:pt idx="57">
                  <c:v>3.76</c:v>
                </c:pt>
                <c:pt idx="58">
                  <c:v>3.8050000000000002</c:v>
                </c:pt>
                <c:pt idx="59">
                  <c:v>3.9289999999999998</c:v>
                </c:pt>
                <c:pt idx="60">
                  <c:v>4.0369999999999999</c:v>
                </c:pt>
                <c:pt idx="61">
                  <c:v>3.9809999999999999</c:v>
                </c:pt>
                <c:pt idx="62">
                  <c:v>3.9289999999999998</c:v>
                </c:pt>
                <c:pt idx="63">
                  <c:v>3.8849999999999998</c:v>
                </c:pt>
                <c:pt idx="64">
                  <c:v>3.855</c:v>
                </c:pt>
                <c:pt idx="65">
                  <c:v>3.8439999999999999</c:v>
                </c:pt>
                <c:pt idx="66">
                  <c:v>3.855</c:v>
                </c:pt>
                <c:pt idx="67">
                  <c:v>3.8889999999999998</c:v>
                </c:pt>
                <c:pt idx="68">
                  <c:v>3.9329999999999998</c:v>
                </c:pt>
                <c:pt idx="69">
                  <c:v>3.9620000000000002</c:v>
                </c:pt>
                <c:pt idx="70">
                  <c:v>3.9289999999999998</c:v>
                </c:pt>
                <c:pt idx="71">
                  <c:v>3.96</c:v>
                </c:pt>
                <c:pt idx="72">
                  <c:v>4.0030000000000001</c:v>
                </c:pt>
                <c:pt idx="73">
                  <c:v>3.9830000000000001</c:v>
                </c:pt>
                <c:pt idx="74">
                  <c:v>3.9140000000000001</c:v>
                </c:pt>
                <c:pt idx="75">
                  <c:v>3.859</c:v>
                </c:pt>
                <c:pt idx="76">
                  <c:v>3.8010000000000002</c:v>
                </c:pt>
                <c:pt idx="77">
                  <c:v>3.7610000000000001</c:v>
                </c:pt>
                <c:pt idx="78">
                  <c:v>3.7330000000000001</c:v>
                </c:pt>
                <c:pt idx="79">
                  <c:v>3.7120000000000002</c:v>
                </c:pt>
                <c:pt idx="80">
                  <c:v>3.6970000000000001</c:v>
                </c:pt>
                <c:pt idx="81">
                  <c:v>3.6840000000000002</c:v>
                </c:pt>
                <c:pt idx="82">
                  <c:v>3.6669999999999998</c:v>
                </c:pt>
                <c:pt idx="83">
                  <c:v>3.6440000000000001</c:v>
                </c:pt>
                <c:pt idx="84">
                  <c:v>3.6349999999999998</c:v>
                </c:pt>
                <c:pt idx="85">
                  <c:v>3.6579999999999999</c:v>
                </c:pt>
                <c:pt idx="86">
                  <c:v>3.7080000000000002</c:v>
                </c:pt>
                <c:pt idx="87">
                  <c:v>3.7629999999999999</c:v>
                </c:pt>
                <c:pt idx="88">
                  <c:v>3.8119999999999998</c:v>
                </c:pt>
                <c:pt idx="89">
                  <c:v>3.8580000000000001</c:v>
                </c:pt>
                <c:pt idx="90">
                  <c:v>3.9049999999999998</c:v>
                </c:pt>
                <c:pt idx="91">
                  <c:v>3.952</c:v>
                </c:pt>
                <c:pt idx="92">
                  <c:v>4.0010000000000003</c:v>
                </c:pt>
                <c:pt idx="93">
                  <c:v>4.0019999999999998</c:v>
                </c:pt>
                <c:pt idx="94">
                  <c:v>3.9289999999999998</c:v>
                </c:pt>
                <c:pt idx="95">
                  <c:v>3.81</c:v>
                </c:pt>
                <c:pt idx="96">
                  <c:v>3.77</c:v>
                </c:pt>
                <c:pt idx="97">
                  <c:v>3.7559999999999998</c:v>
                </c:pt>
                <c:pt idx="98">
                  <c:v>3.7519999999999998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8DF1-421A-937B-CD0BD4138A34}"/>
            </c:ext>
          </c:extLst>
        </c:ser>
        <c:ser>
          <c:idx val="8"/>
          <c:order val="8"/>
          <c:tx>
            <c:v>band 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Data'!$I$1:$I$99</c:f>
              <c:numCache>
                <c:formatCode>General</c:formatCode>
                <c:ptCount val="99"/>
                <c:pt idx="0">
                  <c:v>4.1870000000000003</c:v>
                </c:pt>
                <c:pt idx="1">
                  <c:v>4.1660000000000004</c:v>
                </c:pt>
                <c:pt idx="2">
                  <c:v>4.1130000000000004</c:v>
                </c:pt>
                <c:pt idx="3">
                  <c:v>4.0410000000000004</c:v>
                </c:pt>
                <c:pt idx="4">
                  <c:v>3.968</c:v>
                </c:pt>
                <c:pt idx="5">
                  <c:v>3.9060000000000001</c:v>
                </c:pt>
                <c:pt idx="6">
                  <c:v>3.86</c:v>
                </c:pt>
                <c:pt idx="7">
                  <c:v>3.827</c:v>
                </c:pt>
                <c:pt idx="8">
                  <c:v>3.8039999999999998</c:v>
                </c:pt>
                <c:pt idx="9">
                  <c:v>3.7890000000000001</c:v>
                </c:pt>
                <c:pt idx="10">
                  <c:v>3.89</c:v>
                </c:pt>
                <c:pt idx="11">
                  <c:v>3.944</c:v>
                </c:pt>
                <c:pt idx="12">
                  <c:v>3.9940000000000002</c:v>
                </c:pt>
                <c:pt idx="13">
                  <c:v>4.0339999999999998</c:v>
                </c:pt>
                <c:pt idx="14">
                  <c:v>4.05</c:v>
                </c:pt>
                <c:pt idx="15">
                  <c:v>4.0410000000000004</c:v>
                </c:pt>
                <c:pt idx="16">
                  <c:v>4.0179999999999998</c:v>
                </c:pt>
                <c:pt idx="17">
                  <c:v>3.988</c:v>
                </c:pt>
                <c:pt idx="18">
                  <c:v>3.9569999999999999</c:v>
                </c:pt>
                <c:pt idx="19">
                  <c:v>3.9319999999999999</c:v>
                </c:pt>
                <c:pt idx="20">
                  <c:v>3.9169999999999998</c:v>
                </c:pt>
                <c:pt idx="21">
                  <c:v>3.911</c:v>
                </c:pt>
                <c:pt idx="22">
                  <c:v>3.9140000000000001</c:v>
                </c:pt>
                <c:pt idx="23">
                  <c:v>3.923</c:v>
                </c:pt>
                <c:pt idx="24">
                  <c:v>3.9060000000000001</c:v>
                </c:pt>
                <c:pt idx="25">
                  <c:v>3.8849999999999998</c:v>
                </c:pt>
                <c:pt idx="26">
                  <c:v>3.8740000000000001</c:v>
                </c:pt>
                <c:pt idx="27">
                  <c:v>3.8690000000000002</c:v>
                </c:pt>
                <c:pt idx="28">
                  <c:v>3.8690000000000002</c:v>
                </c:pt>
                <c:pt idx="29">
                  <c:v>3.8730000000000002</c:v>
                </c:pt>
                <c:pt idx="30">
                  <c:v>3.887</c:v>
                </c:pt>
                <c:pt idx="31">
                  <c:v>3.9129999999999998</c:v>
                </c:pt>
                <c:pt idx="32">
                  <c:v>3.9409999999999998</c:v>
                </c:pt>
                <c:pt idx="33">
                  <c:v>3.9540000000000002</c:v>
                </c:pt>
                <c:pt idx="34">
                  <c:v>3.9209999999999998</c:v>
                </c:pt>
                <c:pt idx="35">
                  <c:v>3.895</c:v>
                </c:pt>
                <c:pt idx="36">
                  <c:v>3.9449999999999998</c:v>
                </c:pt>
                <c:pt idx="37">
                  <c:v>3.9990000000000001</c:v>
                </c:pt>
                <c:pt idx="38">
                  <c:v>4.0529999999999999</c:v>
                </c:pt>
                <c:pt idx="39">
                  <c:v>4.1050000000000004</c:v>
                </c:pt>
                <c:pt idx="40">
                  <c:v>4.1479999999999997</c:v>
                </c:pt>
                <c:pt idx="41">
                  <c:v>4.1760000000000002</c:v>
                </c:pt>
                <c:pt idx="42">
                  <c:v>4.1870000000000003</c:v>
                </c:pt>
                <c:pt idx="43">
                  <c:v>4.1870000000000003</c:v>
                </c:pt>
                <c:pt idx="44">
                  <c:v>4.1870000000000003</c:v>
                </c:pt>
                <c:pt idx="45">
                  <c:v>4.1870000000000003</c:v>
                </c:pt>
                <c:pt idx="46">
                  <c:v>4.1870000000000003</c:v>
                </c:pt>
                <c:pt idx="47">
                  <c:v>4.1870000000000003</c:v>
                </c:pt>
                <c:pt idx="48">
                  <c:v>4.1859999999999999</c:v>
                </c:pt>
                <c:pt idx="49">
                  <c:v>4.1340000000000003</c:v>
                </c:pt>
                <c:pt idx="50">
                  <c:v>4.1079999999999997</c:v>
                </c:pt>
                <c:pt idx="51">
                  <c:v>4.1070000000000002</c:v>
                </c:pt>
                <c:pt idx="52">
                  <c:v>4.1210000000000004</c:v>
                </c:pt>
                <c:pt idx="53">
                  <c:v>4.141</c:v>
                </c:pt>
                <c:pt idx="54">
                  <c:v>4.1609999999999996</c:v>
                </c:pt>
                <c:pt idx="55">
                  <c:v>4.1749999999999998</c:v>
                </c:pt>
                <c:pt idx="56">
                  <c:v>4.18</c:v>
                </c:pt>
                <c:pt idx="57">
                  <c:v>4.1630000000000003</c:v>
                </c:pt>
                <c:pt idx="58">
                  <c:v>4.1319999999999997</c:v>
                </c:pt>
                <c:pt idx="59">
                  <c:v>4.0919999999999996</c:v>
                </c:pt>
                <c:pt idx="60">
                  <c:v>4.069</c:v>
                </c:pt>
                <c:pt idx="61">
                  <c:v>4.0190000000000001</c:v>
                </c:pt>
                <c:pt idx="62">
                  <c:v>3.9729999999999999</c:v>
                </c:pt>
                <c:pt idx="63">
                  <c:v>3.9420000000000002</c:v>
                </c:pt>
                <c:pt idx="64">
                  <c:v>3.9329999999999998</c:v>
                </c:pt>
                <c:pt idx="65">
                  <c:v>3.9510000000000001</c:v>
                </c:pt>
                <c:pt idx="66">
                  <c:v>3.9580000000000002</c:v>
                </c:pt>
                <c:pt idx="67">
                  <c:v>3.9119999999999999</c:v>
                </c:pt>
                <c:pt idx="68">
                  <c:v>3.972</c:v>
                </c:pt>
                <c:pt idx="69">
                  <c:v>4.0469999999999997</c:v>
                </c:pt>
                <c:pt idx="70">
                  <c:v>4.0279999999999996</c:v>
                </c:pt>
                <c:pt idx="71">
                  <c:v>4.0289999999999999</c:v>
                </c:pt>
                <c:pt idx="72">
                  <c:v>4.0350000000000001</c:v>
                </c:pt>
                <c:pt idx="73">
                  <c:v>4.0110000000000001</c:v>
                </c:pt>
                <c:pt idx="74">
                  <c:v>3.94</c:v>
                </c:pt>
                <c:pt idx="75">
                  <c:v>3.8639999999999999</c:v>
                </c:pt>
                <c:pt idx="76">
                  <c:v>3.8530000000000002</c:v>
                </c:pt>
                <c:pt idx="77">
                  <c:v>3.839</c:v>
                </c:pt>
                <c:pt idx="78">
                  <c:v>3.8260000000000001</c:v>
                </c:pt>
                <c:pt idx="79">
                  <c:v>3.806</c:v>
                </c:pt>
                <c:pt idx="80">
                  <c:v>3.7519999999999998</c:v>
                </c:pt>
                <c:pt idx="81">
                  <c:v>3.7040000000000002</c:v>
                </c:pt>
                <c:pt idx="82">
                  <c:v>3.6749999999999998</c:v>
                </c:pt>
                <c:pt idx="83">
                  <c:v>3.669</c:v>
                </c:pt>
                <c:pt idx="84">
                  <c:v>3.6669999999999998</c:v>
                </c:pt>
                <c:pt idx="85">
                  <c:v>3.681</c:v>
                </c:pt>
                <c:pt idx="86">
                  <c:v>3.718</c:v>
                </c:pt>
                <c:pt idx="87">
                  <c:v>3.7679999999999998</c:v>
                </c:pt>
                <c:pt idx="88">
                  <c:v>3.8239999999999998</c:v>
                </c:pt>
                <c:pt idx="89">
                  <c:v>3.8809999999999998</c:v>
                </c:pt>
                <c:pt idx="90">
                  <c:v>3.9369999999999998</c:v>
                </c:pt>
                <c:pt idx="91">
                  <c:v>3.99</c:v>
                </c:pt>
                <c:pt idx="92">
                  <c:v>4.0380000000000003</c:v>
                </c:pt>
                <c:pt idx="93">
                  <c:v>4.048</c:v>
                </c:pt>
                <c:pt idx="94">
                  <c:v>4.0750000000000002</c:v>
                </c:pt>
                <c:pt idx="95">
                  <c:v>4.1050000000000004</c:v>
                </c:pt>
                <c:pt idx="96">
                  <c:v>4.1459999999999999</c:v>
                </c:pt>
                <c:pt idx="97">
                  <c:v>4.1719999999999997</c:v>
                </c:pt>
                <c:pt idx="98">
                  <c:v>4.18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8DF1-421A-937B-CD0BD4138A34}"/>
            </c:ext>
          </c:extLst>
        </c:ser>
        <c:ser>
          <c:idx val="9"/>
          <c:order val="9"/>
          <c:tx>
            <c:v>band 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Data'!$J$1:$J$99</c:f>
              <c:numCache>
                <c:formatCode>General</c:formatCode>
                <c:ptCount val="99"/>
                <c:pt idx="0">
                  <c:v>4.2990000000000004</c:v>
                </c:pt>
                <c:pt idx="1">
                  <c:v>4.2869999999999999</c:v>
                </c:pt>
                <c:pt idx="2">
                  <c:v>4.2519999999999998</c:v>
                </c:pt>
                <c:pt idx="3">
                  <c:v>4.1989999999999998</c:v>
                </c:pt>
                <c:pt idx="4">
                  <c:v>4.133</c:v>
                </c:pt>
                <c:pt idx="5">
                  <c:v>4.0579999999999998</c:v>
                </c:pt>
                <c:pt idx="6">
                  <c:v>3.98</c:v>
                </c:pt>
                <c:pt idx="7">
                  <c:v>3.9039999999999999</c:v>
                </c:pt>
                <c:pt idx="8">
                  <c:v>3.847</c:v>
                </c:pt>
                <c:pt idx="9">
                  <c:v>3.855</c:v>
                </c:pt>
                <c:pt idx="10">
                  <c:v>3.895</c:v>
                </c:pt>
                <c:pt idx="11">
                  <c:v>4.0019999999999998</c:v>
                </c:pt>
                <c:pt idx="12">
                  <c:v>4.0389999999999997</c:v>
                </c:pt>
                <c:pt idx="13">
                  <c:v>4.048</c:v>
                </c:pt>
                <c:pt idx="14">
                  <c:v>4.05</c:v>
                </c:pt>
                <c:pt idx="15">
                  <c:v>4.05</c:v>
                </c:pt>
                <c:pt idx="16">
                  <c:v>4.0490000000000004</c:v>
                </c:pt>
                <c:pt idx="17">
                  <c:v>4.048</c:v>
                </c:pt>
                <c:pt idx="18">
                  <c:v>4.0460000000000003</c:v>
                </c:pt>
                <c:pt idx="19">
                  <c:v>4.04</c:v>
                </c:pt>
                <c:pt idx="20">
                  <c:v>4.0270000000000001</c:v>
                </c:pt>
                <c:pt idx="21">
                  <c:v>4.0019999999999998</c:v>
                </c:pt>
                <c:pt idx="22">
                  <c:v>3.97</c:v>
                </c:pt>
                <c:pt idx="23">
                  <c:v>3.9350000000000001</c:v>
                </c:pt>
                <c:pt idx="24">
                  <c:v>3.9359999999999999</c:v>
                </c:pt>
                <c:pt idx="25">
                  <c:v>3.95</c:v>
                </c:pt>
                <c:pt idx="26">
                  <c:v>3.9620000000000002</c:v>
                </c:pt>
                <c:pt idx="27">
                  <c:v>3.97</c:v>
                </c:pt>
                <c:pt idx="28">
                  <c:v>3.9729999999999999</c:v>
                </c:pt>
                <c:pt idx="29">
                  <c:v>3.9780000000000002</c:v>
                </c:pt>
                <c:pt idx="30">
                  <c:v>3.9769999999999999</c:v>
                </c:pt>
                <c:pt idx="31">
                  <c:v>3.964</c:v>
                </c:pt>
                <c:pt idx="32">
                  <c:v>3.9569999999999999</c:v>
                </c:pt>
                <c:pt idx="33">
                  <c:v>3.9790000000000001</c:v>
                </c:pt>
                <c:pt idx="34">
                  <c:v>4.0229999999999997</c:v>
                </c:pt>
                <c:pt idx="35">
                  <c:v>4.07</c:v>
                </c:pt>
                <c:pt idx="36">
                  <c:v>4.1189999999999998</c:v>
                </c:pt>
                <c:pt idx="37">
                  <c:v>4.1660000000000004</c:v>
                </c:pt>
                <c:pt idx="38">
                  <c:v>4.21</c:v>
                </c:pt>
                <c:pt idx="39">
                  <c:v>4.2469999999999999</c:v>
                </c:pt>
                <c:pt idx="40">
                  <c:v>4.2750000000000004</c:v>
                </c:pt>
                <c:pt idx="41">
                  <c:v>4.2930000000000001</c:v>
                </c:pt>
                <c:pt idx="42">
                  <c:v>4.2990000000000004</c:v>
                </c:pt>
                <c:pt idx="43">
                  <c:v>4.2990000000000004</c:v>
                </c:pt>
                <c:pt idx="44">
                  <c:v>4.2990000000000004</c:v>
                </c:pt>
                <c:pt idx="45">
                  <c:v>4.2990000000000004</c:v>
                </c:pt>
                <c:pt idx="46">
                  <c:v>4.2990000000000004</c:v>
                </c:pt>
                <c:pt idx="47">
                  <c:v>4.2560000000000002</c:v>
                </c:pt>
                <c:pt idx="48">
                  <c:v>4.1859999999999999</c:v>
                </c:pt>
                <c:pt idx="49">
                  <c:v>4.1340000000000003</c:v>
                </c:pt>
                <c:pt idx="50">
                  <c:v>4.1689999999999996</c:v>
                </c:pt>
                <c:pt idx="51">
                  <c:v>4.1870000000000003</c:v>
                </c:pt>
                <c:pt idx="52">
                  <c:v>4.1870000000000003</c:v>
                </c:pt>
                <c:pt idx="53">
                  <c:v>4.141</c:v>
                </c:pt>
                <c:pt idx="54">
                  <c:v>4.1609999999999996</c:v>
                </c:pt>
                <c:pt idx="55">
                  <c:v>4.1749999999999998</c:v>
                </c:pt>
                <c:pt idx="56">
                  <c:v>4.18</c:v>
                </c:pt>
                <c:pt idx="57">
                  <c:v>4.173</c:v>
                </c:pt>
                <c:pt idx="58">
                  <c:v>4.1390000000000002</c:v>
                </c:pt>
                <c:pt idx="59">
                  <c:v>4.1159999999999997</c:v>
                </c:pt>
                <c:pt idx="60">
                  <c:v>4.109</c:v>
                </c:pt>
                <c:pt idx="61">
                  <c:v>4.1180000000000003</c:v>
                </c:pt>
                <c:pt idx="62">
                  <c:v>4.0810000000000004</c:v>
                </c:pt>
                <c:pt idx="63">
                  <c:v>4.0540000000000003</c:v>
                </c:pt>
                <c:pt idx="64">
                  <c:v>4.03</c:v>
                </c:pt>
                <c:pt idx="65">
                  <c:v>3.9990000000000001</c:v>
                </c:pt>
                <c:pt idx="66">
                  <c:v>3.99</c:v>
                </c:pt>
                <c:pt idx="67">
                  <c:v>4.0389999999999997</c:v>
                </c:pt>
                <c:pt idx="68">
                  <c:v>4.0839999999999996</c:v>
                </c:pt>
                <c:pt idx="69">
                  <c:v>4.0720000000000001</c:v>
                </c:pt>
                <c:pt idx="70">
                  <c:v>4.1260000000000003</c:v>
                </c:pt>
                <c:pt idx="71">
                  <c:v>4.1050000000000004</c:v>
                </c:pt>
                <c:pt idx="72">
                  <c:v>4.0510000000000002</c:v>
                </c:pt>
                <c:pt idx="73">
                  <c:v>4.0289999999999999</c:v>
                </c:pt>
                <c:pt idx="74">
                  <c:v>4.032</c:v>
                </c:pt>
                <c:pt idx="75">
                  <c:v>4.0110000000000001</c:v>
                </c:pt>
                <c:pt idx="76">
                  <c:v>3.972</c:v>
                </c:pt>
                <c:pt idx="77">
                  <c:v>3.9209999999999998</c:v>
                </c:pt>
                <c:pt idx="78">
                  <c:v>3.8639999999999999</c:v>
                </c:pt>
                <c:pt idx="79">
                  <c:v>3.8149999999999999</c:v>
                </c:pt>
                <c:pt idx="80">
                  <c:v>3.8069999999999999</c:v>
                </c:pt>
                <c:pt idx="81">
                  <c:v>3.802</c:v>
                </c:pt>
                <c:pt idx="82">
                  <c:v>3.7989999999999999</c:v>
                </c:pt>
                <c:pt idx="83">
                  <c:v>3.798</c:v>
                </c:pt>
                <c:pt idx="84">
                  <c:v>3.798</c:v>
                </c:pt>
                <c:pt idx="85">
                  <c:v>3.8039999999999998</c:v>
                </c:pt>
                <c:pt idx="86">
                  <c:v>3.823</c:v>
                </c:pt>
                <c:pt idx="87">
                  <c:v>3.8559999999999999</c:v>
                </c:pt>
                <c:pt idx="88">
                  <c:v>3.9049999999999998</c:v>
                </c:pt>
                <c:pt idx="89">
                  <c:v>3.9620000000000002</c:v>
                </c:pt>
                <c:pt idx="90">
                  <c:v>4.0209999999999999</c:v>
                </c:pt>
                <c:pt idx="91">
                  <c:v>4.0789999999999997</c:v>
                </c:pt>
                <c:pt idx="92">
                  <c:v>4.1239999999999997</c:v>
                </c:pt>
                <c:pt idx="93">
                  <c:v>4.08</c:v>
                </c:pt>
                <c:pt idx="94">
                  <c:v>4.0919999999999996</c:v>
                </c:pt>
                <c:pt idx="95">
                  <c:v>4.1310000000000002</c:v>
                </c:pt>
                <c:pt idx="96">
                  <c:v>4.1609999999999996</c:v>
                </c:pt>
                <c:pt idx="97">
                  <c:v>4.1760000000000002</c:v>
                </c:pt>
                <c:pt idx="98">
                  <c:v>4.18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8DF1-421A-937B-CD0BD4138A34}"/>
            </c:ext>
          </c:extLst>
        </c:ser>
        <c:ser>
          <c:idx val="10"/>
          <c:order val="10"/>
          <c:tx>
            <c:v>band 10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Data'!$K$1:$K$99</c:f>
              <c:numCache>
                <c:formatCode>General</c:formatCode>
                <c:ptCount val="99"/>
                <c:pt idx="0">
                  <c:v>4.5199999999999996</c:v>
                </c:pt>
                <c:pt idx="1">
                  <c:v>4.5119999999999996</c:v>
                </c:pt>
                <c:pt idx="2">
                  <c:v>4.4909999999999997</c:v>
                </c:pt>
                <c:pt idx="3">
                  <c:v>4.4589999999999996</c:v>
                </c:pt>
                <c:pt idx="4">
                  <c:v>4.4219999999999997</c:v>
                </c:pt>
                <c:pt idx="5">
                  <c:v>4.383</c:v>
                </c:pt>
                <c:pt idx="6">
                  <c:v>4.3440000000000003</c:v>
                </c:pt>
                <c:pt idx="7">
                  <c:v>4.3040000000000003</c:v>
                </c:pt>
                <c:pt idx="8">
                  <c:v>4.2619999999999996</c:v>
                </c:pt>
                <c:pt idx="9">
                  <c:v>4.2240000000000002</c:v>
                </c:pt>
                <c:pt idx="10">
                  <c:v>4.2089999999999996</c:v>
                </c:pt>
                <c:pt idx="11">
                  <c:v>4.2510000000000003</c:v>
                </c:pt>
                <c:pt idx="12">
                  <c:v>4.3529999999999998</c:v>
                </c:pt>
                <c:pt idx="13">
                  <c:v>4.45</c:v>
                </c:pt>
                <c:pt idx="14">
                  <c:v>4.4859999999999998</c:v>
                </c:pt>
                <c:pt idx="15">
                  <c:v>4.468</c:v>
                </c:pt>
                <c:pt idx="16">
                  <c:v>4.42</c:v>
                </c:pt>
                <c:pt idx="17">
                  <c:v>4.3529999999999998</c:v>
                </c:pt>
                <c:pt idx="18">
                  <c:v>4.2770000000000001</c:v>
                </c:pt>
                <c:pt idx="19">
                  <c:v>4.2039999999999997</c:v>
                </c:pt>
                <c:pt idx="20">
                  <c:v>4.1429999999999998</c:v>
                </c:pt>
                <c:pt idx="21">
                  <c:v>4.1109999999999998</c:v>
                </c:pt>
                <c:pt idx="22">
                  <c:v>4.1189999999999998</c:v>
                </c:pt>
                <c:pt idx="23">
                  <c:v>4.1660000000000004</c:v>
                </c:pt>
                <c:pt idx="24">
                  <c:v>4.2350000000000003</c:v>
                </c:pt>
                <c:pt idx="25">
                  <c:v>4.3170000000000002</c:v>
                </c:pt>
                <c:pt idx="26">
                  <c:v>4.4029999999999996</c:v>
                </c:pt>
                <c:pt idx="27">
                  <c:v>4.4809999999999999</c:v>
                </c:pt>
                <c:pt idx="28">
                  <c:v>4.5199999999999996</c:v>
                </c:pt>
                <c:pt idx="29">
                  <c:v>4.5199999999999996</c:v>
                </c:pt>
                <c:pt idx="30">
                  <c:v>4.5199999999999996</c:v>
                </c:pt>
                <c:pt idx="31">
                  <c:v>4.5199999999999996</c:v>
                </c:pt>
                <c:pt idx="32">
                  <c:v>4.5199999999999996</c:v>
                </c:pt>
                <c:pt idx="33">
                  <c:v>4.5199999999999996</c:v>
                </c:pt>
                <c:pt idx="34">
                  <c:v>4.5199999999999996</c:v>
                </c:pt>
                <c:pt idx="35">
                  <c:v>4.5199999999999996</c:v>
                </c:pt>
                <c:pt idx="36">
                  <c:v>4.5199999999999996</c:v>
                </c:pt>
                <c:pt idx="37">
                  <c:v>4.5199999999999996</c:v>
                </c:pt>
                <c:pt idx="38">
                  <c:v>4.5199999999999996</c:v>
                </c:pt>
                <c:pt idx="39">
                  <c:v>4.5199999999999996</c:v>
                </c:pt>
                <c:pt idx="40">
                  <c:v>4.5199999999999996</c:v>
                </c:pt>
                <c:pt idx="41">
                  <c:v>4.5199999999999996</c:v>
                </c:pt>
                <c:pt idx="42">
                  <c:v>4.5199999999999996</c:v>
                </c:pt>
                <c:pt idx="43">
                  <c:v>4.5049999999999999</c:v>
                </c:pt>
                <c:pt idx="44">
                  <c:v>4.4640000000000004</c:v>
                </c:pt>
                <c:pt idx="45">
                  <c:v>4.4039999999999999</c:v>
                </c:pt>
                <c:pt idx="46">
                  <c:v>4.3319999999999999</c:v>
                </c:pt>
                <c:pt idx="47">
                  <c:v>4.2560000000000002</c:v>
                </c:pt>
                <c:pt idx="48">
                  <c:v>4.1870000000000003</c:v>
                </c:pt>
                <c:pt idx="49">
                  <c:v>4.1870000000000003</c:v>
                </c:pt>
                <c:pt idx="50">
                  <c:v>4.1870000000000003</c:v>
                </c:pt>
                <c:pt idx="51">
                  <c:v>4.2640000000000002</c:v>
                </c:pt>
                <c:pt idx="52">
                  <c:v>4.2990000000000004</c:v>
                </c:pt>
                <c:pt idx="53">
                  <c:v>4.1870000000000003</c:v>
                </c:pt>
                <c:pt idx="54">
                  <c:v>4.1870000000000003</c:v>
                </c:pt>
                <c:pt idx="55">
                  <c:v>4.1870000000000003</c:v>
                </c:pt>
                <c:pt idx="56">
                  <c:v>4.1870000000000003</c:v>
                </c:pt>
                <c:pt idx="57">
                  <c:v>4.1740000000000004</c:v>
                </c:pt>
                <c:pt idx="58">
                  <c:v>4.1509999999999998</c:v>
                </c:pt>
                <c:pt idx="59">
                  <c:v>4.1769999999999996</c:v>
                </c:pt>
                <c:pt idx="60">
                  <c:v>4.1639999999999997</c:v>
                </c:pt>
                <c:pt idx="61">
                  <c:v>4.2830000000000004</c:v>
                </c:pt>
                <c:pt idx="62">
                  <c:v>4.41</c:v>
                </c:pt>
                <c:pt idx="63">
                  <c:v>4.3719999999999999</c:v>
                </c:pt>
                <c:pt idx="64">
                  <c:v>4.359</c:v>
                </c:pt>
                <c:pt idx="65">
                  <c:v>4.3789999999999996</c:v>
                </c:pt>
                <c:pt idx="66">
                  <c:v>4.3390000000000004</c:v>
                </c:pt>
                <c:pt idx="67">
                  <c:v>4.2430000000000003</c:v>
                </c:pt>
                <c:pt idx="68">
                  <c:v>4.1390000000000002</c:v>
                </c:pt>
                <c:pt idx="69">
                  <c:v>4.1150000000000002</c:v>
                </c:pt>
                <c:pt idx="70">
                  <c:v>4.1260000000000003</c:v>
                </c:pt>
                <c:pt idx="71">
                  <c:v>4.1109999999999998</c:v>
                </c:pt>
                <c:pt idx="72">
                  <c:v>4.07</c:v>
                </c:pt>
                <c:pt idx="73">
                  <c:v>4.0510000000000002</c:v>
                </c:pt>
                <c:pt idx="74">
                  <c:v>4.0819999999999999</c:v>
                </c:pt>
                <c:pt idx="75">
                  <c:v>4.1280000000000001</c:v>
                </c:pt>
                <c:pt idx="76">
                  <c:v>4.1829999999999998</c:v>
                </c:pt>
                <c:pt idx="77">
                  <c:v>4.242</c:v>
                </c:pt>
                <c:pt idx="78">
                  <c:v>4.3029999999999999</c:v>
                </c:pt>
                <c:pt idx="79">
                  <c:v>4.3639999999999999</c:v>
                </c:pt>
                <c:pt idx="80">
                  <c:v>4.4219999999999997</c:v>
                </c:pt>
                <c:pt idx="81">
                  <c:v>4.4770000000000003</c:v>
                </c:pt>
                <c:pt idx="82">
                  <c:v>4.524</c:v>
                </c:pt>
                <c:pt idx="83">
                  <c:v>4.5599999999999996</c:v>
                </c:pt>
                <c:pt idx="84">
                  <c:v>4.5730000000000004</c:v>
                </c:pt>
                <c:pt idx="85">
                  <c:v>4.5650000000000004</c:v>
                </c:pt>
                <c:pt idx="86">
                  <c:v>4.5410000000000004</c:v>
                </c:pt>
                <c:pt idx="87">
                  <c:v>4.5049999999999999</c:v>
                </c:pt>
                <c:pt idx="88">
                  <c:v>4.4580000000000002</c:v>
                </c:pt>
                <c:pt idx="89">
                  <c:v>4.4000000000000004</c:v>
                </c:pt>
                <c:pt idx="90">
                  <c:v>4.3280000000000003</c:v>
                </c:pt>
                <c:pt idx="91">
                  <c:v>4.2359999999999998</c:v>
                </c:pt>
                <c:pt idx="92">
                  <c:v>4.1319999999999997</c:v>
                </c:pt>
                <c:pt idx="93">
                  <c:v>4.1669999999999998</c:v>
                </c:pt>
                <c:pt idx="94">
                  <c:v>4.1150000000000002</c:v>
                </c:pt>
                <c:pt idx="95">
                  <c:v>4.1429999999999998</c:v>
                </c:pt>
                <c:pt idx="96">
                  <c:v>4.1630000000000003</c:v>
                </c:pt>
                <c:pt idx="97">
                  <c:v>4.18</c:v>
                </c:pt>
                <c:pt idx="98">
                  <c:v>4.1870000000000003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8DF1-421A-937B-CD0BD4138A34}"/>
            </c:ext>
          </c:extLst>
        </c:ser>
        <c:ser>
          <c:idx val="11"/>
          <c:order val="11"/>
          <c:tx>
            <c:v>band 11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Data'!$L$1:$L$99</c:f>
              <c:numCache>
                <c:formatCode>General</c:formatCode>
                <c:ptCount val="99"/>
                <c:pt idx="0">
                  <c:v>4.5199999999999996</c:v>
                </c:pt>
                <c:pt idx="1">
                  <c:v>4.5330000000000004</c:v>
                </c:pt>
                <c:pt idx="2">
                  <c:v>4.5730000000000004</c:v>
                </c:pt>
                <c:pt idx="3">
                  <c:v>4.6349999999999998</c:v>
                </c:pt>
                <c:pt idx="4">
                  <c:v>4.7160000000000002</c:v>
                </c:pt>
                <c:pt idx="5">
                  <c:v>4.7130000000000001</c:v>
                </c:pt>
                <c:pt idx="6">
                  <c:v>4.6239999999999997</c:v>
                </c:pt>
                <c:pt idx="7">
                  <c:v>4.5270000000000001</c:v>
                </c:pt>
                <c:pt idx="8">
                  <c:v>4.4400000000000004</c:v>
                </c:pt>
                <c:pt idx="9">
                  <c:v>4.375</c:v>
                </c:pt>
                <c:pt idx="10">
                  <c:v>4.3490000000000002</c:v>
                </c:pt>
                <c:pt idx="11">
                  <c:v>4.3819999999999997</c:v>
                </c:pt>
                <c:pt idx="12">
                  <c:v>4.4450000000000003</c:v>
                </c:pt>
                <c:pt idx="13">
                  <c:v>4.492</c:v>
                </c:pt>
                <c:pt idx="14">
                  <c:v>4.5060000000000002</c:v>
                </c:pt>
                <c:pt idx="15">
                  <c:v>4.4989999999999997</c:v>
                </c:pt>
                <c:pt idx="16">
                  <c:v>4.4800000000000004</c:v>
                </c:pt>
                <c:pt idx="17">
                  <c:v>4.4509999999999996</c:v>
                </c:pt>
                <c:pt idx="18">
                  <c:v>4.4169999999999998</c:v>
                </c:pt>
                <c:pt idx="19">
                  <c:v>4.3869999999999996</c:v>
                </c:pt>
                <c:pt idx="20">
                  <c:v>4.37</c:v>
                </c:pt>
                <c:pt idx="21">
                  <c:v>4.3710000000000004</c:v>
                </c:pt>
                <c:pt idx="22">
                  <c:v>4.3920000000000003</c:v>
                </c:pt>
                <c:pt idx="23">
                  <c:v>4.4260000000000002</c:v>
                </c:pt>
                <c:pt idx="24">
                  <c:v>4.4669999999999996</c:v>
                </c:pt>
                <c:pt idx="25">
                  <c:v>4.51</c:v>
                </c:pt>
                <c:pt idx="26">
                  <c:v>4.548</c:v>
                </c:pt>
                <c:pt idx="27">
                  <c:v>4.5739999999999998</c:v>
                </c:pt>
                <c:pt idx="28">
                  <c:v>4.5839999999999996</c:v>
                </c:pt>
                <c:pt idx="29">
                  <c:v>4.5880000000000001</c:v>
                </c:pt>
                <c:pt idx="30">
                  <c:v>4.6029999999999998</c:v>
                </c:pt>
                <c:pt idx="31">
                  <c:v>4.6269999999999998</c:v>
                </c:pt>
                <c:pt idx="32">
                  <c:v>4.6050000000000004</c:v>
                </c:pt>
                <c:pt idx="33">
                  <c:v>4.5940000000000003</c:v>
                </c:pt>
                <c:pt idx="34">
                  <c:v>4.5910000000000002</c:v>
                </c:pt>
                <c:pt idx="35">
                  <c:v>4.5869999999999997</c:v>
                </c:pt>
                <c:pt idx="36">
                  <c:v>4.5789999999999997</c:v>
                </c:pt>
                <c:pt idx="37">
                  <c:v>4.5679999999999996</c:v>
                </c:pt>
                <c:pt idx="38">
                  <c:v>4.5549999999999997</c:v>
                </c:pt>
                <c:pt idx="39">
                  <c:v>4.5419999999999998</c:v>
                </c:pt>
                <c:pt idx="40">
                  <c:v>4.53</c:v>
                </c:pt>
                <c:pt idx="41">
                  <c:v>4.5229999999999997</c:v>
                </c:pt>
                <c:pt idx="42">
                  <c:v>4.5199999999999996</c:v>
                </c:pt>
                <c:pt idx="43">
                  <c:v>4.5049999999999999</c:v>
                </c:pt>
                <c:pt idx="44">
                  <c:v>4.4640000000000004</c:v>
                </c:pt>
                <c:pt idx="45">
                  <c:v>4.4039999999999999</c:v>
                </c:pt>
                <c:pt idx="46">
                  <c:v>4.3319999999999999</c:v>
                </c:pt>
                <c:pt idx="47">
                  <c:v>4.2990000000000004</c:v>
                </c:pt>
                <c:pt idx="48">
                  <c:v>4.2990000000000004</c:v>
                </c:pt>
                <c:pt idx="49">
                  <c:v>4.2990000000000004</c:v>
                </c:pt>
                <c:pt idx="50">
                  <c:v>4.2990000000000004</c:v>
                </c:pt>
                <c:pt idx="51">
                  <c:v>4.2990000000000004</c:v>
                </c:pt>
                <c:pt idx="52">
                  <c:v>4.2990000000000004</c:v>
                </c:pt>
                <c:pt idx="53">
                  <c:v>4.2990000000000004</c:v>
                </c:pt>
                <c:pt idx="54">
                  <c:v>4.2990000000000004</c:v>
                </c:pt>
                <c:pt idx="55">
                  <c:v>4.2990000000000004</c:v>
                </c:pt>
                <c:pt idx="56">
                  <c:v>4.2990000000000004</c:v>
                </c:pt>
                <c:pt idx="57">
                  <c:v>4.2889999999999997</c:v>
                </c:pt>
                <c:pt idx="58">
                  <c:v>4.258</c:v>
                </c:pt>
                <c:pt idx="59">
                  <c:v>4.2140000000000004</c:v>
                </c:pt>
                <c:pt idx="60">
                  <c:v>4.3719999999999999</c:v>
                </c:pt>
                <c:pt idx="61">
                  <c:v>4.4660000000000002</c:v>
                </c:pt>
                <c:pt idx="62">
                  <c:v>4.4109999999999996</c:v>
                </c:pt>
                <c:pt idx="63">
                  <c:v>4.47</c:v>
                </c:pt>
                <c:pt idx="64">
                  <c:v>4.4660000000000002</c:v>
                </c:pt>
                <c:pt idx="65">
                  <c:v>4.4169999999999998</c:v>
                </c:pt>
                <c:pt idx="66">
                  <c:v>4.4290000000000003</c:v>
                </c:pt>
                <c:pt idx="67">
                  <c:v>4.4939999999999998</c:v>
                </c:pt>
                <c:pt idx="68">
                  <c:v>4.5590000000000002</c:v>
                </c:pt>
                <c:pt idx="69">
                  <c:v>4.6079999999999997</c:v>
                </c:pt>
                <c:pt idx="70">
                  <c:v>4.6260000000000003</c:v>
                </c:pt>
                <c:pt idx="71">
                  <c:v>4.6269999999999998</c:v>
                </c:pt>
                <c:pt idx="72">
                  <c:v>4.63</c:v>
                </c:pt>
                <c:pt idx="73">
                  <c:v>4.6429999999999998</c:v>
                </c:pt>
                <c:pt idx="74">
                  <c:v>4.6680000000000001</c:v>
                </c:pt>
                <c:pt idx="75">
                  <c:v>4.7069999999999999</c:v>
                </c:pt>
                <c:pt idx="76">
                  <c:v>4.7569999999999997</c:v>
                </c:pt>
                <c:pt idx="77">
                  <c:v>4.8140000000000001</c:v>
                </c:pt>
                <c:pt idx="78">
                  <c:v>4.867</c:v>
                </c:pt>
                <c:pt idx="79">
                  <c:v>4.907</c:v>
                </c:pt>
                <c:pt idx="80">
                  <c:v>4.8849999999999998</c:v>
                </c:pt>
                <c:pt idx="81">
                  <c:v>4.8339999999999996</c:v>
                </c:pt>
                <c:pt idx="82">
                  <c:v>4.7960000000000003</c:v>
                </c:pt>
                <c:pt idx="83">
                  <c:v>4.7729999999999997</c:v>
                </c:pt>
                <c:pt idx="84">
                  <c:v>4.7649999999999997</c:v>
                </c:pt>
                <c:pt idx="85">
                  <c:v>4.7569999999999997</c:v>
                </c:pt>
                <c:pt idx="86">
                  <c:v>4.7350000000000003</c:v>
                </c:pt>
                <c:pt idx="87">
                  <c:v>4.6989999999999998</c:v>
                </c:pt>
                <c:pt idx="88">
                  <c:v>4.6500000000000004</c:v>
                </c:pt>
                <c:pt idx="89">
                  <c:v>4.59</c:v>
                </c:pt>
                <c:pt idx="90">
                  <c:v>4.5149999999999997</c:v>
                </c:pt>
                <c:pt idx="91">
                  <c:v>4.42</c:v>
                </c:pt>
                <c:pt idx="92">
                  <c:v>4.3019999999999996</c:v>
                </c:pt>
                <c:pt idx="93">
                  <c:v>4.1790000000000003</c:v>
                </c:pt>
                <c:pt idx="94">
                  <c:v>4.22</c:v>
                </c:pt>
                <c:pt idx="95">
                  <c:v>4.2530000000000001</c:v>
                </c:pt>
                <c:pt idx="96">
                  <c:v>4.2779999999999996</c:v>
                </c:pt>
                <c:pt idx="97">
                  <c:v>4.2939999999999996</c:v>
                </c:pt>
                <c:pt idx="98">
                  <c:v>4.2990000000000004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8DF1-421A-937B-CD0BD4138A34}"/>
            </c:ext>
          </c:extLst>
        </c:ser>
        <c:ser>
          <c:idx val="12"/>
          <c:order val="12"/>
          <c:tx>
            <c:v>band 12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Data'!$M$1:$M$99</c:f>
              <c:numCache>
                <c:formatCode>General</c:formatCode>
                <c:ptCount val="99"/>
                <c:pt idx="0">
                  <c:v>4.8380000000000001</c:v>
                </c:pt>
                <c:pt idx="1">
                  <c:v>4.8380000000000001</c:v>
                </c:pt>
                <c:pt idx="2">
                  <c:v>4.8330000000000002</c:v>
                </c:pt>
                <c:pt idx="3">
                  <c:v>4.8159999999999998</c:v>
                </c:pt>
                <c:pt idx="4">
                  <c:v>4.7789999999999999</c:v>
                </c:pt>
                <c:pt idx="5">
                  <c:v>4.8109999999999999</c:v>
                </c:pt>
                <c:pt idx="6">
                  <c:v>4.87</c:v>
                </c:pt>
                <c:pt idx="7">
                  <c:v>4.8209999999999997</c:v>
                </c:pt>
                <c:pt idx="8">
                  <c:v>4.7750000000000004</c:v>
                </c:pt>
                <c:pt idx="9">
                  <c:v>4.7300000000000004</c:v>
                </c:pt>
                <c:pt idx="10">
                  <c:v>4.6879999999999997</c:v>
                </c:pt>
                <c:pt idx="11">
                  <c:v>4.6509999999999998</c:v>
                </c:pt>
                <c:pt idx="12">
                  <c:v>4.6230000000000002</c:v>
                </c:pt>
                <c:pt idx="13">
                  <c:v>4.6070000000000002</c:v>
                </c:pt>
                <c:pt idx="14">
                  <c:v>4.6029999999999998</c:v>
                </c:pt>
                <c:pt idx="15">
                  <c:v>4.6050000000000004</c:v>
                </c:pt>
                <c:pt idx="16">
                  <c:v>4.6100000000000003</c:v>
                </c:pt>
                <c:pt idx="17">
                  <c:v>4.617</c:v>
                </c:pt>
                <c:pt idx="18">
                  <c:v>4.6260000000000003</c:v>
                </c:pt>
                <c:pt idx="19">
                  <c:v>4.6360000000000001</c:v>
                </c:pt>
                <c:pt idx="20">
                  <c:v>4.6449999999999996</c:v>
                </c:pt>
                <c:pt idx="21">
                  <c:v>4.6509999999999998</c:v>
                </c:pt>
                <c:pt idx="22">
                  <c:v>4.6529999999999996</c:v>
                </c:pt>
                <c:pt idx="23">
                  <c:v>4.6500000000000004</c:v>
                </c:pt>
                <c:pt idx="24">
                  <c:v>4.6429999999999998</c:v>
                </c:pt>
                <c:pt idx="25">
                  <c:v>4.633</c:v>
                </c:pt>
                <c:pt idx="26">
                  <c:v>4.6239999999999997</c:v>
                </c:pt>
                <c:pt idx="27">
                  <c:v>4.6159999999999997</c:v>
                </c:pt>
                <c:pt idx="28">
                  <c:v>4.6139999999999999</c:v>
                </c:pt>
                <c:pt idx="29">
                  <c:v>4.6390000000000002</c:v>
                </c:pt>
                <c:pt idx="30">
                  <c:v>4.6849999999999996</c:v>
                </c:pt>
                <c:pt idx="31">
                  <c:v>4.6340000000000003</c:v>
                </c:pt>
                <c:pt idx="32">
                  <c:v>4.6580000000000004</c:v>
                </c:pt>
                <c:pt idx="33">
                  <c:v>4.6929999999999996</c:v>
                </c:pt>
                <c:pt idx="34">
                  <c:v>4.7290000000000001</c:v>
                </c:pt>
                <c:pt idx="35">
                  <c:v>4.7619999999999996</c:v>
                </c:pt>
                <c:pt idx="36">
                  <c:v>4.79</c:v>
                </c:pt>
                <c:pt idx="37">
                  <c:v>4.8099999999999996</c:v>
                </c:pt>
                <c:pt idx="38">
                  <c:v>4.8239999999999998</c:v>
                </c:pt>
                <c:pt idx="39">
                  <c:v>4.8319999999999999</c:v>
                </c:pt>
                <c:pt idx="40">
                  <c:v>4.8360000000000003</c:v>
                </c:pt>
                <c:pt idx="41">
                  <c:v>4.8380000000000001</c:v>
                </c:pt>
                <c:pt idx="42">
                  <c:v>4.8380000000000001</c:v>
                </c:pt>
                <c:pt idx="43">
                  <c:v>4.8440000000000003</c:v>
                </c:pt>
                <c:pt idx="44">
                  <c:v>4.8579999999999997</c:v>
                </c:pt>
                <c:pt idx="45">
                  <c:v>4.875</c:v>
                </c:pt>
                <c:pt idx="46">
                  <c:v>4.8899999999999997</c:v>
                </c:pt>
                <c:pt idx="47">
                  <c:v>4.9020000000000001</c:v>
                </c:pt>
                <c:pt idx="48">
                  <c:v>4.9089999999999998</c:v>
                </c:pt>
                <c:pt idx="49">
                  <c:v>4.8090000000000002</c:v>
                </c:pt>
                <c:pt idx="50">
                  <c:v>4.6470000000000002</c:v>
                </c:pt>
                <c:pt idx="51">
                  <c:v>4.476</c:v>
                </c:pt>
                <c:pt idx="52">
                  <c:v>4.3650000000000002</c:v>
                </c:pt>
                <c:pt idx="53">
                  <c:v>4.4710000000000001</c:v>
                </c:pt>
                <c:pt idx="54">
                  <c:v>4.58</c:v>
                </c:pt>
                <c:pt idx="55">
                  <c:v>4.6849999999999996</c:v>
                </c:pt>
                <c:pt idx="56">
                  <c:v>4.7469999999999999</c:v>
                </c:pt>
                <c:pt idx="57">
                  <c:v>4.7469999999999999</c:v>
                </c:pt>
                <c:pt idx="58">
                  <c:v>4.694</c:v>
                </c:pt>
                <c:pt idx="59">
                  <c:v>4.6079999999999997</c:v>
                </c:pt>
                <c:pt idx="60">
                  <c:v>4.532</c:v>
                </c:pt>
                <c:pt idx="61">
                  <c:v>4.5979999999999999</c:v>
                </c:pt>
                <c:pt idx="62">
                  <c:v>4.7869999999999999</c:v>
                </c:pt>
                <c:pt idx="63">
                  <c:v>4.8899999999999997</c:v>
                </c:pt>
                <c:pt idx="64">
                  <c:v>4.9020000000000001</c:v>
                </c:pt>
                <c:pt idx="65">
                  <c:v>4.8719999999999999</c:v>
                </c:pt>
                <c:pt idx="66">
                  <c:v>4.8330000000000002</c:v>
                </c:pt>
                <c:pt idx="67">
                  <c:v>4.7949999999999999</c:v>
                </c:pt>
                <c:pt idx="68">
                  <c:v>4.726</c:v>
                </c:pt>
                <c:pt idx="69">
                  <c:v>4.6550000000000002</c:v>
                </c:pt>
                <c:pt idx="70">
                  <c:v>4.6260000000000003</c:v>
                </c:pt>
                <c:pt idx="71">
                  <c:v>4.6319999999999997</c:v>
                </c:pt>
                <c:pt idx="72">
                  <c:v>4.6470000000000002</c:v>
                </c:pt>
                <c:pt idx="73">
                  <c:v>4.6710000000000003</c:v>
                </c:pt>
                <c:pt idx="74">
                  <c:v>4.7030000000000003</c:v>
                </c:pt>
                <c:pt idx="75">
                  <c:v>4.74</c:v>
                </c:pt>
                <c:pt idx="76">
                  <c:v>4.7809999999999997</c:v>
                </c:pt>
                <c:pt idx="77">
                  <c:v>4.8239999999999998</c:v>
                </c:pt>
                <c:pt idx="78">
                  <c:v>4.8730000000000002</c:v>
                </c:pt>
                <c:pt idx="79">
                  <c:v>4.9320000000000004</c:v>
                </c:pt>
                <c:pt idx="80">
                  <c:v>4.9420000000000002</c:v>
                </c:pt>
                <c:pt idx="81">
                  <c:v>4.9649999999999999</c:v>
                </c:pt>
                <c:pt idx="82">
                  <c:v>4.952</c:v>
                </c:pt>
                <c:pt idx="83">
                  <c:v>4.9160000000000004</c:v>
                </c:pt>
                <c:pt idx="84">
                  <c:v>4.9000000000000004</c:v>
                </c:pt>
                <c:pt idx="85">
                  <c:v>4.9000000000000004</c:v>
                </c:pt>
                <c:pt idx="86">
                  <c:v>4.9000000000000004</c:v>
                </c:pt>
                <c:pt idx="87">
                  <c:v>4.8979999999999997</c:v>
                </c:pt>
                <c:pt idx="88">
                  <c:v>4.8330000000000002</c:v>
                </c:pt>
                <c:pt idx="89">
                  <c:v>4.7670000000000003</c:v>
                </c:pt>
                <c:pt idx="90">
                  <c:v>4.7069999999999999</c:v>
                </c:pt>
                <c:pt idx="91">
                  <c:v>4.6619999999999999</c:v>
                </c:pt>
                <c:pt idx="92">
                  <c:v>4.6399999999999997</c:v>
                </c:pt>
                <c:pt idx="93">
                  <c:v>4.641</c:v>
                </c:pt>
                <c:pt idx="94">
                  <c:v>4.6639999999999997</c:v>
                </c:pt>
                <c:pt idx="95">
                  <c:v>4.7039999999999997</c:v>
                </c:pt>
                <c:pt idx="96">
                  <c:v>4.75</c:v>
                </c:pt>
                <c:pt idx="97">
                  <c:v>4.7469999999999999</c:v>
                </c:pt>
                <c:pt idx="98">
                  <c:v>4.7469999999999999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8DF1-421A-937B-CD0BD4138A34}"/>
            </c:ext>
          </c:extLst>
        </c:ser>
        <c:ser>
          <c:idx val="13"/>
          <c:order val="13"/>
          <c:tx>
            <c:v>band 13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Data'!$N$1:$N$99</c:f>
              <c:numCache>
                <c:formatCode>General</c:formatCode>
                <c:ptCount val="99"/>
                <c:pt idx="0">
                  <c:v>4.8380000000000001</c:v>
                </c:pt>
                <c:pt idx="1">
                  <c:v>4.8499999999999996</c:v>
                </c:pt>
                <c:pt idx="2">
                  <c:v>4.883</c:v>
                </c:pt>
                <c:pt idx="3">
                  <c:v>4.9349999999999996</c:v>
                </c:pt>
                <c:pt idx="4">
                  <c:v>5</c:v>
                </c:pt>
                <c:pt idx="5">
                  <c:v>4.931</c:v>
                </c:pt>
                <c:pt idx="6">
                  <c:v>4.9139999999999997</c:v>
                </c:pt>
                <c:pt idx="7">
                  <c:v>5.0140000000000002</c:v>
                </c:pt>
                <c:pt idx="8">
                  <c:v>5.0990000000000002</c:v>
                </c:pt>
                <c:pt idx="9">
                  <c:v>5.0819999999999999</c:v>
                </c:pt>
                <c:pt idx="10">
                  <c:v>5.0250000000000004</c:v>
                </c:pt>
                <c:pt idx="11">
                  <c:v>4.9710000000000001</c:v>
                </c:pt>
                <c:pt idx="12">
                  <c:v>4.8869999999999996</c:v>
                </c:pt>
                <c:pt idx="13">
                  <c:v>4.8250000000000002</c:v>
                </c:pt>
                <c:pt idx="14">
                  <c:v>4.8010000000000002</c:v>
                </c:pt>
                <c:pt idx="15">
                  <c:v>4.8129999999999997</c:v>
                </c:pt>
                <c:pt idx="16">
                  <c:v>4.8470000000000004</c:v>
                </c:pt>
                <c:pt idx="17">
                  <c:v>4.8959999999999999</c:v>
                </c:pt>
                <c:pt idx="18">
                  <c:v>4.883</c:v>
                </c:pt>
                <c:pt idx="19">
                  <c:v>4.843</c:v>
                </c:pt>
                <c:pt idx="20">
                  <c:v>4.8209999999999997</c:v>
                </c:pt>
                <c:pt idx="21">
                  <c:v>4.8179999999999996</c:v>
                </c:pt>
                <c:pt idx="22">
                  <c:v>4.83</c:v>
                </c:pt>
                <c:pt idx="23">
                  <c:v>4.8540000000000001</c:v>
                </c:pt>
                <c:pt idx="24">
                  <c:v>4.8849999999999998</c:v>
                </c:pt>
                <c:pt idx="25">
                  <c:v>4.9189999999999996</c:v>
                </c:pt>
                <c:pt idx="26">
                  <c:v>4.8869999999999996</c:v>
                </c:pt>
                <c:pt idx="27">
                  <c:v>4.8040000000000003</c:v>
                </c:pt>
                <c:pt idx="28">
                  <c:v>4.7629999999999999</c:v>
                </c:pt>
                <c:pt idx="29">
                  <c:v>4.7389999999999999</c:v>
                </c:pt>
                <c:pt idx="30">
                  <c:v>4.7</c:v>
                </c:pt>
                <c:pt idx="31">
                  <c:v>4.774</c:v>
                </c:pt>
                <c:pt idx="32">
                  <c:v>4.8460000000000001</c:v>
                </c:pt>
                <c:pt idx="33">
                  <c:v>4.9119999999999999</c:v>
                </c:pt>
                <c:pt idx="34">
                  <c:v>4.9610000000000003</c:v>
                </c:pt>
                <c:pt idx="35">
                  <c:v>4.952</c:v>
                </c:pt>
                <c:pt idx="36">
                  <c:v>4.9400000000000004</c:v>
                </c:pt>
                <c:pt idx="37">
                  <c:v>4.9240000000000004</c:v>
                </c:pt>
                <c:pt idx="38">
                  <c:v>4.9039999999999999</c:v>
                </c:pt>
                <c:pt idx="39">
                  <c:v>4.8819999999999997</c:v>
                </c:pt>
                <c:pt idx="40">
                  <c:v>4.8600000000000003</c:v>
                </c:pt>
                <c:pt idx="41">
                  <c:v>4.8440000000000003</c:v>
                </c:pt>
                <c:pt idx="42">
                  <c:v>4.8380000000000001</c:v>
                </c:pt>
                <c:pt idx="43">
                  <c:v>4.8440000000000003</c:v>
                </c:pt>
                <c:pt idx="44">
                  <c:v>4.8579999999999997</c:v>
                </c:pt>
                <c:pt idx="45">
                  <c:v>4.875</c:v>
                </c:pt>
                <c:pt idx="46">
                  <c:v>4.8899999999999997</c:v>
                </c:pt>
                <c:pt idx="47">
                  <c:v>4.9020000000000001</c:v>
                </c:pt>
                <c:pt idx="48">
                  <c:v>4.9089999999999998</c:v>
                </c:pt>
                <c:pt idx="49">
                  <c:v>4.9119999999999999</c:v>
                </c:pt>
                <c:pt idx="50">
                  <c:v>4.9109999999999996</c:v>
                </c:pt>
                <c:pt idx="51">
                  <c:v>4.907</c:v>
                </c:pt>
                <c:pt idx="52">
                  <c:v>4.899</c:v>
                </c:pt>
                <c:pt idx="53">
                  <c:v>4.8899999999999997</c:v>
                </c:pt>
                <c:pt idx="54">
                  <c:v>4.8819999999999997</c:v>
                </c:pt>
                <c:pt idx="55">
                  <c:v>4.8760000000000003</c:v>
                </c:pt>
                <c:pt idx="56">
                  <c:v>4.8739999999999997</c:v>
                </c:pt>
                <c:pt idx="57">
                  <c:v>4.79</c:v>
                </c:pt>
                <c:pt idx="58">
                  <c:v>4.7510000000000003</c:v>
                </c:pt>
                <c:pt idx="59">
                  <c:v>4.7670000000000003</c:v>
                </c:pt>
                <c:pt idx="60">
                  <c:v>4.798</c:v>
                </c:pt>
                <c:pt idx="61">
                  <c:v>4.8449999999999998</c:v>
                </c:pt>
                <c:pt idx="62">
                  <c:v>4.9080000000000004</c:v>
                </c:pt>
                <c:pt idx="63">
                  <c:v>4.9800000000000004</c:v>
                </c:pt>
                <c:pt idx="64">
                  <c:v>5.0380000000000003</c:v>
                </c:pt>
                <c:pt idx="65">
                  <c:v>4.9859999999999998</c:v>
                </c:pt>
                <c:pt idx="66">
                  <c:v>4.9080000000000004</c:v>
                </c:pt>
                <c:pt idx="67">
                  <c:v>4.8170000000000002</c:v>
                </c:pt>
                <c:pt idx="68">
                  <c:v>4.7619999999999996</c:v>
                </c:pt>
                <c:pt idx="69">
                  <c:v>4.7240000000000002</c:v>
                </c:pt>
                <c:pt idx="70">
                  <c:v>4.6890000000000001</c:v>
                </c:pt>
                <c:pt idx="71">
                  <c:v>4.7140000000000004</c:v>
                </c:pt>
                <c:pt idx="72">
                  <c:v>4.7789999999999999</c:v>
                </c:pt>
                <c:pt idx="73">
                  <c:v>4.8650000000000002</c:v>
                </c:pt>
                <c:pt idx="74">
                  <c:v>4.96</c:v>
                </c:pt>
                <c:pt idx="75">
                  <c:v>5.05</c:v>
                </c:pt>
                <c:pt idx="76">
                  <c:v>5.0949999999999998</c:v>
                </c:pt>
                <c:pt idx="77">
                  <c:v>5.0750000000000002</c:v>
                </c:pt>
                <c:pt idx="78">
                  <c:v>5.0129999999999999</c:v>
                </c:pt>
                <c:pt idx="79">
                  <c:v>4.9459999999999997</c:v>
                </c:pt>
                <c:pt idx="80">
                  <c:v>4.99</c:v>
                </c:pt>
                <c:pt idx="81">
                  <c:v>5.0449999999999999</c:v>
                </c:pt>
                <c:pt idx="82">
                  <c:v>5.0270000000000001</c:v>
                </c:pt>
                <c:pt idx="83">
                  <c:v>5.032</c:v>
                </c:pt>
                <c:pt idx="84">
                  <c:v>5.0350000000000001</c:v>
                </c:pt>
                <c:pt idx="85">
                  <c:v>5.01</c:v>
                </c:pt>
                <c:pt idx="86">
                  <c:v>4.9580000000000002</c:v>
                </c:pt>
                <c:pt idx="87">
                  <c:v>4.9009999999999998</c:v>
                </c:pt>
                <c:pt idx="88">
                  <c:v>4.9020000000000001</c:v>
                </c:pt>
                <c:pt idx="89">
                  <c:v>4.9020000000000001</c:v>
                </c:pt>
                <c:pt idx="90">
                  <c:v>4.9029999999999996</c:v>
                </c:pt>
                <c:pt idx="91">
                  <c:v>4.9020000000000001</c:v>
                </c:pt>
                <c:pt idx="92">
                  <c:v>4.9009999999999998</c:v>
                </c:pt>
                <c:pt idx="93">
                  <c:v>4.8419999999999996</c:v>
                </c:pt>
                <c:pt idx="94">
                  <c:v>4.79</c:v>
                </c:pt>
                <c:pt idx="95">
                  <c:v>4.7619999999999996</c:v>
                </c:pt>
                <c:pt idx="96">
                  <c:v>4.758</c:v>
                </c:pt>
                <c:pt idx="97">
                  <c:v>4.8209999999999997</c:v>
                </c:pt>
                <c:pt idx="98">
                  <c:v>4.8739999999999997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8DF1-421A-937B-CD0BD4138A34}"/>
            </c:ext>
          </c:extLst>
        </c:ser>
        <c:ser>
          <c:idx val="14"/>
          <c:order val="14"/>
          <c:tx>
            <c:v>band 14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Data'!$O$1:$O$99</c:f>
              <c:numCache>
                <c:formatCode>General</c:formatCode>
                <c:ptCount val="99"/>
                <c:pt idx="0">
                  <c:v>5.093</c:v>
                </c:pt>
                <c:pt idx="1">
                  <c:v>5.0970000000000004</c:v>
                </c:pt>
                <c:pt idx="2">
                  <c:v>5.1040000000000001</c:v>
                </c:pt>
                <c:pt idx="3">
                  <c:v>5.0819999999999999</c:v>
                </c:pt>
                <c:pt idx="4">
                  <c:v>5.0090000000000003</c:v>
                </c:pt>
                <c:pt idx="5">
                  <c:v>5.0720000000000001</c:v>
                </c:pt>
                <c:pt idx="6">
                  <c:v>5.1390000000000002</c:v>
                </c:pt>
                <c:pt idx="7">
                  <c:v>5.1849999999999996</c:v>
                </c:pt>
                <c:pt idx="8">
                  <c:v>5.1529999999999996</c:v>
                </c:pt>
                <c:pt idx="9">
                  <c:v>5.1390000000000002</c:v>
                </c:pt>
                <c:pt idx="10">
                  <c:v>5.0599999999999996</c:v>
                </c:pt>
                <c:pt idx="11">
                  <c:v>4.9880000000000004</c:v>
                </c:pt>
                <c:pt idx="12">
                  <c:v>4.9859999999999998</c:v>
                </c:pt>
                <c:pt idx="13">
                  <c:v>5.0350000000000001</c:v>
                </c:pt>
                <c:pt idx="14">
                  <c:v>5.1050000000000004</c:v>
                </c:pt>
                <c:pt idx="15">
                  <c:v>5.0730000000000004</c:v>
                </c:pt>
                <c:pt idx="16">
                  <c:v>5.0069999999999997</c:v>
                </c:pt>
                <c:pt idx="17">
                  <c:v>4.9400000000000004</c:v>
                </c:pt>
                <c:pt idx="18">
                  <c:v>4.9550000000000001</c:v>
                </c:pt>
                <c:pt idx="19">
                  <c:v>5.0190000000000001</c:v>
                </c:pt>
                <c:pt idx="20">
                  <c:v>5.024</c:v>
                </c:pt>
                <c:pt idx="21">
                  <c:v>5.0220000000000002</c:v>
                </c:pt>
                <c:pt idx="22">
                  <c:v>5.0199999999999996</c:v>
                </c:pt>
                <c:pt idx="23">
                  <c:v>5.0179999999999998</c:v>
                </c:pt>
                <c:pt idx="24">
                  <c:v>5.0140000000000002</c:v>
                </c:pt>
                <c:pt idx="25">
                  <c:v>4.9770000000000003</c:v>
                </c:pt>
                <c:pt idx="26">
                  <c:v>4.9489999999999998</c:v>
                </c:pt>
                <c:pt idx="27">
                  <c:v>4.97</c:v>
                </c:pt>
                <c:pt idx="28">
                  <c:v>4.9779999999999998</c:v>
                </c:pt>
                <c:pt idx="29">
                  <c:v>4.9480000000000004</c:v>
                </c:pt>
                <c:pt idx="30">
                  <c:v>4.9459999999999997</c:v>
                </c:pt>
                <c:pt idx="31">
                  <c:v>4.9749999999999996</c:v>
                </c:pt>
                <c:pt idx="32">
                  <c:v>4.9720000000000004</c:v>
                </c:pt>
                <c:pt idx="33">
                  <c:v>4.9669999999999996</c:v>
                </c:pt>
                <c:pt idx="34">
                  <c:v>4.9720000000000004</c:v>
                </c:pt>
                <c:pt idx="35">
                  <c:v>5.0309999999999997</c:v>
                </c:pt>
                <c:pt idx="36">
                  <c:v>5.0910000000000002</c:v>
                </c:pt>
                <c:pt idx="37">
                  <c:v>5.1559999999999997</c:v>
                </c:pt>
                <c:pt idx="38">
                  <c:v>5.1349999999999998</c:v>
                </c:pt>
                <c:pt idx="39">
                  <c:v>5.1159999999999997</c:v>
                </c:pt>
                <c:pt idx="40">
                  <c:v>5.1029999999999998</c:v>
                </c:pt>
                <c:pt idx="41">
                  <c:v>5.0949999999999998</c:v>
                </c:pt>
                <c:pt idx="42">
                  <c:v>5.093</c:v>
                </c:pt>
                <c:pt idx="43">
                  <c:v>5.093</c:v>
                </c:pt>
                <c:pt idx="44">
                  <c:v>5.093</c:v>
                </c:pt>
                <c:pt idx="45">
                  <c:v>5.093</c:v>
                </c:pt>
                <c:pt idx="46">
                  <c:v>5.093</c:v>
                </c:pt>
                <c:pt idx="47">
                  <c:v>5.0890000000000004</c:v>
                </c:pt>
                <c:pt idx="48">
                  <c:v>4.9569999999999999</c:v>
                </c:pt>
                <c:pt idx="49">
                  <c:v>4.9119999999999999</c:v>
                </c:pt>
                <c:pt idx="50">
                  <c:v>4.9109999999999996</c:v>
                </c:pt>
                <c:pt idx="51">
                  <c:v>4.907</c:v>
                </c:pt>
                <c:pt idx="52">
                  <c:v>4.899</c:v>
                </c:pt>
                <c:pt idx="53">
                  <c:v>4.8899999999999997</c:v>
                </c:pt>
                <c:pt idx="54">
                  <c:v>4.8819999999999997</c:v>
                </c:pt>
                <c:pt idx="55">
                  <c:v>4.8760000000000003</c:v>
                </c:pt>
                <c:pt idx="56">
                  <c:v>4.8739999999999997</c:v>
                </c:pt>
                <c:pt idx="57">
                  <c:v>4.8840000000000003</c:v>
                </c:pt>
                <c:pt idx="58">
                  <c:v>4.9080000000000004</c:v>
                </c:pt>
                <c:pt idx="59">
                  <c:v>4.9349999999999996</c:v>
                </c:pt>
                <c:pt idx="60">
                  <c:v>4.9580000000000002</c:v>
                </c:pt>
                <c:pt idx="61">
                  <c:v>4.9809999999999999</c:v>
                </c:pt>
                <c:pt idx="62">
                  <c:v>5.0149999999999997</c:v>
                </c:pt>
                <c:pt idx="63">
                  <c:v>5.0460000000000003</c:v>
                </c:pt>
                <c:pt idx="64">
                  <c:v>5.0519999999999996</c:v>
                </c:pt>
                <c:pt idx="65">
                  <c:v>5.0919999999999996</c:v>
                </c:pt>
                <c:pt idx="66">
                  <c:v>5.0839999999999996</c:v>
                </c:pt>
                <c:pt idx="67">
                  <c:v>5.0640000000000001</c:v>
                </c:pt>
                <c:pt idx="68">
                  <c:v>4.9960000000000004</c:v>
                </c:pt>
                <c:pt idx="69">
                  <c:v>4.8490000000000002</c:v>
                </c:pt>
                <c:pt idx="70">
                  <c:v>4.8010000000000002</c:v>
                </c:pt>
                <c:pt idx="71">
                  <c:v>4.8209999999999997</c:v>
                </c:pt>
                <c:pt idx="72">
                  <c:v>4.8760000000000003</c:v>
                </c:pt>
                <c:pt idx="73">
                  <c:v>4.9530000000000003</c:v>
                </c:pt>
                <c:pt idx="74">
                  <c:v>5.04</c:v>
                </c:pt>
                <c:pt idx="75">
                  <c:v>5.0759999999999996</c:v>
                </c:pt>
                <c:pt idx="76">
                  <c:v>5.1029999999999998</c:v>
                </c:pt>
                <c:pt idx="77">
                  <c:v>5.1139999999999999</c:v>
                </c:pt>
                <c:pt idx="78">
                  <c:v>5.133</c:v>
                </c:pt>
                <c:pt idx="79">
                  <c:v>5.15</c:v>
                </c:pt>
                <c:pt idx="80">
                  <c:v>5.1280000000000001</c:v>
                </c:pt>
                <c:pt idx="81">
                  <c:v>5.056</c:v>
                </c:pt>
                <c:pt idx="82">
                  <c:v>5.0970000000000004</c:v>
                </c:pt>
                <c:pt idx="83">
                  <c:v>5.1420000000000003</c:v>
                </c:pt>
                <c:pt idx="84">
                  <c:v>5.1660000000000004</c:v>
                </c:pt>
                <c:pt idx="85">
                  <c:v>5.194</c:v>
                </c:pt>
                <c:pt idx="86">
                  <c:v>5.1980000000000004</c:v>
                </c:pt>
                <c:pt idx="87">
                  <c:v>5.202</c:v>
                </c:pt>
                <c:pt idx="88">
                  <c:v>5.2069999999999999</c:v>
                </c:pt>
                <c:pt idx="89">
                  <c:v>5.2009999999999996</c:v>
                </c:pt>
                <c:pt idx="90">
                  <c:v>5.1669999999999998</c:v>
                </c:pt>
                <c:pt idx="91">
                  <c:v>5.0330000000000004</c:v>
                </c:pt>
                <c:pt idx="92">
                  <c:v>4.9219999999999997</c:v>
                </c:pt>
                <c:pt idx="93">
                  <c:v>4.8979999999999997</c:v>
                </c:pt>
                <c:pt idx="94">
                  <c:v>4.8929999999999998</c:v>
                </c:pt>
                <c:pt idx="95">
                  <c:v>4.8869999999999996</c:v>
                </c:pt>
                <c:pt idx="96">
                  <c:v>4.8810000000000002</c:v>
                </c:pt>
                <c:pt idx="97">
                  <c:v>4.8760000000000003</c:v>
                </c:pt>
                <c:pt idx="98">
                  <c:v>4.8739999999999997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8DF1-421A-937B-CD0BD4138A34}"/>
            </c:ext>
          </c:extLst>
        </c:ser>
        <c:ser>
          <c:idx val="15"/>
          <c:order val="15"/>
          <c:tx>
            <c:v>band 15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Data'!$P$1:$P$99</c:f>
              <c:numCache>
                <c:formatCode>General</c:formatCode>
                <c:ptCount val="99"/>
                <c:pt idx="0">
                  <c:v>5.2770000000000001</c:v>
                </c:pt>
                <c:pt idx="1">
                  <c:v>5.2770000000000001</c:v>
                </c:pt>
                <c:pt idx="2">
                  <c:v>5.2770000000000001</c:v>
                </c:pt>
                <c:pt idx="3">
                  <c:v>5.2480000000000002</c:v>
                </c:pt>
                <c:pt idx="4">
                  <c:v>5.2469999999999999</c:v>
                </c:pt>
                <c:pt idx="5">
                  <c:v>5.2720000000000002</c:v>
                </c:pt>
                <c:pt idx="6">
                  <c:v>5.2770000000000001</c:v>
                </c:pt>
                <c:pt idx="7">
                  <c:v>5.234</c:v>
                </c:pt>
                <c:pt idx="8">
                  <c:v>5.1870000000000003</c:v>
                </c:pt>
                <c:pt idx="9">
                  <c:v>5.149</c:v>
                </c:pt>
                <c:pt idx="10">
                  <c:v>5.1609999999999996</c:v>
                </c:pt>
                <c:pt idx="11">
                  <c:v>5.1470000000000002</c:v>
                </c:pt>
                <c:pt idx="12">
                  <c:v>5.1260000000000003</c:v>
                </c:pt>
                <c:pt idx="13">
                  <c:v>5.1109999999999998</c:v>
                </c:pt>
                <c:pt idx="14">
                  <c:v>5.1050000000000004</c:v>
                </c:pt>
                <c:pt idx="15">
                  <c:v>5.0780000000000003</c:v>
                </c:pt>
                <c:pt idx="16">
                  <c:v>5.0549999999999997</c:v>
                </c:pt>
                <c:pt idx="17">
                  <c:v>5.0410000000000004</c:v>
                </c:pt>
                <c:pt idx="18">
                  <c:v>5.0330000000000004</c:v>
                </c:pt>
                <c:pt idx="19">
                  <c:v>5.0270000000000001</c:v>
                </c:pt>
                <c:pt idx="20">
                  <c:v>5.0819999999999999</c:v>
                </c:pt>
                <c:pt idx="21">
                  <c:v>5.1289999999999996</c:v>
                </c:pt>
                <c:pt idx="22">
                  <c:v>5.117</c:v>
                </c:pt>
                <c:pt idx="23">
                  <c:v>5.0750000000000002</c:v>
                </c:pt>
                <c:pt idx="24">
                  <c:v>5.0380000000000003</c:v>
                </c:pt>
                <c:pt idx="25">
                  <c:v>5.0110000000000001</c:v>
                </c:pt>
                <c:pt idx="26">
                  <c:v>4.9930000000000003</c:v>
                </c:pt>
                <c:pt idx="27">
                  <c:v>4.9829999999999997</c:v>
                </c:pt>
                <c:pt idx="28">
                  <c:v>4.9800000000000004</c:v>
                </c:pt>
                <c:pt idx="29">
                  <c:v>4.9790000000000001</c:v>
                </c:pt>
                <c:pt idx="30">
                  <c:v>4.9779999999999998</c:v>
                </c:pt>
                <c:pt idx="31">
                  <c:v>4.976</c:v>
                </c:pt>
                <c:pt idx="32">
                  <c:v>5.0309999999999997</c:v>
                </c:pt>
                <c:pt idx="33">
                  <c:v>5.1150000000000002</c:v>
                </c:pt>
                <c:pt idx="34">
                  <c:v>5.22</c:v>
                </c:pt>
                <c:pt idx="35">
                  <c:v>5.2190000000000003</c:v>
                </c:pt>
                <c:pt idx="36">
                  <c:v>5.1890000000000001</c:v>
                </c:pt>
                <c:pt idx="37">
                  <c:v>5.16</c:v>
                </c:pt>
                <c:pt idx="38">
                  <c:v>5.2229999999999999</c:v>
                </c:pt>
                <c:pt idx="39">
                  <c:v>5.2770000000000001</c:v>
                </c:pt>
                <c:pt idx="40">
                  <c:v>5.2770000000000001</c:v>
                </c:pt>
                <c:pt idx="41">
                  <c:v>5.2770000000000001</c:v>
                </c:pt>
                <c:pt idx="42">
                  <c:v>5.2770000000000001</c:v>
                </c:pt>
                <c:pt idx="43">
                  <c:v>5.2770000000000001</c:v>
                </c:pt>
                <c:pt idx="44">
                  <c:v>5.2770000000000001</c:v>
                </c:pt>
                <c:pt idx="45">
                  <c:v>5.2770000000000001</c:v>
                </c:pt>
                <c:pt idx="46">
                  <c:v>5.2009999999999996</c:v>
                </c:pt>
                <c:pt idx="47">
                  <c:v>5.093</c:v>
                </c:pt>
                <c:pt idx="48">
                  <c:v>5.093</c:v>
                </c:pt>
                <c:pt idx="49">
                  <c:v>5.093</c:v>
                </c:pt>
                <c:pt idx="50">
                  <c:v>5.093</c:v>
                </c:pt>
                <c:pt idx="51">
                  <c:v>5.093</c:v>
                </c:pt>
                <c:pt idx="52">
                  <c:v>5.093</c:v>
                </c:pt>
                <c:pt idx="53">
                  <c:v>5.093</c:v>
                </c:pt>
                <c:pt idx="54">
                  <c:v>5.093</c:v>
                </c:pt>
                <c:pt idx="55">
                  <c:v>4.9850000000000003</c:v>
                </c:pt>
                <c:pt idx="56">
                  <c:v>4.9210000000000003</c:v>
                </c:pt>
                <c:pt idx="57">
                  <c:v>5.008</c:v>
                </c:pt>
                <c:pt idx="58">
                  <c:v>5.109</c:v>
                </c:pt>
                <c:pt idx="59">
                  <c:v>5.1319999999999997</c:v>
                </c:pt>
                <c:pt idx="60">
                  <c:v>5.1619999999999999</c:v>
                </c:pt>
                <c:pt idx="61">
                  <c:v>5.1950000000000003</c:v>
                </c:pt>
                <c:pt idx="62">
                  <c:v>5.2</c:v>
                </c:pt>
                <c:pt idx="63">
                  <c:v>5.1879999999999997</c:v>
                </c:pt>
                <c:pt idx="64">
                  <c:v>5.1749999999999998</c:v>
                </c:pt>
                <c:pt idx="65">
                  <c:v>5.1959999999999997</c:v>
                </c:pt>
                <c:pt idx="66">
                  <c:v>5.2629999999999999</c:v>
                </c:pt>
                <c:pt idx="67">
                  <c:v>5.1680000000000001</c:v>
                </c:pt>
                <c:pt idx="68">
                  <c:v>5.0449999999999999</c:v>
                </c:pt>
                <c:pt idx="69">
                  <c:v>5.032</c:v>
                </c:pt>
                <c:pt idx="70">
                  <c:v>5.0270000000000001</c:v>
                </c:pt>
                <c:pt idx="71">
                  <c:v>5.0289999999999999</c:v>
                </c:pt>
                <c:pt idx="72">
                  <c:v>5.0369999999999999</c:v>
                </c:pt>
                <c:pt idx="73">
                  <c:v>5.048</c:v>
                </c:pt>
                <c:pt idx="74">
                  <c:v>5.0670000000000002</c:v>
                </c:pt>
                <c:pt idx="75">
                  <c:v>5.1449999999999996</c:v>
                </c:pt>
                <c:pt idx="76">
                  <c:v>5.242</c:v>
                </c:pt>
                <c:pt idx="77">
                  <c:v>5.3070000000000004</c:v>
                </c:pt>
                <c:pt idx="78">
                  <c:v>5.3120000000000003</c:v>
                </c:pt>
                <c:pt idx="79">
                  <c:v>5.2149999999999999</c:v>
                </c:pt>
                <c:pt idx="80">
                  <c:v>5.165</c:v>
                </c:pt>
                <c:pt idx="81">
                  <c:v>5.1779999999999999</c:v>
                </c:pt>
                <c:pt idx="82">
                  <c:v>5.1879999999999997</c:v>
                </c:pt>
                <c:pt idx="83">
                  <c:v>5.1929999999999996</c:v>
                </c:pt>
                <c:pt idx="84">
                  <c:v>5.1950000000000003</c:v>
                </c:pt>
                <c:pt idx="85">
                  <c:v>5.1959999999999997</c:v>
                </c:pt>
                <c:pt idx="86">
                  <c:v>5.2309999999999999</c:v>
                </c:pt>
                <c:pt idx="87">
                  <c:v>5.2229999999999999</c:v>
                </c:pt>
                <c:pt idx="88">
                  <c:v>5.2140000000000004</c:v>
                </c:pt>
                <c:pt idx="89">
                  <c:v>5.2140000000000004</c:v>
                </c:pt>
                <c:pt idx="90">
                  <c:v>5.1870000000000003</c:v>
                </c:pt>
                <c:pt idx="91">
                  <c:v>5.1710000000000003</c:v>
                </c:pt>
                <c:pt idx="92">
                  <c:v>5.1539999999999999</c:v>
                </c:pt>
                <c:pt idx="93">
                  <c:v>5.1369999999999996</c:v>
                </c:pt>
                <c:pt idx="94">
                  <c:v>5.1219999999999999</c:v>
                </c:pt>
                <c:pt idx="95">
                  <c:v>5.109</c:v>
                </c:pt>
                <c:pt idx="96">
                  <c:v>5.0570000000000004</c:v>
                </c:pt>
                <c:pt idx="97">
                  <c:v>4.9779999999999998</c:v>
                </c:pt>
                <c:pt idx="98">
                  <c:v>4.9210000000000003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8DF1-421A-937B-CD0BD4138A34}"/>
            </c:ext>
          </c:extLst>
        </c:ser>
        <c:ser>
          <c:idx val="16"/>
          <c:order val="16"/>
          <c:tx>
            <c:v>band 16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Data'!$Q$1:$Q$99</c:f>
              <c:numCache>
                <c:formatCode>General</c:formatCode>
                <c:ptCount val="99"/>
                <c:pt idx="0">
                  <c:v>5.4029999999999996</c:v>
                </c:pt>
                <c:pt idx="1">
                  <c:v>5.3739999999999997</c:v>
                </c:pt>
                <c:pt idx="2">
                  <c:v>5.3040000000000003</c:v>
                </c:pt>
                <c:pt idx="3">
                  <c:v>5.2770000000000001</c:v>
                </c:pt>
                <c:pt idx="4">
                  <c:v>5.2770000000000001</c:v>
                </c:pt>
                <c:pt idx="5">
                  <c:v>5.2770000000000001</c:v>
                </c:pt>
                <c:pt idx="6">
                  <c:v>5.3</c:v>
                </c:pt>
                <c:pt idx="7">
                  <c:v>5.2770000000000001</c:v>
                </c:pt>
                <c:pt idx="8">
                  <c:v>5.2770000000000001</c:v>
                </c:pt>
                <c:pt idx="9">
                  <c:v>5.2770000000000001</c:v>
                </c:pt>
                <c:pt idx="10">
                  <c:v>5.2469999999999999</c:v>
                </c:pt>
                <c:pt idx="11">
                  <c:v>5.2110000000000003</c:v>
                </c:pt>
                <c:pt idx="12">
                  <c:v>5.1879999999999997</c:v>
                </c:pt>
                <c:pt idx="13">
                  <c:v>5.1669999999999998</c:v>
                </c:pt>
                <c:pt idx="14">
                  <c:v>5.1310000000000002</c:v>
                </c:pt>
                <c:pt idx="15">
                  <c:v>5.1749999999999998</c:v>
                </c:pt>
                <c:pt idx="16">
                  <c:v>5.2409999999999997</c:v>
                </c:pt>
                <c:pt idx="17">
                  <c:v>5.2770000000000001</c:v>
                </c:pt>
                <c:pt idx="18">
                  <c:v>5.2770000000000001</c:v>
                </c:pt>
                <c:pt idx="19">
                  <c:v>5.2770000000000001</c:v>
                </c:pt>
                <c:pt idx="20">
                  <c:v>5.2770000000000001</c:v>
                </c:pt>
                <c:pt idx="21">
                  <c:v>5.24</c:v>
                </c:pt>
                <c:pt idx="22">
                  <c:v>5.2489999999999997</c:v>
                </c:pt>
                <c:pt idx="23">
                  <c:v>5.1859999999999999</c:v>
                </c:pt>
                <c:pt idx="24">
                  <c:v>5.093</c:v>
                </c:pt>
                <c:pt idx="25">
                  <c:v>5.03</c:v>
                </c:pt>
                <c:pt idx="26">
                  <c:v>5.0229999999999997</c:v>
                </c:pt>
                <c:pt idx="27">
                  <c:v>5.0220000000000002</c:v>
                </c:pt>
                <c:pt idx="28">
                  <c:v>5.0209999999999999</c:v>
                </c:pt>
                <c:pt idx="29">
                  <c:v>5.0910000000000002</c:v>
                </c:pt>
                <c:pt idx="30">
                  <c:v>5.1989999999999998</c:v>
                </c:pt>
                <c:pt idx="31">
                  <c:v>5.2770000000000001</c:v>
                </c:pt>
                <c:pt idx="32">
                  <c:v>5.2770000000000001</c:v>
                </c:pt>
                <c:pt idx="33">
                  <c:v>5.2770000000000001</c:v>
                </c:pt>
                <c:pt idx="34">
                  <c:v>5.2489999999999997</c:v>
                </c:pt>
                <c:pt idx="35">
                  <c:v>5.2770000000000001</c:v>
                </c:pt>
                <c:pt idx="36">
                  <c:v>5.2770000000000001</c:v>
                </c:pt>
                <c:pt idx="37">
                  <c:v>5.2770000000000001</c:v>
                </c:pt>
                <c:pt idx="38">
                  <c:v>5.2770000000000001</c:v>
                </c:pt>
                <c:pt idx="39">
                  <c:v>5.2889999999999997</c:v>
                </c:pt>
                <c:pt idx="40">
                  <c:v>5.3470000000000004</c:v>
                </c:pt>
                <c:pt idx="41">
                  <c:v>5.3879999999999999</c:v>
                </c:pt>
                <c:pt idx="42">
                  <c:v>5.4029999999999996</c:v>
                </c:pt>
                <c:pt idx="43">
                  <c:v>5.39</c:v>
                </c:pt>
                <c:pt idx="44">
                  <c:v>5.3520000000000003</c:v>
                </c:pt>
                <c:pt idx="45">
                  <c:v>5.2889999999999997</c:v>
                </c:pt>
                <c:pt idx="46">
                  <c:v>5.2770000000000001</c:v>
                </c:pt>
                <c:pt idx="47">
                  <c:v>5.2770000000000001</c:v>
                </c:pt>
                <c:pt idx="48">
                  <c:v>5.2770000000000001</c:v>
                </c:pt>
                <c:pt idx="49">
                  <c:v>5.2770000000000001</c:v>
                </c:pt>
                <c:pt idx="50">
                  <c:v>5.2770000000000001</c:v>
                </c:pt>
                <c:pt idx="51">
                  <c:v>5.26</c:v>
                </c:pt>
                <c:pt idx="52">
                  <c:v>5.2030000000000003</c:v>
                </c:pt>
                <c:pt idx="53">
                  <c:v>5.1559999999999997</c:v>
                </c:pt>
                <c:pt idx="54">
                  <c:v>5.0960000000000001</c:v>
                </c:pt>
                <c:pt idx="55">
                  <c:v>5.093</c:v>
                </c:pt>
                <c:pt idx="56">
                  <c:v>5.0919999999999996</c:v>
                </c:pt>
                <c:pt idx="57">
                  <c:v>5.0960000000000001</c:v>
                </c:pt>
                <c:pt idx="58">
                  <c:v>5.1100000000000003</c:v>
                </c:pt>
                <c:pt idx="59">
                  <c:v>5.1970000000000001</c:v>
                </c:pt>
                <c:pt idx="60">
                  <c:v>5.21</c:v>
                </c:pt>
                <c:pt idx="61">
                  <c:v>5.2030000000000003</c:v>
                </c:pt>
                <c:pt idx="62">
                  <c:v>5.2069999999999999</c:v>
                </c:pt>
                <c:pt idx="63">
                  <c:v>5.2370000000000001</c:v>
                </c:pt>
                <c:pt idx="64">
                  <c:v>5.3079999999999998</c:v>
                </c:pt>
                <c:pt idx="65">
                  <c:v>5.3449999999999998</c:v>
                </c:pt>
                <c:pt idx="66">
                  <c:v>5.3010000000000002</c:v>
                </c:pt>
                <c:pt idx="67">
                  <c:v>5.3339999999999996</c:v>
                </c:pt>
                <c:pt idx="68">
                  <c:v>5.3769999999999998</c:v>
                </c:pt>
                <c:pt idx="69">
                  <c:v>5.35</c:v>
                </c:pt>
                <c:pt idx="70">
                  <c:v>5.3390000000000004</c:v>
                </c:pt>
                <c:pt idx="71">
                  <c:v>5.3440000000000003</c:v>
                </c:pt>
                <c:pt idx="72">
                  <c:v>5.36</c:v>
                </c:pt>
                <c:pt idx="73">
                  <c:v>5.38</c:v>
                </c:pt>
                <c:pt idx="74">
                  <c:v>5.335</c:v>
                </c:pt>
                <c:pt idx="75">
                  <c:v>5.2830000000000004</c:v>
                </c:pt>
                <c:pt idx="76">
                  <c:v>5.2590000000000003</c:v>
                </c:pt>
                <c:pt idx="77">
                  <c:v>5.3380000000000001</c:v>
                </c:pt>
                <c:pt idx="78">
                  <c:v>5.3849999999999998</c:v>
                </c:pt>
                <c:pt idx="79">
                  <c:v>5.3849999999999998</c:v>
                </c:pt>
                <c:pt idx="80">
                  <c:v>5.359</c:v>
                </c:pt>
                <c:pt idx="81">
                  <c:v>5.327</c:v>
                </c:pt>
                <c:pt idx="82">
                  <c:v>5.2919999999999998</c:v>
                </c:pt>
                <c:pt idx="83">
                  <c:v>5.2569999999999997</c:v>
                </c:pt>
                <c:pt idx="84">
                  <c:v>5.2359999999999998</c:v>
                </c:pt>
                <c:pt idx="85">
                  <c:v>5.2350000000000003</c:v>
                </c:pt>
                <c:pt idx="86">
                  <c:v>5.2519999999999998</c:v>
                </c:pt>
                <c:pt idx="87">
                  <c:v>5.3170000000000002</c:v>
                </c:pt>
                <c:pt idx="88">
                  <c:v>5.3780000000000001</c:v>
                </c:pt>
                <c:pt idx="89">
                  <c:v>5.31</c:v>
                </c:pt>
                <c:pt idx="90">
                  <c:v>5.2210000000000001</c:v>
                </c:pt>
                <c:pt idx="91">
                  <c:v>5.23</c:v>
                </c:pt>
                <c:pt idx="92">
                  <c:v>5.2389999999999999</c:v>
                </c:pt>
                <c:pt idx="93">
                  <c:v>5.2480000000000002</c:v>
                </c:pt>
                <c:pt idx="94">
                  <c:v>5.2169999999999996</c:v>
                </c:pt>
                <c:pt idx="95">
                  <c:v>5.1369999999999996</c:v>
                </c:pt>
                <c:pt idx="96">
                  <c:v>5.0999999999999996</c:v>
                </c:pt>
                <c:pt idx="97">
                  <c:v>5.0949999999999998</c:v>
                </c:pt>
                <c:pt idx="98">
                  <c:v>5.0919999999999996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8DF1-421A-937B-CD0BD4138A34}"/>
            </c:ext>
          </c:extLst>
        </c:ser>
        <c:ser>
          <c:idx val="17"/>
          <c:order val="17"/>
          <c:tx>
            <c:v>band 17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Data'!$R$1:$R$99</c:f>
              <c:numCache>
                <c:formatCode>General</c:formatCode>
                <c:ptCount val="99"/>
                <c:pt idx="0">
                  <c:v>5.5469999999999997</c:v>
                </c:pt>
                <c:pt idx="1">
                  <c:v>5.5469999999999997</c:v>
                </c:pt>
                <c:pt idx="2">
                  <c:v>5.5449999999999999</c:v>
                </c:pt>
                <c:pt idx="3">
                  <c:v>5.5339999999999998</c:v>
                </c:pt>
                <c:pt idx="4">
                  <c:v>5.4950000000000001</c:v>
                </c:pt>
                <c:pt idx="5">
                  <c:v>5.4169999999999998</c:v>
                </c:pt>
                <c:pt idx="6">
                  <c:v>5.3239999999999998</c:v>
                </c:pt>
                <c:pt idx="7">
                  <c:v>5.3280000000000003</c:v>
                </c:pt>
                <c:pt idx="8">
                  <c:v>5.3540000000000001</c:v>
                </c:pt>
                <c:pt idx="9">
                  <c:v>5.3019999999999996</c:v>
                </c:pt>
                <c:pt idx="10">
                  <c:v>5.2770000000000001</c:v>
                </c:pt>
                <c:pt idx="11">
                  <c:v>5.2770000000000001</c:v>
                </c:pt>
                <c:pt idx="12">
                  <c:v>5.2770000000000001</c:v>
                </c:pt>
                <c:pt idx="13">
                  <c:v>5.2770000000000001</c:v>
                </c:pt>
                <c:pt idx="14">
                  <c:v>5.2770000000000001</c:v>
                </c:pt>
                <c:pt idx="15">
                  <c:v>5.2770000000000001</c:v>
                </c:pt>
                <c:pt idx="16">
                  <c:v>5.2770000000000001</c:v>
                </c:pt>
                <c:pt idx="17">
                  <c:v>5.3120000000000003</c:v>
                </c:pt>
                <c:pt idx="18">
                  <c:v>5.3730000000000002</c:v>
                </c:pt>
                <c:pt idx="19">
                  <c:v>5.37</c:v>
                </c:pt>
                <c:pt idx="20">
                  <c:v>5.2939999999999996</c:v>
                </c:pt>
                <c:pt idx="21">
                  <c:v>5.2770000000000001</c:v>
                </c:pt>
                <c:pt idx="22">
                  <c:v>5.274</c:v>
                </c:pt>
                <c:pt idx="23">
                  <c:v>5.2770000000000001</c:v>
                </c:pt>
                <c:pt idx="24">
                  <c:v>5.2770000000000001</c:v>
                </c:pt>
                <c:pt idx="25">
                  <c:v>5.2770000000000001</c:v>
                </c:pt>
                <c:pt idx="26">
                  <c:v>5.2770000000000001</c:v>
                </c:pt>
                <c:pt idx="27">
                  <c:v>5.2770000000000001</c:v>
                </c:pt>
                <c:pt idx="28">
                  <c:v>5.2770000000000001</c:v>
                </c:pt>
                <c:pt idx="29">
                  <c:v>5.2770000000000001</c:v>
                </c:pt>
                <c:pt idx="30">
                  <c:v>5.2770000000000001</c:v>
                </c:pt>
                <c:pt idx="31">
                  <c:v>5.3159999999999998</c:v>
                </c:pt>
                <c:pt idx="32">
                  <c:v>5.3010000000000002</c:v>
                </c:pt>
                <c:pt idx="33">
                  <c:v>5.2770000000000001</c:v>
                </c:pt>
                <c:pt idx="34">
                  <c:v>5.2770000000000001</c:v>
                </c:pt>
                <c:pt idx="35">
                  <c:v>5.3380000000000001</c:v>
                </c:pt>
                <c:pt idx="36">
                  <c:v>5.4589999999999996</c:v>
                </c:pt>
                <c:pt idx="37">
                  <c:v>5.5469999999999997</c:v>
                </c:pt>
                <c:pt idx="38">
                  <c:v>5.5469999999999997</c:v>
                </c:pt>
                <c:pt idx="39">
                  <c:v>5.5469999999999997</c:v>
                </c:pt>
                <c:pt idx="40">
                  <c:v>5.5469999999999997</c:v>
                </c:pt>
                <c:pt idx="41">
                  <c:v>5.5469999999999997</c:v>
                </c:pt>
                <c:pt idx="42">
                  <c:v>5.5469999999999997</c:v>
                </c:pt>
                <c:pt idx="43">
                  <c:v>5.5469999999999997</c:v>
                </c:pt>
                <c:pt idx="44">
                  <c:v>5.5469999999999997</c:v>
                </c:pt>
                <c:pt idx="45">
                  <c:v>5.5469999999999997</c:v>
                </c:pt>
                <c:pt idx="46">
                  <c:v>5.5469999999999997</c:v>
                </c:pt>
                <c:pt idx="47">
                  <c:v>5.5469999999999997</c:v>
                </c:pt>
                <c:pt idx="48">
                  <c:v>5.4749999999999996</c:v>
                </c:pt>
                <c:pt idx="49">
                  <c:v>5.3970000000000002</c:v>
                </c:pt>
                <c:pt idx="50">
                  <c:v>5.3250000000000002</c:v>
                </c:pt>
                <c:pt idx="51">
                  <c:v>5.2770000000000001</c:v>
                </c:pt>
                <c:pt idx="52">
                  <c:v>5.2770000000000001</c:v>
                </c:pt>
                <c:pt idx="53">
                  <c:v>5.2149999999999999</c:v>
                </c:pt>
                <c:pt idx="54">
                  <c:v>5.1210000000000004</c:v>
                </c:pt>
                <c:pt idx="55">
                  <c:v>5.0990000000000002</c:v>
                </c:pt>
                <c:pt idx="56">
                  <c:v>5.093</c:v>
                </c:pt>
                <c:pt idx="57">
                  <c:v>5.1120000000000001</c:v>
                </c:pt>
                <c:pt idx="58">
                  <c:v>5.1580000000000004</c:v>
                </c:pt>
                <c:pt idx="59">
                  <c:v>5.2050000000000001</c:v>
                </c:pt>
                <c:pt idx="60">
                  <c:v>5.242</c:v>
                </c:pt>
                <c:pt idx="61">
                  <c:v>5.2249999999999996</c:v>
                </c:pt>
                <c:pt idx="62">
                  <c:v>5.226</c:v>
                </c:pt>
                <c:pt idx="63">
                  <c:v>5.2729999999999997</c:v>
                </c:pt>
                <c:pt idx="64">
                  <c:v>5.3609999999999998</c:v>
                </c:pt>
                <c:pt idx="65">
                  <c:v>5.4539999999999997</c:v>
                </c:pt>
                <c:pt idx="66">
                  <c:v>5.4379999999999997</c:v>
                </c:pt>
                <c:pt idx="67">
                  <c:v>5.41</c:v>
                </c:pt>
                <c:pt idx="68">
                  <c:v>5.3949999999999996</c:v>
                </c:pt>
                <c:pt idx="69">
                  <c:v>5.4349999999999996</c:v>
                </c:pt>
                <c:pt idx="70">
                  <c:v>5.4489999999999998</c:v>
                </c:pt>
                <c:pt idx="71">
                  <c:v>5.4420000000000002</c:v>
                </c:pt>
                <c:pt idx="72">
                  <c:v>5.42</c:v>
                </c:pt>
                <c:pt idx="73">
                  <c:v>5.383</c:v>
                </c:pt>
                <c:pt idx="74">
                  <c:v>5.4009999999999998</c:v>
                </c:pt>
                <c:pt idx="75">
                  <c:v>5.4160000000000004</c:v>
                </c:pt>
                <c:pt idx="76">
                  <c:v>5.423</c:v>
                </c:pt>
                <c:pt idx="77">
                  <c:v>5.4139999999999997</c:v>
                </c:pt>
                <c:pt idx="78">
                  <c:v>5.4059999999999997</c:v>
                </c:pt>
                <c:pt idx="79">
                  <c:v>5.4619999999999997</c:v>
                </c:pt>
                <c:pt idx="80">
                  <c:v>5.5339999999999998</c:v>
                </c:pt>
                <c:pt idx="81">
                  <c:v>5.5990000000000002</c:v>
                </c:pt>
                <c:pt idx="82">
                  <c:v>5.657</c:v>
                </c:pt>
                <c:pt idx="83">
                  <c:v>5.7080000000000002</c:v>
                </c:pt>
                <c:pt idx="84">
                  <c:v>5.7249999999999996</c:v>
                </c:pt>
                <c:pt idx="85">
                  <c:v>5.71</c:v>
                </c:pt>
                <c:pt idx="86">
                  <c:v>5.6589999999999998</c:v>
                </c:pt>
                <c:pt idx="87">
                  <c:v>5.57</c:v>
                </c:pt>
                <c:pt idx="88">
                  <c:v>5.4489999999999998</c:v>
                </c:pt>
                <c:pt idx="89">
                  <c:v>5.4260000000000002</c:v>
                </c:pt>
                <c:pt idx="90">
                  <c:v>5.4420000000000002</c:v>
                </c:pt>
                <c:pt idx="91">
                  <c:v>5.4180000000000001</c:v>
                </c:pt>
                <c:pt idx="92">
                  <c:v>5.3639999999999999</c:v>
                </c:pt>
                <c:pt idx="93">
                  <c:v>5.2939999999999996</c:v>
                </c:pt>
                <c:pt idx="94">
                  <c:v>5.2519999999999998</c:v>
                </c:pt>
                <c:pt idx="95">
                  <c:v>5.1849999999999996</c:v>
                </c:pt>
                <c:pt idx="96">
                  <c:v>5.1340000000000003</c:v>
                </c:pt>
                <c:pt idx="97">
                  <c:v>5.1029999999999998</c:v>
                </c:pt>
                <c:pt idx="98">
                  <c:v>5.093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8DF1-421A-937B-CD0BD4138A34}"/>
            </c:ext>
          </c:extLst>
        </c:ser>
        <c:ser>
          <c:idx val="18"/>
          <c:order val="18"/>
          <c:tx>
            <c:v>band 18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Data'!$S$1:$S$99</c:f>
              <c:numCache>
                <c:formatCode>General</c:formatCode>
                <c:ptCount val="99"/>
                <c:pt idx="0">
                  <c:v>5.9029999999999996</c:v>
                </c:pt>
                <c:pt idx="1">
                  <c:v>5.8730000000000002</c:v>
                </c:pt>
                <c:pt idx="2">
                  <c:v>5.8010000000000002</c:v>
                </c:pt>
                <c:pt idx="3">
                  <c:v>5.7119999999999997</c:v>
                </c:pt>
                <c:pt idx="4">
                  <c:v>5.6360000000000001</c:v>
                </c:pt>
                <c:pt idx="5">
                  <c:v>5.5880000000000001</c:v>
                </c:pt>
                <c:pt idx="6">
                  <c:v>5.5350000000000001</c:v>
                </c:pt>
                <c:pt idx="7">
                  <c:v>5.4610000000000003</c:v>
                </c:pt>
                <c:pt idx="8">
                  <c:v>5.3769999999999998</c:v>
                </c:pt>
                <c:pt idx="9">
                  <c:v>5.3840000000000003</c:v>
                </c:pt>
                <c:pt idx="10">
                  <c:v>5.4249999999999998</c:v>
                </c:pt>
                <c:pt idx="11">
                  <c:v>5.4859999999999998</c:v>
                </c:pt>
                <c:pt idx="12">
                  <c:v>5.5510000000000002</c:v>
                </c:pt>
                <c:pt idx="13">
                  <c:v>5.4269999999999996</c:v>
                </c:pt>
                <c:pt idx="14">
                  <c:v>5.36</c:v>
                </c:pt>
                <c:pt idx="15">
                  <c:v>5.3949999999999996</c:v>
                </c:pt>
                <c:pt idx="16">
                  <c:v>5.468</c:v>
                </c:pt>
                <c:pt idx="17">
                  <c:v>5.5350000000000001</c:v>
                </c:pt>
                <c:pt idx="18">
                  <c:v>5.4530000000000003</c:v>
                </c:pt>
                <c:pt idx="19">
                  <c:v>5.4080000000000004</c:v>
                </c:pt>
                <c:pt idx="20">
                  <c:v>5.399</c:v>
                </c:pt>
                <c:pt idx="21">
                  <c:v>5.3490000000000002</c:v>
                </c:pt>
                <c:pt idx="22">
                  <c:v>5.2770000000000001</c:v>
                </c:pt>
                <c:pt idx="23">
                  <c:v>5.2960000000000003</c:v>
                </c:pt>
                <c:pt idx="24">
                  <c:v>5.3440000000000003</c:v>
                </c:pt>
                <c:pt idx="25">
                  <c:v>5.3840000000000003</c:v>
                </c:pt>
                <c:pt idx="26">
                  <c:v>5.391</c:v>
                </c:pt>
                <c:pt idx="27">
                  <c:v>5.3579999999999997</c:v>
                </c:pt>
                <c:pt idx="28">
                  <c:v>5.3460000000000001</c:v>
                </c:pt>
                <c:pt idx="29">
                  <c:v>5.343</c:v>
                </c:pt>
                <c:pt idx="30">
                  <c:v>5.3339999999999996</c:v>
                </c:pt>
                <c:pt idx="31">
                  <c:v>5.32</c:v>
                </c:pt>
                <c:pt idx="32">
                  <c:v>5.4359999999999999</c:v>
                </c:pt>
                <c:pt idx="33">
                  <c:v>5.5469999999999997</c:v>
                </c:pt>
                <c:pt idx="34">
                  <c:v>5.5469999999999997</c:v>
                </c:pt>
                <c:pt idx="35">
                  <c:v>5.5469999999999997</c:v>
                </c:pt>
                <c:pt idx="36">
                  <c:v>5.5469999999999997</c:v>
                </c:pt>
                <c:pt idx="37">
                  <c:v>5.5759999999999996</c:v>
                </c:pt>
                <c:pt idx="38">
                  <c:v>5.6820000000000004</c:v>
                </c:pt>
                <c:pt idx="39">
                  <c:v>5.7729999999999997</c:v>
                </c:pt>
                <c:pt idx="40">
                  <c:v>5.843</c:v>
                </c:pt>
                <c:pt idx="41">
                  <c:v>5.8869999999999996</c:v>
                </c:pt>
                <c:pt idx="42">
                  <c:v>5.9029999999999996</c:v>
                </c:pt>
                <c:pt idx="43">
                  <c:v>5.8760000000000003</c:v>
                </c:pt>
                <c:pt idx="44">
                  <c:v>5.8109999999999999</c:v>
                </c:pt>
                <c:pt idx="45">
                  <c:v>5.73</c:v>
                </c:pt>
                <c:pt idx="46">
                  <c:v>5.6440000000000001</c:v>
                </c:pt>
                <c:pt idx="47">
                  <c:v>5.5579999999999998</c:v>
                </c:pt>
                <c:pt idx="48">
                  <c:v>5.5469999999999997</c:v>
                </c:pt>
                <c:pt idx="49">
                  <c:v>5.5469999999999997</c:v>
                </c:pt>
                <c:pt idx="50">
                  <c:v>5.5469999999999997</c:v>
                </c:pt>
                <c:pt idx="51">
                  <c:v>5.4550000000000001</c:v>
                </c:pt>
                <c:pt idx="52">
                  <c:v>5.3360000000000003</c:v>
                </c:pt>
                <c:pt idx="53">
                  <c:v>5.2770000000000001</c:v>
                </c:pt>
                <c:pt idx="54">
                  <c:v>5.2770000000000001</c:v>
                </c:pt>
                <c:pt idx="55">
                  <c:v>5.2770000000000001</c:v>
                </c:pt>
                <c:pt idx="56">
                  <c:v>5.2770000000000001</c:v>
                </c:pt>
                <c:pt idx="57">
                  <c:v>5.2750000000000004</c:v>
                </c:pt>
                <c:pt idx="58">
                  <c:v>5.2670000000000003</c:v>
                </c:pt>
                <c:pt idx="59">
                  <c:v>5.2560000000000002</c:v>
                </c:pt>
                <c:pt idx="60">
                  <c:v>5.2869999999999999</c:v>
                </c:pt>
                <c:pt idx="61">
                  <c:v>5.3540000000000001</c:v>
                </c:pt>
                <c:pt idx="62">
                  <c:v>5.4039999999999999</c:v>
                </c:pt>
                <c:pt idx="63">
                  <c:v>5.4379999999999997</c:v>
                </c:pt>
                <c:pt idx="64">
                  <c:v>5.4539999999999997</c:v>
                </c:pt>
                <c:pt idx="65">
                  <c:v>5.4809999999999999</c:v>
                </c:pt>
                <c:pt idx="66">
                  <c:v>5.6109999999999998</c:v>
                </c:pt>
                <c:pt idx="67">
                  <c:v>5.6269999999999998</c:v>
                </c:pt>
                <c:pt idx="68">
                  <c:v>5.6189999999999998</c:v>
                </c:pt>
                <c:pt idx="69">
                  <c:v>5.6189999999999998</c:v>
                </c:pt>
                <c:pt idx="70">
                  <c:v>5.6189999999999998</c:v>
                </c:pt>
                <c:pt idx="71">
                  <c:v>5.6189999999999998</c:v>
                </c:pt>
                <c:pt idx="72">
                  <c:v>5.62</c:v>
                </c:pt>
                <c:pt idx="73">
                  <c:v>5.625</c:v>
                </c:pt>
                <c:pt idx="74">
                  <c:v>5.6360000000000001</c:v>
                </c:pt>
                <c:pt idx="75">
                  <c:v>5.6269999999999998</c:v>
                </c:pt>
                <c:pt idx="76">
                  <c:v>5.52</c:v>
                </c:pt>
                <c:pt idx="77">
                  <c:v>5.4189999999999996</c:v>
                </c:pt>
                <c:pt idx="78">
                  <c:v>5.43</c:v>
                </c:pt>
                <c:pt idx="79">
                  <c:v>5.5170000000000003</c:v>
                </c:pt>
                <c:pt idx="80">
                  <c:v>5.5949999999999998</c:v>
                </c:pt>
                <c:pt idx="81">
                  <c:v>5.66</c:v>
                </c:pt>
                <c:pt idx="82">
                  <c:v>5.7030000000000003</c:v>
                </c:pt>
                <c:pt idx="83">
                  <c:v>5.7210000000000001</c:v>
                </c:pt>
                <c:pt idx="84">
                  <c:v>5.7489999999999997</c:v>
                </c:pt>
                <c:pt idx="85">
                  <c:v>5.7480000000000002</c:v>
                </c:pt>
                <c:pt idx="86">
                  <c:v>5.7409999999999997</c:v>
                </c:pt>
                <c:pt idx="87">
                  <c:v>5.7290000000000001</c:v>
                </c:pt>
                <c:pt idx="88">
                  <c:v>5.7130000000000001</c:v>
                </c:pt>
                <c:pt idx="89">
                  <c:v>5.6740000000000004</c:v>
                </c:pt>
                <c:pt idx="90">
                  <c:v>5.5910000000000002</c:v>
                </c:pt>
                <c:pt idx="91">
                  <c:v>5.5039999999999996</c:v>
                </c:pt>
                <c:pt idx="92">
                  <c:v>5.415</c:v>
                </c:pt>
                <c:pt idx="93">
                  <c:v>5.33</c:v>
                </c:pt>
                <c:pt idx="94">
                  <c:v>5.2569999999999997</c:v>
                </c:pt>
                <c:pt idx="95">
                  <c:v>5.266</c:v>
                </c:pt>
                <c:pt idx="96">
                  <c:v>5.2720000000000002</c:v>
                </c:pt>
                <c:pt idx="97">
                  <c:v>5.2759999999999998</c:v>
                </c:pt>
                <c:pt idx="98">
                  <c:v>5.2770000000000001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8DF1-421A-937B-CD0BD4138A34}"/>
            </c:ext>
          </c:extLst>
        </c:ser>
        <c:ser>
          <c:idx val="19"/>
          <c:order val="19"/>
          <c:tx>
            <c:v>band 19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Data'!$T$1:$T$99</c:f>
              <c:numCache>
                <c:formatCode>General</c:formatCode>
                <c:ptCount val="99"/>
                <c:pt idx="0">
                  <c:v>6.133</c:v>
                </c:pt>
                <c:pt idx="1">
                  <c:v>6.1070000000000002</c:v>
                </c:pt>
                <c:pt idx="2">
                  <c:v>6.0469999999999997</c:v>
                </c:pt>
                <c:pt idx="3">
                  <c:v>5.97</c:v>
                </c:pt>
                <c:pt idx="4">
                  <c:v>5.8840000000000003</c:v>
                </c:pt>
                <c:pt idx="5">
                  <c:v>5.7960000000000003</c:v>
                </c:pt>
                <c:pt idx="6">
                  <c:v>5.7119999999999997</c:v>
                </c:pt>
                <c:pt idx="7">
                  <c:v>5.6459999999999999</c:v>
                </c:pt>
                <c:pt idx="8">
                  <c:v>5.6139999999999999</c:v>
                </c:pt>
                <c:pt idx="9">
                  <c:v>5.6180000000000003</c:v>
                </c:pt>
                <c:pt idx="10">
                  <c:v>5.6420000000000003</c:v>
                </c:pt>
                <c:pt idx="11">
                  <c:v>5.66</c:v>
                </c:pt>
                <c:pt idx="12">
                  <c:v>5.5679999999999996</c:v>
                </c:pt>
                <c:pt idx="13">
                  <c:v>5.6539999999999999</c:v>
                </c:pt>
                <c:pt idx="14">
                  <c:v>5.7</c:v>
                </c:pt>
                <c:pt idx="15">
                  <c:v>5.6740000000000004</c:v>
                </c:pt>
                <c:pt idx="16">
                  <c:v>5.6120000000000001</c:v>
                </c:pt>
                <c:pt idx="17">
                  <c:v>5.5460000000000003</c:v>
                </c:pt>
                <c:pt idx="18">
                  <c:v>5.6139999999999999</c:v>
                </c:pt>
                <c:pt idx="19">
                  <c:v>5.6639999999999997</c:v>
                </c:pt>
                <c:pt idx="20">
                  <c:v>5.6580000000000004</c:v>
                </c:pt>
                <c:pt idx="21">
                  <c:v>5.6310000000000002</c:v>
                </c:pt>
                <c:pt idx="22">
                  <c:v>5.5940000000000003</c:v>
                </c:pt>
                <c:pt idx="23">
                  <c:v>5.5460000000000003</c:v>
                </c:pt>
                <c:pt idx="24">
                  <c:v>5.4930000000000003</c:v>
                </c:pt>
                <c:pt idx="25">
                  <c:v>5.4390000000000001</c:v>
                </c:pt>
                <c:pt idx="26">
                  <c:v>5.415</c:v>
                </c:pt>
                <c:pt idx="27">
                  <c:v>5.4340000000000002</c:v>
                </c:pt>
                <c:pt idx="28">
                  <c:v>5.44</c:v>
                </c:pt>
                <c:pt idx="29">
                  <c:v>5.4480000000000004</c:v>
                </c:pt>
                <c:pt idx="30">
                  <c:v>5.4720000000000004</c:v>
                </c:pt>
                <c:pt idx="31">
                  <c:v>5.5110000000000001</c:v>
                </c:pt>
                <c:pt idx="32">
                  <c:v>5.5469999999999997</c:v>
                </c:pt>
                <c:pt idx="33">
                  <c:v>5.556</c:v>
                </c:pt>
                <c:pt idx="34">
                  <c:v>5.673</c:v>
                </c:pt>
                <c:pt idx="35">
                  <c:v>5.7729999999999997</c:v>
                </c:pt>
                <c:pt idx="36">
                  <c:v>5.8449999999999998</c:v>
                </c:pt>
                <c:pt idx="37">
                  <c:v>5.9130000000000003</c:v>
                </c:pt>
                <c:pt idx="38">
                  <c:v>5.976</c:v>
                </c:pt>
                <c:pt idx="39">
                  <c:v>6.032</c:v>
                </c:pt>
                <c:pt idx="40">
                  <c:v>6.0810000000000004</c:v>
                </c:pt>
                <c:pt idx="41">
                  <c:v>6.1180000000000003</c:v>
                </c:pt>
                <c:pt idx="42">
                  <c:v>6.133</c:v>
                </c:pt>
                <c:pt idx="43">
                  <c:v>6.1210000000000004</c:v>
                </c:pt>
                <c:pt idx="44">
                  <c:v>6.0880000000000001</c:v>
                </c:pt>
                <c:pt idx="45">
                  <c:v>6.0350000000000001</c:v>
                </c:pt>
                <c:pt idx="46">
                  <c:v>5.9660000000000002</c:v>
                </c:pt>
                <c:pt idx="47">
                  <c:v>5.8819999999999997</c:v>
                </c:pt>
                <c:pt idx="48">
                  <c:v>5.7859999999999996</c:v>
                </c:pt>
                <c:pt idx="49">
                  <c:v>5.6820000000000004</c:v>
                </c:pt>
                <c:pt idx="50">
                  <c:v>5.5709999999999997</c:v>
                </c:pt>
                <c:pt idx="51">
                  <c:v>5.5469999999999997</c:v>
                </c:pt>
                <c:pt idx="52">
                  <c:v>5.5469999999999997</c:v>
                </c:pt>
                <c:pt idx="53">
                  <c:v>5.5469999999999997</c:v>
                </c:pt>
                <c:pt idx="54">
                  <c:v>5.5469999999999997</c:v>
                </c:pt>
                <c:pt idx="55">
                  <c:v>5.5469999999999997</c:v>
                </c:pt>
                <c:pt idx="56">
                  <c:v>5.5469999999999997</c:v>
                </c:pt>
                <c:pt idx="57">
                  <c:v>5.5519999999999996</c:v>
                </c:pt>
                <c:pt idx="58">
                  <c:v>5.5730000000000004</c:v>
                </c:pt>
                <c:pt idx="59">
                  <c:v>5.6210000000000004</c:v>
                </c:pt>
                <c:pt idx="60">
                  <c:v>5.6920000000000002</c:v>
                </c:pt>
                <c:pt idx="61">
                  <c:v>5.7469999999999999</c:v>
                </c:pt>
                <c:pt idx="62">
                  <c:v>5.7750000000000004</c:v>
                </c:pt>
                <c:pt idx="63">
                  <c:v>5.8</c:v>
                </c:pt>
                <c:pt idx="64">
                  <c:v>5.8010000000000002</c:v>
                </c:pt>
                <c:pt idx="65">
                  <c:v>5.7320000000000002</c:v>
                </c:pt>
                <c:pt idx="66">
                  <c:v>5.6580000000000004</c:v>
                </c:pt>
                <c:pt idx="67">
                  <c:v>5.7409999999999997</c:v>
                </c:pt>
                <c:pt idx="68">
                  <c:v>5.867</c:v>
                </c:pt>
                <c:pt idx="69">
                  <c:v>5.9370000000000003</c:v>
                </c:pt>
                <c:pt idx="70">
                  <c:v>5.9420000000000002</c:v>
                </c:pt>
                <c:pt idx="71">
                  <c:v>5.94</c:v>
                </c:pt>
                <c:pt idx="72">
                  <c:v>5.9349999999999996</c:v>
                </c:pt>
                <c:pt idx="73">
                  <c:v>5.8369999999999997</c:v>
                </c:pt>
                <c:pt idx="74">
                  <c:v>5.7329999999999997</c:v>
                </c:pt>
                <c:pt idx="75">
                  <c:v>5.6520000000000001</c:v>
                </c:pt>
                <c:pt idx="76">
                  <c:v>5.6740000000000004</c:v>
                </c:pt>
                <c:pt idx="77">
                  <c:v>5.7</c:v>
                </c:pt>
                <c:pt idx="78">
                  <c:v>5.7290000000000001</c:v>
                </c:pt>
                <c:pt idx="79">
                  <c:v>5.758</c:v>
                </c:pt>
                <c:pt idx="80">
                  <c:v>5.782</c:v>
                </c:pt>
                <c:pt idx="81">
                  <c:v>5.7960000000000003</c:v>
                </c:pt>
                <c:pt idx="82">
                  <c:v>5.7960000000000003</c:v>
                </c:pt>
                <c:pt idx="83">
                  <c:v>5.78</c:v>
                </c:pt>
                <c:pt idx="84">
                  <c:v>5.75</c:v>
                </c:pt>
                <c:pt idx="85">
                  <c:v>5.7519999999999998</c:v>
                </c:pt>
                <c:pt idx="86">
                  <c:v>5.7610000000000001</c:v>
                </c:pt>
                <c:pt idx="87">
                  <c:v>5.7709999999999999</c:v>
                </c:pt>
                <c:pt idx="88">
                  <c:v>5.7450000000000001</c:v>
                </c:pt>
                <c:pt idx="89">
                  <c:v>5.694</c:v>
                </c:pt>
                <c:pt idx="90">
                  <c:v>5.6719999999999997</c:v>
                </c:pt>
                <c:pt idx="91">
                  <c:v>5.6479999999999997</c:v>
                </c:pt>
                <c:pt idx="92">
                  <c:v>5.625</c:v>
                </c:pt>
                <c:pt idx="93">
                  <c:v>5.6029999999999998</c:v>
                </c:pt>
                <c:pt idx="94">
                  <c:v>5.5839999999999996</c:v>
                </c:pt>
                <c:pt idx="95">
                  <c:v>5.5679999999999996</c:v>
                </c:pt>
                <c:pt idx="96">
                  <c:v>5.556</c:v>
                </c:pt>
                <c:pt idx="97">
                  <c:v>5.5490000000000004</c:v>
                </c:pt>
                <c:pt idx="98">
                  <c:v>5.5469999999999997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8DF1-421A-937B-CD0BD4138A34}"/>
            </c:ext>
          </c:extLst>
        </c:ser>
        <c:ser>
          <c:idx val="20"/>
          <c:order val="20"/>
          <c:tx>
            <c:v>band 20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Data'!$U$1:$U$99</c:f>
              <c:numCache>
                <c:formatCode>General</c:formatCode>
                <c:ptCount val="99"/>
                <c:pt idx="0">
                  <c:v>6.17</c:v>
                </c:pt>
                <c:pt idx="1">
                  <c:v>6.1529999999999996</c:v>
                </c:pt>
                <c:pt idx="2">
                  <c:v>6.1319999999999997</c:v>
                </c:pt>
                <c:pt idx="3">
                  <c:v>6.0880000000000001</c:v>
                </c:pt>
                <c:pt idx="4">
                  <c:v>6.0090000000000003</c:v>
                </c:pt>
                <c:pt idx="5">
                  <c:v>5.9210000000000003</c:v>
                </c:pt>
                <c:pt idx="6">
                  <c:v>5.8339999999999996</c:v>
                </c:pt>
                <c:pt idx="7">
                  <c:v>5.76</c:v>
                </c:pt>
                <c:pt idx="8">
                  <c:v>5.7140000000000004</c:v>
                </c:pt>
                <c:pt idx="9">
                  <c:v>5.7119999999999997</c:v>
                </c:pt>
                <c:pt idx="10">
                  <c:v>5.7320000000000002</c:v>
                </c:pt>
                <c:pt idx="11">
                  <c:v>5.6660000000000004</c:v>
                </c:pt>
                <c:pt idx="12">
                  <c:v>5.6849999999999996</c:v>
                </c:pt>
                <c:pt idx="13">
                  <c:v>5.6959999999999997</c:v>
                </c:pt>
                <c:pt idx="14">
                  <c:v>5.7</c:v>
                </c:pt>
                <c:pt idx="15">
                  <c:v>5.7</c:v>
                </c:pt>
                <c:pt idx="16">
                  <c:v>5.6980000000000004</c:v>
                </c:pt>
                <c:pt idx="17">
                  <c:v>5.694</c:v>
                </c:pt>
                <c:pt idx="18">
                  <c:v>5.6879999999999997</c:v>
                </c:pt>
                <c:pt idx="19">
                  <c:v>5.6760000000000002</c:v>
                </c:pt>
                <c:pt idx="20">
                  <c:v>5.6920000000000002</c:v>
                </c:pt>
                <c:pt idx="21">
                  <c:v>5.6989999999999998</c:v>
                </c:pt>
                <c:pt idx="22">
                  <c:v>5.6879999999999997</c:v>
                </c:pt>
                <c:pt idx="23">
                  <c:v>5.665</c:v>
                </c:pt>
                <c:pt idx="24">
                  <c:v>5.6349999999999998</c:v>
                </c:pt>
                <c:pt idx="25">
                  <c:v>5.6029999999999998</c:v>
                </c:pt>
                <c:pt idx="26">
                  <c:v>5.5739999999999998</c:v>
                </c:pt>
                <c:pt idx="27">
                  <c:v>5.5540000000000003</c:v>
                </c:pt>
                <c:pt idx="28">
                  <c:v>5.5469999999999997</c:v>
                </c:pt>
                <c:pt idx="29">
                  <c:v>5.5469999999999997</c:v>
                </c:pt>
                <c:pt idx="30">
                  <c:v>5.5469999999999997</c:v>
                </c:pt>
                <c:pt idx="31">
                  <c:v>5.5469999999999997</c:v>
                </c:pt>
                <c:pt idx="32">
                  <c:v>5.5640000000000001</c:v>
                </c:pt>
                <c:pt idx="33">
                  <c:v>5.6280000000000001</c:v>
                </c:pt>
                <c:pt idx="34">
                  <c:v>5.6989999999999998</c:v>
                </c:pt>
                <c:pt idx="35">
                  <c:v>5.7839999999999998</c:v>
                </c:pt>
                <c:pt idx="36">
                  <c:v>5.8869999999999996</c:v>
                </c:pt>
                <c:pt idx="37">
                  <c:v>5.98</c:v>
                </c:pt>
                <c:pt idx="38">
                  <c:v>6.06</c:v>
                </c:pt>
                <c:pt idx="39">
                  <c:v>6.125</c:v>
                </c:pt>
                <c:pt idx="40">
                  <c:v>6.1550000000000002</c:v>
                </c:pt>
                <c:pt idx="41">
                  <c:v>6.1619999999999999</c:v>
                </c:pt>
                <c:pt idx="42">
                  <c:v>6.17</c:v>
                </c:pt>
                <c:pt idx="43">
                  <c:v>6.1879999999999997</c:v>
                </c:pt>
                <c:pt idx="44">
                  <c:v>6.1680000000000001</c:v>
                </c:pt>
                <c:pt idx="45">
                  <c:v>6.1310000000000002</c:v>
                </c:pt>
                <c:pt idx="46">
                  <c:v>6.0890000000000004</c:v>
                </c:pt>
                <c:pt idx="47">
                  <c:v>6.0439999999999996</c:v>
                </c:pt>
                <c:pt idx="48">
                  <c:v>5.9980000000000002</c:v>
                </c:pt>
                <c:pt idx="49">
                  <c:v>5.9530000000000003</c:v>
                </c:pt>
                <c:pt idx="50">
                  <c:v>5.9080000000000004</c:v>
                </c:pt>
                <c:pt idx="51">
                  <c:v>5.8680000000000003</c:v>
                </c:pt>
                <c:pt idx="52">
                  <c:v>5.8319999999999999</c:v>
                </c:pt>
                <c:pt idx="53">
                  <c:v>5.8019999999999996</c:v>
                </c:pt>
                <c:pt idx="54">
                  <c:v>5.78</c:v>
                </c:pt>
                <c:pt idx="55">
                  <c:v>5.7670000000000003</c:v>
                </c:pt>
                <c:pt idx="56">
                  <c:v>5.7619999999999996</c:v>
                </c:pt>
                <c:pt idx="57">
                  <c:v>5.7619999999999996</c:v>
                </c:pt>
                <c:pt idx="58">
                  <c:v>5.7640000000000002</c:v>
                </c:pt>
                <c:pt idx="59">
                  <c:v>5.7690000000000001</c:v>
                </c:pt>
                <c:pt idx="60">
                  <c:v>5.7830000000000004</c:v>
                </c:pt>
                <c:pt idx="61">
                  <c:v>5.8280000000000003</c:v>
                </c:pt>
                <c:pt idx="62">
                  <c:v>5.8920000000000003</c:v>
                </c:pt>
                <c:pt idx="63">
                  <c:v>5.8780000000000001</c:v>
                </c:pt>
                <c:pt idx="64">
                  <c:v>5.8710000000000004</c:v>
                </c:pt>
                <c:pt idx="65">
                  <c:v>5.88</c:v>
                </c:pt>
                <c:pt idx="66">
                  <c:v>5.8979999999999997</c:v>
                </c:pt>
                <c:pt idx="67">
                  <c:v>5.9169999999999998</c:v>
                </c:pt>
                <c:pt idx="68">
                  <c:v>5.9349999999999996</c:v>
                </c:pt>
                <c:pt idx="69">
                  <c:v>5.9960000000000004</c:v>
                </c:pt>
                <c:pt idx="70">
                  <c:v>6.0670000000000002</c:v>
                </c:pt>
                <c:pt idx="71">
                  <c:v>6.0209999999999999</c:v>
                </c:pt>
                <c:pt idx="72">
                  <c:v>5.9359999999999999</c:v>
                </c:pt>
                <c:pt idx="73">
                  <c:v>5.9320000000000004</c:v>
                </c:pt>
                <c:pt idx="74">
                  <c:v>5.9340000000000002</c:v>
                </c:pt>
                <c:pt idx="75">
                  <c:v>5.944</c:v>
                </c:pt>
                <c:pt idx="76">
                  <c:v>5.96</c:v>
                </c:pt>
                <c:pt idx="77">
                  <c:v>5.9269999999999996</c:v>
                </c:pt>
                <c:pt idx="78">
                  <c:v>5.8949999999999996</c:v>
                </c:pt>
                <c:pt idx="79">
                  <c:v>5.8659999999999997</c:v>
                </c:pt>
                <c:pt idx="80">
                  <c:v>5.843</c:v>
                </c:pt>
                <c:pt idx="81">
                  <c:v>5.8319999999999999</c:v>
                </c:pt>
                <c:pt idx="82">
                  <c:v>5.84</c:v>
                </c:pt>
                <c:pt idx="83">
                  <c:v>5.8650000000000002</c:v>
                </c:pt>
                <c:pt idx="84">
                  <c:v>5.8789999999999996</c:v>
                </c:pt>
                <c:pt idx="85">
                  <c:v>5.8769999999999998</c:v>
                </c:pt>
                <c:pt idx="86">
                  <c:v>5.8719999999999999</c:v>
                </c:pt>
                <c:pt idx="87">
                  <c:v>5.8609999999999998</c:v>
                </c:pt>
                <c:pt idx="88">
                  <c:v>5.8250000000000002</c:v>
                </c:pt>
                <c:pt idx="89">
                  <c:v>5.8339999999999996</c:v>
                </c:pt>
                <c:pt idx="90">
                  <c:v>5.8310000000000004</c:v>
                </c:pt>
                <c:pt idx="91">
                  <c:v>5.819</c:v>
                </c:pt>
                <c:pt idx="92">
                  <c:v>5.8070000000000004</c:v>
                </c:pt>
                <c:pt idx="93">
                  <c:v>5.7949999999999999</c:v>
                </c:pt>
                <c:pt idx="94">
                  <c:v>5.7839999999999998</c:v>
                </c:pt>
                <c:pt idx="95">
                  <c:v>5.7750000000000004</c:v>
                </c:pt>
                <c:pt idx="96">
                  <c:v>5.7679999999999998</c:v>
                </c:pt>
                <c:pt idx="97">
                  <c:v>5.7640000000000002</c:v>
                </c:pt>
                <c:pt idx="98">
                  <c:v>5.7619999999999996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8DF1-421A-937B-CD0BD4138A34}"/>
            </c:ext>
          </c:extLst>
        </c:ser>
        <c:ser>
          <c:idx val="21"/>
          <c:order val="21"/>
          <c:tx>
            <c:v>band 21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Data'!$V$1:$V$99</c:f>
              <c:numCache>
                <c:formatCode>General</c:formatCode>
                <c:ptCount val="99"/>
                <c:pt idx="0">
                  <c:v>6.2069999999999999</c:v>
                </c:pt>
                <c:pt idx="1">
                  <c:v>6.1929999999999996</c:v>
                </c:pt>
                <c:pt idx="2">
                  <c:v>6.1520000000000001</c:v>
                </c:pt>
                <c:pt idx="3">
                  <c:v>6.1139999999999999</c:v>
                </c:pt>
                <c:pt idx="4">
                  <c:v>6.0279999999999996</c:v>
                </c:pt>
                <c:pt idx="5">
                  <c:v>5.9349999999999996</c:v>
                </c:pt>
                <c:pt idx="6">
                  <c:v>5.86</c:v>
                </c:pt>
                <c:pt idx="7">
                  <c:v>5.8150000000000004</c:v>
                </c:pt>
                <c:pt idx="8">
                  <c:v>5.7919999999999998</c:v>
                </c:pt>
                <c:pt idx="9">
                  <c:v>5.77</c:v>
                </c:pt>
                <c:pt idx="10">
                  <c:v>5.7619999999999996</c:v>
                </c:pt>
                <c:pt idx="11">
                  <c:v>5.8449999999999998</c:v>
                </c:pt>
                <c:pt idx="12">
                  <c:v>5.9409999999999998</c:v>
                </c:pt>
                <c:pt idx="13">
                  <c:v>5.99</c:v>
                </c:pt>
                <c:pt idx="14">
                  <c:v>5.9509999999999996</c:v>
                </c:pt>
                <c:pt idx="15">
                  <c:v>5.9720000000000004</c:v>
                </c:pt>
                <c:pt idx="16">
                  <c:v>5.9980000000000002</c:v>
                </c:pt>
                <c:pt idx="17">
                  <c:v>5.94</c:v>
                </c:pt>
                <c:pt idx="18">
                  <c:v>5.8879999999999999</c:v>
                </c:pt>
                <c:pt idx="19">
                  <c:v>5.86</c:v>
                </c:pt>
                <c:pt idx="20">
                  <c:v>5.87</c:v>
                </c:pt>
                <c:pt idx="21">
                  <c:v>5.9119999999999999</c:v>
                </c:pt>
                <c:pt idx="22">
                  <c:v>5.9710000000000001</c:v>
                </c:pt>
                <c:pt idx="23">
                  <c:v>6.0330000000000004</c:v>
                </c:pt>
                <c:pt idx="24">
                  <c:v>6.0910000000000002</c:v>
                </c:pt>
                <c:pt idx="25">
                  <c:v>6.14</c:v>
                </c:pt>
                <c:pt idx="26">
                  <c:v>6.1769999999999996</c:v>
                </c:pt>
                <c:pt idx="27">
                  <c:v>6.1989999999999998</c:v>
                </c:pt>
                <c:pt idx="28">
                  <c:v>6.2069999999999999</c:v>
                </c:pt>
                <c:pt idx="29">
                  <c:v>6.2069999999999999</c:v>
                </c:pt>
                <c:pt idx="30">
                  <c:v>6.2069999999999999</c:v>
                </c:pt>
                <c:pt idx="31">
                  <c:v>6.2069999999999999</c:v>
                </c:pt>
                <c:pt idx="32">
                  <c:v>6.2069999999999999</c:v>
                </c:pt>
                <c:pt idx="33">
                  <c:v>6.2069999999999999</c:v>
                </c:pt>
                <c:pt idx="34">
                  <c:v>6.2069999999999999</c:v>
                </c:pt>
                <c:pt idx="35">
                  <c:v>6.2069999999999999</c:v>
                </c:pt>
                <c:pt idx="36">
                  <c:v>6.1989999999999998</c:v>
                </c:pt>
                <c:pt idx="37">
                  <c:v>6.18</c:v>
                </c:pt>
                <c:pt idx="38">
                  <c:v>6.1639999999999997</c:v>
                </c:pt>
                <c:pt idx="39">
                  <c:v>6.1559999999999997</c:v>
                </c:pt>
                <c:pt idx="40">
                  <c:v>6.1710000000000003</c:v>
                </c:pt>
                <c:pt idx="41">
                  <c:v>6.1980000000000004</c:v>
                </c:pt>
                <c:pt idx="42">
                  <c:v>6.2069999999999999</c:v>
                </c:pt>
                <c:pt idx="43">
                  <c:v>6.1959999999999997</c:v>
                </c:pt>
                <c:pt idx="44">
                  <c:v>6.1680000000000001</c:v>
                </c:pt>
                <c:pt idx="45">
                  <c:v>6.1310000000000002</c:v>
                </c:pt>
                <c:pt idx="46">
                  <c:v>6.0890000000000004</c:v>
                </c:pt>
                <c:pt idx="47">
                  <c:v>6.0439999999999996</c:v>
                </c:pt>
                <c:pt idx="48">
                  <c:v>5.9980000000000002</c:v>
                </c:pt>
                <c:pt idx="49">
                  <c:v>5.9530000000000003</c:v>
                </c:pt>
                <c:pt idx="50">
                  <c:v>5.9080000000000004</c:v>
                </c:pt>
                <c:pt idx="51">
                  <c:v>5.8680000000000003</c:v>
                </c:pt>
                <c:pt idx="52">
                  <c:v>5.8319999999999999</c:v>
                </c:pt>
                <c:pt idx="53">
                  <c:v>5.8019999999999996</c:v>
                </c:pt>
                <c:pt idx="54">
                  <c:v>5.78</c:v>
                </c:pt>
                <c:pt idx="55">
                  <c:v>5.7670000000000003</c:v>
                </c:pt>
                <c:pt idx="56">
                  <c:v>5.7619999999999996</c:v>
                </c:pt>
                <c:pt idx="57">
                  <c:v>5.7759999999999998</c:v>
                </c:pt>
                <c:pt idx="58">
                  <c:v>5.8140000000000001</c:v>
                </c:pt>
                <c:pt idx="59">
                  <c:v>5.8650000000000002</c:v>
                </c:pt>
                <c:pt idx="60">
                  <c:v>5.9180000000000001</c:v>
                </c:pt>
                <c:pt idx="61">
                  <c:v>5.9610000000000003</c:v>
                </c:pt>
                <c:pt idx="62">
                  <c:v>5.9080000000000004</c:v>
                </c:pt>
                <c:pt idx="63">
                  <c:v>5.92</c:v>
                </c:pt>
                <c:pt idx="64">
                  <c:v>5.915</c:v>
                </c:pt>
                <c:pt idx="65">
                  <c:v>5.9480000000000004</c:v>
                </c:pt>
                <c:pt idx="66">
                  <c:v>5.9960000000000004</c:v>
                </c:pt>
                <c:pt idx="67">
                  <c:v>6.0339999999999998</c:v>
                </c:pt>
                <c:pt idx="68">
                  <c:v>6.06</c:v>
                </c:pt>
                <c:pt idx="69">
                  <c:v>6.0709999999999997</c:v>
                </c:pt>
                <c:pt idx="70">
                  <c:v>6.0670000000000002</c:v>
                </c:pt>
                <c:pt idx="71">
                  <c:v>6.0730000000000004</c:v>
                </c:pt>
                <c:pt idx="72">
                  <c:v>6.0629999999999997</c:v>
                </c:pt>
                <c:pt idx="73">
                  <c:v>6.0449999999999999</c:v>
                </c:pt>
                <c:pt idx="74">
                  <c:v>6.0209999999999999</c:v>
                </c:pt>
                <c:pt idx="75">
                  <c:v>5.992</c:v>
                </c:pt>
                <c:pt idx="76">
                  <c:v>5.9610000000000003</c:v>
                </c:pt>
                <c:pt idx="77">
                  <c:v>5.9859999999999998</c:v>
                </c:pt>
                <c:pt idx="78">
                  <c:v>6.0149999999999997</c:v>
                </c:pt>
                <c:pt idx="79">
                  <c:v>6.0460000000000003</c:v>
                </c:pt>
                <c:pt idx="80">
                  <c:v>6.077</c:v>
                </c:pt>
                <c:pt idx="81">
                  <c:v>6.1040000000000001</c:v>
                </c:pt>
                <c:pt idx="82">
                  <c:v>6.125</c:v>
                </c:pt>
                <c:pt idx="83">
                  <c:v>6.1040000000000001</c:v>
                </c:pt>
                <c:pt idx="84">
                  <c:v>6.085</c:v>
                </c:pt>
                <c:pt idx="85">
                  <c:v>6.0250000000000004</c:v>
                </c:pt>
                <c:pt idx="86">
                  <c:v>5.9379999999999997</c:v>
                </c:pt>
                <c:pt idx="87">
                  <c:v>5.8639999999999999</c:v>
                </c:pt>
                <c:pt idx="88">
                  <c:v>5.8540000000000001</c:v>
                </c:pt>
                <c:pt idx="89">
                  <c:v>5.8419999999999996</c:v>
                </c:pt>
                <c:pt idx="90">
                  <c:v>5.8470000000000004</c:v>
                </c:pt>
                <c:pt idx="91">
                  <c:v>5.8540000000000001</c:v>
                </c:pt>
                <c:pt idx="92">
                  <c:v>5.8529999999999998</c:v>
                </c:pt>
                <c:pt idx="93">
                  <c:v>5.843</c:v>
                </c:pt>
                <c:pt idx="94">
                  <c:v>5.8259999999999996</c:v>
                </c:pt>
                <c:pt idx="95">
                  <c:v>5.8040000000000003</c:v>
                </c:pt>
                <c:pt idx="96">
                  <c:v>5.7830000000000004</c:v>
                </c:pt>
                <c:pt idx="97">
                  <c:v>5.7679999999999998</c:v>
                </c:pt>
                <c:pt idx="98">
                  <c:v>5.7619999999999996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5-8DF1-421A-937B-CD0BD4138A34}"/>
            </c:ext>
          </c:extLst>
        </c:ser>
        <c:ser>
          <c:idx val="22"/>
          <c:order val="22"/>
          <c:tx>
            <c:v>band 22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Data'!$W$1:$W$99</c:f>
              <c:numCache>
                <c:formatCode>General</c:formatCode>
                <c:ptCount val="99"/>
                <c:pt idx="0">
                  <c:v>6.2069999999999999</c:v>
                </c:pt>
                <c:pt idx="1">
                  <c:v>6.202</c:v>
                </c:pt>
                <c:pt idx="2">
                  <c:v>6.1749999999999998</c:v>
                </c:pt>
                <c:pt idx="3">
                  <c:v>6.125</c:v>
                </c:pt>
                <c:pt idx="4">
                  <c:v>6.1340000000000003</c:v>
                </c:pt>
                <c:pt idx="5">
                  <c:v>6.157</c:v>
                </c:pt>
                <c:pt idx="6">
                  <c:v>6.1929999999999996</c:v>
                </c:pt>
                <c:pt idx="7">
                  <c:v>6.2380000000000004</c:v>
                </c:pt>
                <c:pt idx="8">
                  <c:v>6.2439999999999998</c:v>
                </c:pt>
                <c:pt idx="9">
                  <c:v>6.2190000000000003</c:v>
                </c:pt>
                <c:pt idx="10">
                  <c:v>6.18</c:v>
                </c:pt>
                <c:pt idx="11">
                  <c:v>6.1269999999999998</c:v>
                </c:pt>
                <c:pt idx="12">
                  <c:v>6.06</c:v>
                </c:pt>
                <c:pt idx="13">
                  <c:v>6.0289999999999999</c:v>
                </c:pt>
                <c:pt idx="14">
                  <c:v>6.0720000000000001</c:v>
                </c:pt>
                <c:pt idx="15">
                  <c:v>6.0490000000000004</c:v>
                </c:pt>
                <c:pt idx="16">
                  <c:v>6.0190000000000001</c:v>
                </c:pt>
                <c:pt idx="17">
                  <c:v>6.0730000000000004</c:v>
                </c:pt>
                <c:pt idx="18">
                  <c:v>6.1260000000000003</c:v>
                </c:pt>
                <c:pt idx="19">
                  <c:v>6.1740000000000004</c:v>
                </c:pt>
                <c:pt idx="20">
                  <c:v>6.2169999999999996</c:v>
                </c:pt>
                <c:pt idx="21">
                  <c:v>6.2530000000000001</c:v>
                </c:pt>
                <c:pt idx="22">
                  <c:v>6.282</c:v>
                </c:pt>
                <c:pt idx="23">
                  <c:v>6.2590000000000003</c:v>
                </c:pt>
                <c:pt idx="24">
                  <c:v>6.2469999999999999</c:v>
                </c:pt>
                <c:pt idx="25">
                  <c:v>6.242</c:v>
                </c:pt>
                <c:pt idx="26">
                  <c:v>6.242</c:v>
                </c:pt>
                <c:pt idx="27">
                  <c:v>6.2439999999999998</c:v>
                </c:pt>
                <c:pt idx="28">
                  <c:v>6.2439999999999998</c:v>
                </c:pt>
                <c:pt idx="29">
                  <c:v>6.2439999999999998</c:v>
                </c:pt>
                <c:pt idx="30">
                  <c:v>6.2430000000000003</c:v>
                </c:pt>
                <c:pt idx="31">
                  <c:v>6.242</c:v>
                </c:pt>
                <c:pt idx="32">
                  <c:v>6.2389999999999999</c:v>
                </c:pt>
                <c:pt idx="33">
                  <c:v>6.2350000000000003</c:v>
                </c:pt>
                <c:pt idx="34">
                  <c:v>6.2279999999999998</c:v>
                </c:pt>
                <c:pt idx="35">
                  <c:v>6.2169999999999996</c:v>
                </c:pt>
                <c:pt idx="36">
                  <c:v>6.2069999999999999</c:v>
                </c:pt>
                <c:pt idx="37">
                  <c:v>6.2069999999999999</c:v>
                </c:pt>
                <c:pt idx="38">
                  <c:v>6.2069999999999999</c:v>
                </c:pt>
                <c:pt idx="39">
                  <c:v>6.2069999999999999</c:v>
                </c:pt>
                <c:pt idx="40">
                  <c:v>6.2069999999999999</c:v>
                </c:pt>
                <c:pt idx="41">
                  <c:v>6.2069999999999999</c:v>
                </c:pt>
                <c:pt idx="42">
                  <c:v>6.2069999999999999</c:v>
                </c:pt>
                <c:pt idx="43">
                  <c:v>6.1959999999999997</c:v>
                </c:pt>
                <c:pt idx="44">
                  <c:v>6.23</c:v>
                </c:pt>
                <c:pt idx="45">
                  <c:v>6.2770000000000001</c:v>
                </c:pt>
                <c:pt idx="46">
                  <c:v>6.2949999999999999</c:v>
                </c:pt>
                <c:pt idx="47">
                  <c:v>6.3040000000000003</c:v>
                </c:pt>
                <c:pt idx="48">
                  <c:v>6.3129999999999997</c:v>
                </c:pt>
                <c:pt idx="49">
                  <c:v>6.3220000000000001</c:v>
                </c:pt>
                <c:pt idx="50">
                  <c:v>6.3310000000000004</c:v>
                </c:pt>
                <c:pt idx="51">
                  <c:v>6.3390000000000004</c:v>
                </c:pt>
                <c:pt idx="52">
                  <c:v>6.3470000000000004</c:v>
                </c:pt>
                <c:pt idx="53">
                  <c:v>6.3529999999999998</c:v>
                </c:pt>
                <c:pt idx="54">
                  <c:v>6.3579999999999997</c:v>
                </c:pt>
                <c:pt idx="55">
                  <c:v>6.3609999999999998</c:v>
                </c:pt>
                <c:pt idx="56">
                  <c:v>6.3630000000000004</c:v>
                </c:pt>
                <c:pt idx="57">
                  <c:v>6.3109999999999999</c:v>
                </c:pt>
                <c:pt idx="58">
                  <c:v>6.218</c:v>
                </c:pt>
                <c:pt idx="59">
                  <c:v>6.1219999999999999</c:v>
                </c:pt>
                <c:pt idx="60">
                  <c:v>6.0350000000000001</c:v>
                </c:pt>
                <c:pt idx="61">
                  <c:v>5.9660000000000002</c:v>
                </c:pt>
                <c:pt idx="62">
                  <c:v>6.0039999999999996</c:v>
                </c:pt>
                <c:pt idx="63">
                  <c:v>6.0330000000000004</c:v>
                </c:pt>
                <c:pt idx="64">
                  <c:v>6.0540000000000003</c:v>
                </c:pt>
                <c:pt idx="65">
                  <c:v>6.0679999999999996</c:v>
                </c:pt>
                <c:pt idx="66">
                  <c:v>6.0759999999999996</c:v>
                </c:pt>
                <c:pt idx="67">
                  <c:v>6.0789999999999997</c:v>
                </c:pt>
                <c:pt idx="68">
                  <c:v>6.08</c:v>
                </c:pt>
                <c:pt idx="69">
                  <c:v>6.0730000000000004</c:v>
                </c:pt>
                <c:pt idx="70">
                  <c:v>6.0780000000000003</c:v>
                </c:pt>
                <c:pt idx="71">
                  <c:v>6.0739999999999998</c:v>
                </c:pt>
                <c:pt idx="72">
                  <c:v>6.085</c:v>
                </c:pt>
                <c:pt idx="73">
                  <c:v>6.0919999999999996</c:v>
                </c:pt>
                <c:pt idx="74">
                  <c:v>6.1</c:v>
                </c:pt>
                <c:pt idx="75">
                  <c:v>6.1079999999999997</c:v>
                </c:pt>
                <c:pt idx="76">
                  <c:v>6.1150000000000002</c:v>
                </c:pt>
                <c:pt idx="77">
                  <c:v>6.1210000000000004</c:v>
                </c:pt>
                <c:pt idx="78">
                  <c:v>6.1260000000000003</c:v>
                </c:pt>
                <c:pt idx="79">
                  <c:v>6.1310000000000002</c:v>
                </c:pt>
                <c:pt idx="80">
                  <c:v>6.1360000000000001</c:v>
                </c:pt>
                <c:pt idx="81">
                  <c:v>6.1429999999999998</c:v>
                </c:pt>
                <c:pt idx="82">
                  <c:v>6.149</c:v>
                </c:pt>
                <c:pt idx="83">
                  <c:v>6.1390000000000002</c:v>
                </c:pt>
                <c:pt idx="84">
                  <c:v>6.1440000000000001</c:v>
                </c:pt>
                <c:pt idx="85">
                  <c:v>6.1280000000000001</c:v>
                </c:pt>
                <c:pt idx="86">
                  <c:v>6.0819999999999999</c:v>
                </c:pt>
                <c:pt idx="87">
                  <c:v>6.02</c:v>
                </c:pt>
                <c:pt idx="88">
                  <c:v>5.9539999999999997</c:v>
                </c:pt>
                <c:pt idx="89">
                  <c:v>5.9009999999999998</c:v>
                </c:pt>
                <c:pt idx="90">
                  <c:v>5.8789999999999996</c:v>
                </c:pt>
                <c:pt idx="91">
                  <c:v>5.9</c:v>
                </c:pt>
                <c:pt idx="92">
                  <c:v>5.9539999999999997</c:v>
                </c:pt>
                <c:pt idx="93">
                  <c:v>6.0259999999999998</c:v>
                </c:pt>
                <c:pt idx="94">
                  <c:v>6.1059999999999999</c:v>
                </c:pt>
                <c:pt idx="95">
                  <c:v>6.1870000000000003</c:v>
                </c:pt>
                <c:pt idx="96">
                  <c:v>6.2649999999999997</c:v>
                </c:pt>
                <c:pt idx="97">
                  <c:v>6.3310000000000004</c:v>
                </c:pt>
                <c:pt idx="98">
                  <c:v>6.3630000000000004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8DF1-421A-937B-CD0BD4138A34}"/>
            </c:ext>
          </c:extLst>
        </c:ser>
        <c:ser>
          <c:idx val="23"/>
          <c:order val="23"/>
          <c:tx>
            <c:v>band 23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Data'!$X$1:$X$99</c:f>
              <c:numCache>
                <c:formatCode>General</c:formatCode>
                <c:ptCount val="99"/>
                <c:pt idx="0">
                  <c:v>6.2709999999999999</c:v>
                </c:pt>
                <c:pt idx="1">
                  <c:v>6.2709999999999999</c:v>
                </c:pt>
                <c:pt idx="2">
                  <c:v>6.274</c:v>
                </c:pt>
                <c:pt idx="3">
                  <c:v>6.2770000000000001</c:v>
                </c:pt>
                <c:pt idx="4">
                  <c:v>6.2789999999999999</c:v>
                </c:pt>
                <c:pt idx="5">
                  <c:v>6.28</c:v>
                </c:pt>
                <c:pt idx="6">
                  <c:v>6.2770000000000001</c:v>
                </c:pt>
                <c:pt idx="7">
                  <c:v>6.274</c:v>
                </c:pt>
                <c:pt idx="8">
                  <c:v>6.31</c:v>
                </c:pt>
                <c:pt idx="9">
                  <c:v>6.3710000000000004</c:v>
                </c:pt>
                <c:pt idx="10">
                  <c:v>6.43</c:v>
                </c:pt>
                <c:pt idx="11">
                  <c:v>6.3620000000000001</c:v>
                </c:pt>
                <c:pt idx="12">
                  <c:v>6.3129999999999997</c:v>
                </c:pt>
                <c:pt idx="13">
                  <c:v>6.2880000000000003</c:v>
                </c:pt>
                <c:pt idx="14">
                  <c:v>6.282</c:v>
                </c:pt>
                <c:pt idx="15">
                  <c:v>6.2830000000000004</c:v>
                </c:pt>
                <c:pt idx="16">
                  <c:v>6.2869999999999999</c:v>
                </c:pt>
                <c:pt idx="17">
                  <c:v>6.2969999999999997</c:v>
                </c:pt>
                <c:pt idx="18">
                  <c:v>6.3159999999999998</c:v>
                </c:pt>
                <c:pt idx="19">
                  <c:v>6.3490000000000002</c:v>
                </c:pt>
                <c:pt idx="20">
                  <c:v>6.3559999999999999</c:v>
                </c:pt>
                <c:pt idx="21">
                  <c:v>6.3150000000000004</c:v>
                </c:pt>
                <c:pt idx="22">
                  <c:v>6.2839999999999998</c:v>
                </c:pt>
                <c:pt idx="23">
                  <c:v>6.3090000000000002</c:v>
                </c:pt>
                <c:pt idx="24">
                  <c:v>6.3280000000000003</c:v>
                </c:pt>
                <c:pt idx="25">
                  <c:v>6.34</c:v>
                </c:pt>
                <c:pt idx="26">
                  <c:v>6.3470000000000004</c:v>
                </c:pt>
                <c:pt idx="27">
                  <c:v>6.35</c:v>
                </c:pt>
                <c:pt idx="28">
                  <c:v>6.351</c:v>
                </c:pt>
                <c:pt idx="29">
                  <c:v>6.35</c:v>
                </c:pt>
                <c:pt idx="30">
                  <c:v>6.3479999999999999</c:v>
                </c:pt>
                <c:pt idx="31">
                  <c:v>6.3440000000000003</c:v>
                </c:pt>
                <c:pt idx="32">
                  <c:v>6.34</c:v>
                </c:pt>
                <c:pt idx="33">
                  <c:v>6.3330000000000002</c:v>
                </c:pt>
                <c:pt idx="34">
                  <c:v>6.3259999999999996</c:v>
                </c:pt>
                <c:pt idx="35">
                  <c:v>6.3179999999999996</c:v>
                </c:pt>
                <c:pt idx="36">
                  <c:v>6.3090000000000002</c:v>
                </c:pt>
                <c:pt idx="37">
                  <c:v>6.2910000000000004</c:v>
                </c:pt>
                <c:pt idx="38">
                  <c:v>6.282</c:v>
                </c:pt>
                <c:pt idx="39">
                  <c:v>6.2759999999999998</c:v>
                </c:pt>
                <c:pt idx="40">
                  <c:v>6.2729999999999997</c:v>
                </c:pt>
                <c:pt idx="41">
                  <c:v>6.2709999999999999</c:v>
                </c:pt>
                <c:pt idx="42">
                  <c:v>6.2709999999999999</c:v>
                </c:pt>
                <c:pt idx="43">
                  <c:v>6.2729999999999997</c:v>
                </c:pt>
                <c:pt idx="44">
                  <c:v>6.2789999999999999</c:v>
                </c:pt>
                <c:pt idx="45">
                  <c:v>6.2869999999999999</c:v>
                </c:pt>
                <c:pt idx="46">
                  <c:v>6.2949999999999999</c:v>
                </c:pt>
                <c:pt idx="47">
                  <c:v>6.3040000000000003</c:v>
                </c:pt>
                <c:pt idx="48">
                  <c:v>6.3129999999999997</c:v>
                </c:pt>
                <c:pt idx="49">
                  <c:v>6.3220000000000001</c:v>
                </c:pt>
                <c:pt idx="50">
                  <c:v>6.3310000000000004</c:v>
                </c:pt>
                <c:pt idx="51">
                  <c:v>6.3390000000000004</c:v>
                </c:pt>
                <c:pt idx="52">
                  <c:v>6.3470000000000004</c:v>
                </c:pt>
                <c:pt idx="53">
                  <c:v>6.3529999999999998</c:v>
                </c:pt>
                <c:pt idx="54">
                  <c:v>6.3579999999999997</c:v>
                </c:pt>
                <c:pt idx="55">
                  <c:v>6.3609999999999998</c:v>
                </c:pt>
                <c:pt idx="56">
                  <c:v>6.3630000000000004</c:v>
                </c:pt>
                <c:pt idx="57">
                  <c:v>6.3609999999999998</c:v>
                </c:pt>
                <c:pt idx="58">
                  <c:v>6.3559999999999999</c:v>
                </c:pt>
                <c:pt idx="59">
                  <c:v>6.3449999999999998</c:v>
                </c:pt>
                <c:pt idx="60">
                  <c:v>6.327</c:v>
                </c:pt>
                <c:pt idx="61">
                  <c:v>6.3019999999999996</c:v>
                </c:pt>
                <c:pt idx="62">
                  <c:v>6.27</c:v>
                </c:pt>
                <c:pt idx="63">
                  <c:v>6.234</c:v>
                </c:pt>
                <c:pt idx="64">
                  <c:v>6.1959999999999997</c:v>
                </c:pt>
                <c:pt idx="65">
                  <c:v>6.1589999999999998</c:v>
                </c:pt>
                <c:pt idx="66">
                  <c:v>6.1269999999999998</c:v>
                </c:pt>
                <c:pt idx="67">
                  <c:v>6.101</c:v>
                </c:pt>
                <c:pt idx="68">
                  <c:v>6.0819999999999999</c:v>
                </c:pt>
                <c:pt idx="69">
                  <c:v>6.0780000000000003</c:v>
                </c:pt>
                <c:pt idx="70">
                  <c:v>6.0780000000000003</c:v>
                </c:pt>
                <c:pt idx="71">
                  <c:v>6.08</c:v>
                </c:pt>
                <c:pt idx="72">
                  <c:v>6.0910000000000002</c:v>
                </c:pt>
                <c:pt idx="73">
                  <c:v>6.117</c:v>
                </c:pt>
                <c:pt idx="74">
                  <c:v>6.15</c:v>
                </c:pt>
                <c:pt idx="75">
                  <c:v>6.1879999999999997</c:v>
                </c:pt>
                <c:pt idx="76">
                  <c:v>6.2320000000000002</c:v>
                </c:pt>
                <c:pt idx="77">
                  <c:v>6.2789999999999999</c:v>
                </c:pt>
                <c:pt idx="78">
                  <c:v>6.3289999999999997</c:v>
                </c:pt>
                <c:pt idx="79">
                  <c:v>6.3230000000000004</c:v>
                </c:pt>
                <c:pt idx="80">
                  <c:v>6.2619999999999996</c:v>
                </c:pt>
                <c:pt idx="81">
                  <c:v>6.2030000000000003</c:v>
                </c:pt>
                <c:pt idx="82">
                  <c:v>6.15</c:v>
                </c:pt>
                <c:pt idx="83">
                  <c:v>6.157</c:v>
                </c:pt>
                <c:pt idx="84">
                  <c:v>6.1589999999999998</c:v>
                </c:pt>
                <c:pt idx="85">
                  <c:v>6.2140000000000004</c:v>
                </c:pt>
                <c:pt idx="86">
                  <c:v>6.2839999999999998</c:v>
                </c:pt>
                <c:pt idx="87">
                  <c:v>6.3470000000000004</c:v>
                </c:pt>
                <c:pt idx="88">
                  <c:v>6.4009999999999998</c:v>
                </c:pt>
                <c:pt idx="89">
                  <c:v>6.4470000000000001</c:v>
                </c:pt>
                <c:pt idx="90">
                  <c:v>6.4619999999999997</c:v>
                </c:pt>
                <c:pt idx="91">
                  <c:v>6.444</c:v>
                </c:pt>
                <c:pt idx="92">
                  <c:v>6.4260000000000002</c:v>
                </c:pt>
                <c:pt idx="93">
                  <c:v>6.4089999999999998</c:v>
                </c:pt>
                <c:pt idx="94">
                  <c:v>6.3929999999999998</c:v>
                </c:pt>
                <c:pt idx="95">
                  <c:v>6.38</c:v>
                </c:pt>
                <c:pt idx="96">
                  <c:v>6.3710000000000004</c:v>
                </c:pt>
                <c:pt idx="97">
                  <c:v>6.3650000000000002</c:v>
                </c:pt>
                <c:pt idx="98">
                  <c:v>6.3630000000000004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7-8DF1-421A-937B-CD0BD4138A34}"/>
            </c:ext>
          </c:extLst>
        </c:ser>
        <c:ser>
          <c:idx val="24"/>
          <c:order val="24"/>
          <c:tx>
            <c:v>band 24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Data'!$Y$1:$Y$99</c:f>
              <c:numCache>
                <c:formatCode>General</c:formatCode>
                <c:ptCount val="99"/>
                <c:pt idx="0">
                  <c:v>6.2709999999999999</c:v>
                </c:pt>
                <c:pt idx="1">
                  <c:v>6.274</c:v>
                </c:pt>
                <c:pt idx="2">
                  <c:v>6.2830000000000004</c:v>
                </c:pt>
                <c:pt idx="3">
                  <c:v>6.2949999999999999</c:v>
                </c:pt>
                <c:pt idx="4">
                  <c:v>6.31</c:v>
                </c:pt>
                <c:pt idx="5">
                  <c:v>6.3250000000000002</c:v>
                </c:pt>
                <c:pt idx="6">
                  <c:v>6.343</c:v>
                </c:pt>
                <c:pt idx="7">
                  <c:v>6.3639999999999999</c:v>
                </c:pt>
                <c:pt idx="8">
                  <c:v>6.39</c:v>
                </c:pt>
                <c:pt idx="9">
                  <c:v>6.4219999999999997</c:v>
                </c:pt>
                <c:pt idx="10">
                  <c:v>6.4390000000000001</c:v>
                </c:pt>
                <c:pt idx="11">
                  <c:v>6.4429999999999996</c:v>
                </c:pt>
                <c:pt idx="12">
                  <c:v>6.38</c:v>
                </c:pt>
                <c:pt idx="13">
                  <c:v>6.3159999999999998</c:v>
                </c:pt>
                <c:pt idx="14">
                  <c:v>6.282</c:v>
                </c:pt>
                <c:pt idx="15">
                  <c:v>6.3019999999999996</c:v>
                </c:pt>
                <c:pt idx="16">
                  <c:v>6.3479999999999999</c:v>
                </c:pt>
                <c:pt idx="17">
                  <c:v>6.4009999999999998</c:v>
                </c:pt>
                <c:pt idx="18">
                  <c:v>6.4480000000000004</c:v>
                </c:pt>
                <c:pt idx="19">
                  <c:v>6.4020000000000001</c:v>
                </c:pt>
                <c:pt idx="20">
                  <c:v>6.3959999999999999</c:v>
                </c:pt>
                <c:pt idx="21">
                  <c:v>6.4560000000000004</c:v>
                </c:pt>
                <c:pt idx="22">
                  <c:v>6.5229999999999997</c:v>
                </c:pt>
                <c:pt idx="23">
                  <c:v>6.52</c:v>
                </c:pt>
                <c:pt idx="24">
                  <c:v>6.5129999999999999</c:v>
                </c:pt>
                <c:pt idx="25">
                  <c:v>6.5069999999999997</c:v>
                </c:pt>
                <c:pt idx="26">
                  <c:v>6.5010000000000003</c:v>
                </c:pt>
                <c:pt idx="27">
                  <c:v>6.4969999999999999</c:v>
                </c:pt>
                <c:pt idx="28">
                  <c:v>6.4950000000000001</c:v>
                </c:pt>
                <c:pt idx="29">
                  <c:v>6.4939999999999998</c:v>
                </c:pt>
                <c:pt idx="30">
                  <c:v>6.4909999999999997</c:v>
                </c:pt>
                <c:pt idx="31">
                  <c:v>6.4859999999999998</c:v>
                </c:pt>
                <c:pt idx="32">
                  <c:v>6.4790000000000001</c:v>
                </c:pt>
                <c:pt idx="33">
                  <c:v>6.4349999999999996</c:v>
                </c:pt>
                <c:pt idx="34">
                  <c:v>6.383</c:v>
                </c:pt>
                <c:pt idx="35">
                  <c:v>6.3390000000000004</c:v>
                </c:pt>
                <c:pt idx="36">
                  <c:v>6.31</c:v>
                </c:pt>
                <c:pt idx="37">
                  <c:v>6.3010000000000002</c:v>
                </c:pt>
                <c:pt idx="38">
                  <c:v>6.2919999999999998</c:v>
                </c:pt>
                <c:pt idx="39">
                  <c:v>6.2839999999999998</c:v>
                </c:pt>
                <c:pt idx="40">
                  <c:v>6.2770000000000001</c:v>
                </c:pt>
                <c:pt idx="41">
                  <c:v>6.2720000000000002</c:v>
                </c:pt>
                <c:pt idx="42">
                  <c:v>6.2709999999999999</c:v>
                </c:pt>
                <c:pt idx="43">
                  <c:v>6.2729999999999997</c:v>
                </c:pt>
                <c:pt idx="44">
                  <c:v>6.2789999999999999</c:v>
                </c:pt>
                <c:pt idx="45">
                  <c:v>6.2869999999999999</c:v>
                </c:pt>
                <c:pt idx="46">
                  <c:v>6.3230000000000004</c:v>
                </c:pt>
                <c:pt idx="47">
                  <c:v>6.3639999999999999</c:v>
                </c:pt>
                <c:pt idx="48">
                  <c:v>6.4</c:v>
                </c:pt>
                <c:pt idx="49">
                  <c:v>6.4320000000000004</c:v>
                </c:pt>
                <c:pt idx="50">
                  <c:v>6.4589999999999996</c:v>
                </c:pt>
                <c:pt idx="51">
                  <c:v>6.4809999999999999</c:v>
                </c:pt>
                <c:pt idx="52">
                  <c:v>6.4989999999999997</c:v>
                </c:pt>
                <c:pt idx="53">
                  <c:v>6.5129999999999999</c:v>
                </c:pt>
                <c:pt idx="54">
                  <c:v>6.5229999999999997</c:v>
                </c:pt>
                <c:pt idx="55">
                  <c:v>6.5279999999999996</c:v>
                </c:pt>
                <c:pt idx="56">
                  <c:v>6.53</c:v>
                </c:pt>
                <c:pt idx="57">
                  <c:v>6.5750000000000002</c:v>
                </c:pt>
                <c:pt idx="58">
                  <c:v>6.5640000000000001</c:v>
                </c:pt>
                <c:pt idx="59">
                  <c:v>6.5350000000000001</c:v>
                </c:pt>
                <c:pt idx="60">
                  <c:v>6.4930000000000003</c:v>
                </c:pt>
                <c:pt idx="61">
                  <c:v>6.4390000000000001</c:v>
                </c:pt>
                <c:pt idx="62">
                  <c:v>6.383</c:v>
                </c:pt>
                <c:pt idx="63">
                  <c:v>6.3490000000000002</c:v>
                </c:pt>
                <c:pt idx="64">
                  <c:v>6.3630000000000004</c:v>
                </c:pt>
                <c:pt idx="65">
                  <c:v>6.423</c:v>
                </c:pt>
                <c:pt idx="66">
                  <c:v>6.5090000000000003</c:v>
                </c:pt>
                <c:pt idx="67">
                  <c:v>6.4850000000000003</c:v>
                </c:pt>
                <c:pt idx="68">
                  <c:v>6.3819999999999997</c:v>
                </c:pt>
                <c:pt idx="69">
                  <c:v>6.2770000000000001</c:v>
                </c:pt>
                <c:pt idx="70">
                  <c:v>6.2080000000000002</c:v>
                </c:pt>
                <c:pt idx="71">
                  <c:v>6.2469999999999999</c:v>
                </c:pt>
                <c:pt idx="72">
                  <c:v>6.3150000000000004</c:v>
                </c:pt>
                <c:pt idx="73">
                  <c:v>6.3819999999999997</c:v>
                </c:pt>
                <c:pt idx="74">
                  <c:v>6.444</c:v>
                </c:pt>
                <c:pt idx="75">
                  <c:v>6.4989999999999997</c:v>
                </c:pt>
                <c:pt idx="76">
                  <c:v>6.5110000000000001</c:v>
                </c:pt>
                <c:pt idx="77">
                  <c:v>6.4470000000000001</c:v>
                </c:pt>
                <c:pt idx="78">
                  <c:v>6.3849999999999998</c:v>
                </c:pt>
                <c:pt idx="79">
                  <c:v>6.3789999999999996</c:v>
                </c:pt>
                <c:pt idx="80">
                  <c:v>6.4249999999999998</c:v>
                </c:pt>
                <c:pt idx="81">
                  <c:v>6.4660000000000002</c:v>
                </c:pt>
                <c:pt idx="82">
                  <c:v>6.4980000000000002</c:v>
                </c:pt>
                <c:pt idx="83">
                  <c:v>6.5179999999999998</c:v>
                </c:pt>
                <c:pt idx="84">
                  <c:v>6.5250000000000004</c:v>
                </c:pt>
                <c:pt idx="85">
                  <c:v>6.5229999999999997</c:v>
                </c:pt>
                <c:pt idx="86">
                  <c:v>6.5170000000000003</c:v>
                </c:pt>
                <c:pt idx="87">
                  <c:v>6.5069999999999997</c:v>
                </c:pt>
                <c:pt idx="88">
                  <c:v>6.4950000000000001</c:v>
                </c:pt>
                <c:pt idx="89">
                  <c:v>6.4790000000000001</c:v>
                </c:pt>
                <c:pt idx="90">
                  <c:v>6.4870000000000001</c:v>
                </c:pt>
                <c:pt idx="91">
                  <c:v>6.52</c:v>
                </c:pt>
                <c:pt idx="92">
                  <c:v>6.5469999999999997</c:v>
                </c:pt>
                <c:pt idx="93">
                  <c:v>6.5659999999999998</c:v>
                </c:pt>
                <c:pt idx="94">
                  <c:v>6.5789999999999997</c:v>
                </c:pt>
                <c:pt idx="95">
                  <c:v>6.585</c:v>
                </c:pt>
                <c:pt idx="96">
                  <c:v>6.5860000000000003</c:v>
                </c:pt>
                <c:pt idx="97">
                  <c:v>6.5549999999999997</c:v>
                </c:pt>
                <c:pt idx="98">
                  <c:v>6.53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8-8DF1-421A-937B-CD0BD4138A34}"/>
            </c:ext>
          </c:extLst>
        </c:ser>
        <c:ser>
          <c:idx val="25"/>
          <c:order val="25"/>
          <c:tx>
            <c:v>band 25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Data'!$Z$1:$Z$99</c:f>
              <c:numCache>
                <c:formatCode>General</c:formatCode>
                <c:ptCount val="99"/>
                <c:pt idx="0">
                  <c:v>6.39</c:v>
                </c:pt>
                <c:pt idx="1">
                  <c:v>6.415</c:v>
                </c:pt>
                <c:pt idx="2">
                  <c:v>6.4790000000000001</c:v>
                </c:pt>
                <c:pt idx="3">
                  <c:v>6.5670000000000002</c:v>
                </c:pt>
                <c:pt idx="4">
                  <c:v>6.6749999999999998</c:v>
                </c:pt>
                <c:pt idx="5">
                  <c:v>6.6749999999999998</c:v>
                </c:pt>
                <c:pt idx="6">
                  <c:v>6.6509999999999998</c:v>
                </c:pt>
                <c:pt idx="7">
                  <c:v>6.6219999999999999</c:v>
                </c:pt>
                <c:pt idx="8">
                  <c:v>6.5880000000000001</c:v>
                </c:pt>
                <c:pt idx="9">
                  <c:v>6.5339999999999998</c:v>
                </c:pt>
                <c:pt idx="10">
                  <c:v>6.4569999999999999</c:v>
                </c:pt>
                <c:pt idx="11">
                  <c:v>6.4809999999999999</c:v>
                </c:pt>
                <c:pt idx="12">
                  <c:v>6.5190000000000001</c:v>
                </c:pt>
                <c:pt idx="13">
                  <c:v>6.5430000000000001</c:v>
                </c:pt>
                <c:pt idx="14">
                  <c:v>6.5510000000000002</c:v>
                </c:pt>
                <c:pt idx="15">
                  <c:v>6.5430000000000001</c:v>
                </c:pt>
                <c:pt idx="16">
                  <c:v>6.5229999999999997</c:v>
                </c:pt>
                <c:pt idx="17">
                  <c:v>6.49</c:v>
                </c:pt>
                <c:pt idx="18">
                  <c:v>6.4539999999999997</c:v>
                </c:pt>
                <c:pt idx="19">
                  <c:v>6.5039999999999996</c:v>
                </c:pt>
                <c:pt idx="20">
                  <c:v>6.5359999999999996</c:v>
                </c:pt>
                <c:pt idx="21">
                  <c:v>6.5309999999999997</c:v>
                </c:pt>
                <c:pt idx="22">
                  <c:v>6.5259999999999998</c:v>
                </c:pt>
                <c:pt idx="23">
                  <c:v>6.5919999999999996</c:v>
                </c:pt>
                <c:pt idx="24">
                  <c:v>6.657</c:v>
                </c:pt>
                <c:pt idx="25">
                  <c:v>6.7140000000000004</c:v>
                </c:pt>
                <c:pt idx="26">
                  <c:v>6.657</c:v>
                </c:pt>
                <c:pt idx="27">
                  <c:v>6.6230000000000002</c:v>
                </c:pt>
                <c:pt idx="28">
                  <c:v>6.6120000000000001</c:v>
                </c:pt>
                <c:pt idx="29">
                  <c:v>6.6029999999999998</c:v>
                </c:pt>
                <c:pt idx="30">
                  <c:v>6.577</c:v>
                </c:pt>
                <c:pt idx="31">
                  <c:v>6.5380000000000003</c:v>
                </c:pt>
                <c:pt idx="32">
                  <c:v>6.4889999999999999</c:v>
                </c:pt>
                <c:pt idx="33">
                  <c:v>6.47</c:v>
                </c:pt>
                <c:pt idx="34">
                  <c:v>6.46</c:v>
                </c:pt>
                <c:pt idx="35">
                  <c:v>6.4489999999999998</c:v>
                </c:pt>
                <c:pt idx="36">
                  <c:v>6.4359999999999999</c:v>
                </c:pt>
                <c:pt idx="37">
                  <c:v>6.4240000000000004</c:v>
                </c:pt>
                <c:pt idx="38">
                  <c:v>6.4130000000000003</c:v>
                </c:pt>
                <c:pt idx="39">
                  <c:v>6.4029999999999996</c:v>
                </c:pt>
                <c:pt idx="40">
                  <c:v>6.3959999999999999</c:v>
                </c:pt>
                <c:pt idx="41">
                  <c:v>6.391</c:v>
                </c:pt>
                <c:pt idx="42">
                  <c:v>6.39</c:v>
                </c:pt>
                <c:pt idx="43">
                  <c:v>6.399</c:v>
                </c:pt>
                <c:pt idx="44">
                  <c:v>6.423</c:v>
                </c:pt>
                <c:pt idx="45">
                  <c:v>6.4539999999999997</c:v>
                </c:pt>
                <c:pt idx="46">
                  <c:v>6.4889999999999999</c:v>
                </c:pt>
                <c:pt idx="47">
                  <c:v>6.5229999999999997</c:v>
                </c:pt>
                <c:pt idx="48">
                  <c:v>6.5519999999999996</c:v>
                </c:pt>
                <c:pt idx="49">
                  <c:v>6.5739999999999998</c:v>
                </c:pt>
                <c:pt idx="50">
                  <c:v>6.5860000000000003</c:v>
                </c:pt>
                <c:pt idx="51">
                  <c:v>6.5919999999999996</c:v>
                </c:pt>
                <c:pt idx="52">
                  <c:v>6.5919999999999996</c:v>
                </c:pt>
                <c:pt idx="53">
                  <c:v>6.5910000000000002</c:v>
                </c:pt>
                <c:pt idx="54">
                  <c:v>6.5880000000000001</c:v>
                </c:pt>
                <c:pt idx="55">
                  <c:v>6.5860000000000003</c:v>
                </c:pt>
                <c:pt idx="56">
                  <c:v>6.5860000000000003</c:v>
                </c:pt>
                <c:pt idx="57">
                  <c:v>6.58</c:v>
                </c:pt>
                <c:pt idx="58">
                  <c:v>6.6180000000000003</c:v>
                </c:pt>
                <c:pt idx="59">
                  <c:v>6.6550000000000002</c:v>
                </c:pt>
                <c:pt idx="60">
                  <c:v>6.6989999999999998</c:v>
                </c:pt>
                <c:pt idx="61">
                  <c:v>6.7409999999999997</c:v>
                </c:pt>
                <c:pt idx="62">
                  <c:v>6.7720000000000002</c:v>
                </c:pt>
                <c:pt idx="63">
                  <c:v>6.77</c:v>
                </c:pt>
                <c:pt idx="64">
                  <c:v>6.726</c:v>
                </c:pt>
                <c:pt idx="65">
                  <c:v>6.66</c:v>
                </c:pt>
                <c:pt idx="66">
                  <c:v>6.5789999999999997</c:v>
                </c:pt>
                <c:pt idx="67">
                  <c:v>6.6040000000000001</c:v>
                </c:pt>
                <c:pt idx="68">
                  <c:v>6.694</c:v>
                </c:pt>
                <c:pt idx="69">
                  <c:v>6.76</c:v>
                </c:pt>
                <c:pt idx="70">
                  <c:v>6.7859999999999996</c:v>
                </c:pt>
                <c:pt idx="71">
                  <c:v>6.7729999999999997</c:v>
                </c:pt>
                <c:pt idx="72">
                  <c:v>6.74</c:v>
                </c:pt>
                <c:pt idx="73">
                  <c:v>6.6920000000000002</c:v>
                </c:pt>
                <c:pt idx="74">
                  <c:v>6.6349999999999998</c:v>
                </c:pt>
                <c:pt idx="75">
                  <c:v>6.5739999999999998</c:v>
                </c:pt>
                <c:pt idx="76">
                  <c:v>6.548</c:v>
                </c:pt>
                <c:pt idx="77">
                  <c:v>6.59</c:v>
                </c:pt>
                <c:pt idx="78">
                  <c:v>6.6260000000000003</c:v>
                </c:pt>
                <c:pt idx="79">
                  <c:v>6.6550000000000002</c:v>
                </c:pt>
                <c:pt idx="80">
                  <c:v>6.6779999999999999</c:v>
                </c:pt>
                <c:pt idx="81">
                  <c:v>6.6959999999999997</c:v>
                </c:pt>
                <c:pt idx="82">
                  <c:v>6.6989999999999998</c:v>
                </c:pt>
                <c:pt idx="83">
                  <c:v>6.681</c:v>
                </c:pt>
                <c:pt idx="84">
                  <c:v>6.6749999999999998</c:v>
                </c:pt>
                <c:pt idx="85">
                  <c:v>6.673</c:v>
                </c:pt>
                <c:pt idx="86">
                  <c:v>6.67</c:v>
                </c:pt>
                <c:pt idx="87">
                  <c:v>6.6639999999999997</c:v>
                </c:pt>
                <c:pt idx="88">
                  <c:v>6.657</c:v>
                </c:pt>
                <c:pt idx="89">
                  <c:v>6.6479999999999997</c:v>
                </c:pt>
                <c:pt idx="90">
                  <c:v>6.6390000000000002</c:v>
                </c:pt>
                <c:pt idx="91">
                  <c:v>6.6289999999999996</c:v>
                </c:pt>
                <c:pt idx="92">
                  <c:v>6.6189999999999998</c:v>
                </c:pt>
                <c:pt idx="93">
                  <c:v>6.61</c:v>
                </c:pt>
                <c:pt idx="94">
                  <c:v>6.601</c:v>
                </c:pt>
                <c:pt idx="95">
                  <c:v>6.5949999999999998</c:v>
                </c:pt>
                <c:pt idx="96">
                  <c:v>6.59</c:v>
                </c:pt>
                <c:pt idx="97">
                  <c:v>6.5860000000000003</c:v>
                </c:pt>
                <c:pt idx="98">
                  <c:v>6.5860000000000003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9-8DF1-421A-937B-CD0BD4138A34}"/>
            </c:ext>
          </c:extLst>
        </c:ser>
        <c:ser>
          <c:idx val="26"/>
          <c:order val="26"/>
          <c:tx>
            <c:v>band 26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Data'!$AA$1:$AA$99</c:f>
              <c:numCache>
                <c:formatCode>General</c:formatCode>
                <c:ptCount val="99"/>
                <c:pt idx="0">
                  <c:v>6.39</c:v>
                </c:pt>
                <c:pt idx="1">
                  <c:v>6.4450000000000003</c:v>
                </c:pt>
                <c:pt idx="2">
                  <c:v>6.5709999999999997</c:v>
                </c:pt>
                <c:pt idx="3">
                  <c:v>6.7149999999999999</c:v>
                </c:pt>
                <c:pt idx="4">
                  <c:v>6.6959999999999997</c:v>
                </c:pt>
                <c:pt idx="5">
                  <c:v>6.7919999999999998</c:v>
                </c:pt>
                <c:pt idx="6">
                  <c:v>6.7649999999999997</c:v>
                </c:pt>
                <c:pt idx="7">
                  <c:v>6.7089999999999996</c:v>
                </c:pt>
                <c:pt idx="8">
                  <c:v>6.6289999999999996</c:v>
                </c:pt>
                <c:pt idx="9">
                  <c:v>6.548</c:v>
                </c:pt>
                <c:pt idx="10">
                  <c:v>6.5</c:v>
                </c:pt>
                <c:pt idx="11">
                  <c:v>6.492</c:v>
                </c:pt>
                <c:pt idx="12">
                  <c:v>6.5229999999999997</c:v>
                </c:pt>
                <c:pt idx="13">
                  <c:v>6.5430000000000001</c:v>
                </c:pt>
                <c:pt idx="14">
                  <c:v>6.5510000000000002</c:v>
                </c:pt>
                <c:pt idx="15">
                  <c:v>6.55</c:v>
                </c:pt>
                <c:pt idx="16">
                  <c:v>6.5490000000000004</c:v>
                </c:pt>
                <c:pt idx="17">
                  <c:v>6.5469999999999997</c:v>
                </c:pt>
                <c:pt idx="18">
                  <c:v>6.5439999999999996</c:v>
                </c:pt>
                <c:pt idx="19">
                  <c:v>6.5410000000000004</c:v>
                </c:pt>
                <c:pt idx="20">
                  <c:v>6.55</c:v>
                </c:pt>
                <c:pt idx="21">
                  <c:v>6.593</c:v>
                </c:pt>
                <c:pt idx="22">
                  <c:v>6.6310000000000002</c:v>
                </c:pt>
                <c:pt idx="23">
                  <c:v>6.6639999999999997</c:v>
                </c:pt>
                <c:pt idx="24">
                  <c:v>6.6920000000000002</c:v>
                </c:pt>
                <c:pt idx="25">
                  <c:v>6.7140000000000004</c:v>
                </c:pt>
                <c:pt idx="26">
                  <c:v>6.7309999999999999</c:v>
                </c:pt>
                <c:pt idx="27">
                  <c:v>6.7409999999999997</c:v>
                </c:pt>
                <c:pt idx="28">
                  <c:v>6.7450000000000001</c:v>
                </c:pt>
                <c:pt idx="29">
                  <c:v>6.7450000000000001</c:v>
                </c:pt>
                <c:pt idx="30">
                  <c:v>6.7450000000000001</c:v>
                </c:pt>
                <c:pt idx="31">
                  <c:v>6.7450000000000001</c:v>
                </c:pt>
                <c:pt idx="32">
                  <c:v>6.7450000000000001</c:v>
                </c:pt>
                <c:pt idx="33">
                  <c:v>6.7450000000000001</c:v>
                </c:pt>
                <c:pt idx="34">
                  <c:v>6.7450000000000001</c:v>
                </c:pt>
                <c:pt idx="35">
                  <c:v>6.7450000000000001</c:v>
                </c:pt>
                <c:pt idx="36">
                  <c:v>6.7450000000000001</c:v>
                </c:pt>
                <c:pt idx="37">
                  <c:v>6.7450000000000001</c:v>
                </c:pt>
                <c:pt idx="38">
                  <c:v>6.7450000000000001</c:v>
                </c:pt>
                <c:pt idx="39">
                  <c:v>6.6559999999999997</c:v>
                </c:pt>
                <c:pt idx="40">
                  <c:v>6.5270000000000001</c:v>
                </c:pt>
                <c:pt idx="41">
                  <c:v>6.43</c:v>
                </c:pt>
                <c:pt idx="42">
                  <c:v>6.39</c:v>
                </c:pt>
                <c:pt idx="43">
                  <c:v>6.399</c:v>
                </c:pt>
                <c:pt idx="44">
                  <c:v>6.423</c:v>
                </c:pt>
                <c:pt idx="45">
                  <c:v>6.4539999999999997</c:v>
                </c:pt>
                <c:pt idx="46">
                  <c:v>6.4889999999999999</c:v>
                </c:pt>
                <c:pt idx="47">
                  <c:v>6.5229999999999997</c:v>
                </c:pt>
                <c:pt idx="48">
                  <c:v>6.5519999999999996</c:v>
                </c:pt>
                <c:pt idx="49">
                  <c:v>6.5739999999999998</c:v>
                </c:pt>
                <c:pt idx="50">
                  <c:v>6.5860000000000003</c:v>
                </c:pt>
                <c:pt idx="51">
                  <c:v>6.5919999999999996</c:v>
                </c:pt>
                <c:pt idx="52">
                  <c:v>6.5919999999999996</c:v>
                </c:pt>
                <c:pt idx="53">
                  <c:v>6.5910000000000002</c:v>
                </c:pt>
                <c:pt idx="54">
                  <c:v>6.5880000000000001</c:v>
                </c:pt>
                <c:pt idx="55">
                  <c:v>6.5860000000000003</c:v>
                </c:pt>
                <c:pt idx="56">
                  <c:v>6.5860000000000003</c:v>
                </c:pt>
                <c:pt idx="57">
                  <c:v>6.5940000000000003</c:v>
                </c:pt>
                <c:pt idx="58">
                  <c:v>6.6459999999999999</c:v>
                </c:pt>
                <c:pt idx="59">
                  <c:v>6.7069999999999999</c:v>
                </c:pt>
                <c:pt idx="60">
                  <c:v>6.7539999999999996</c:v>
                </c:pt>
                <c:pt idx="61">
                  <c:v>6.7830000000000004</c:v>
                </c:pt>
                <c:pt idx="62">
                  <c:v>6.79</c:v>
                </c:pt>
                <c:pt idx="63">
                  <c:v>6.7930000000000001</c:v>
                </c:pt>
                <c:pt idx="64">
                  <c:v>6.8040000000000003</c:v>
                </c:pt>
                <c:pt idx="65">
                  <c:v>6.8079999999999998</c:v>
                </c:pt>
                <c:pt idx="66">
                  <c:v>6.8070000000000004</c:v>
                </c:pt>
                <c:pt idx="67">
                  <c:v>6.8010000000000002</c:v>
                </c:pt>
                <c:pt idx="68">
                  <c:v>6.7939999999999996</c:v>
                </c:pt>
                <c:pt idx="69">
                  <c:v>6.7880000000000003</c:v>
                </c:pt>
                <c:pt idx="70">
                  <c:v>6.7859999999999996</c:v>
                </c:pt>
                <c:pt idx="71">
                  <c:v>6.7859999999999996</c:v>
                </c:pt>
                <c:pt idx="72">
                  <c:v>6.7869999999999999</c:v>
                </c:pt>
                <c:pt idx="73">
                  <c:v>6.7880000000000003</c:v>
                </c:pt>
                <c:pt idx="74">
                  <c:v>6.7880000000000003</c:v>
                </c:pt>
                <c:pt idx="75">
                  <c:v>6.7869999999999999</c:v>
                </c:pt>
                <c:pt idx="76">
                  <c:v>6.7850000000000001</c:v>
                </c:pt>
                <c:pt idx="77">
                  <c:v>6.7789999999999999</c:v>
                </c:pt>
                <c:pt idx="78">
                  <c:v>6.7709999999999999</c:v>
                </c:pt>
                <c:pt idx="79">
                  <c:v>6.758</c:v>
                </c:pt>
                <c:pt idx="80">
                  <c:v>6.7409999999999997</c:v>
                </c:pt>
                <c:pt idx="81">
                  <c:v>6.7210000000000001</c:v>
                </c:pt>
                <c:pt idx="82">
                  <c:v>6.7080000000000002</c:v>
                </c:pt>
                <c:pt idx="83">
                  <c:v>6.7149999999999999</c:v>
                </c:pt>
                <c:pt idx="84">
                  <c:v>6.7169999999999996</c:v>
                </c:pt>
                <c:pt idx="85">
                  <c:v>6.726</c:v>
                </c:pt>
                <c:pt idx="86">
                  <c:v>6.7460000000000004</c:v>
                </c:pt>
                <c:pt idx="87">
                  <c:v>6.77</c:v>
                </c:pt>
                <c:pt idx="88">
                  <c:v>6.7910000000000004</c:v>
                </c:pt>
                <c:pt idx="89">
                  <c:v>6.8029999999999999</c:v>
                </c:pt>
                <c:pt idx="90">
                  <c:v>6.8029999999999999</c:v>
                </c:pt>
                <c:pt idx="91">
                  <c:v>6.7919999999999998</c:v>
                </c:pt>
                <c:pt idx="92">
                  <c:v>6.77</c:v>
                </c:pt>
                <c:pt idx="93">
                  <c:v>6.7380000000000004</c:v>
                </c:pt>
                <c:pt idx="94">
                  <c:v>6.6989999999999998</c:v>
                </c:pt>
                <c:pt idx="95">
                  <c:v>6.6529999999999996</c:v>
                </c:pt>
                <c:pt idx="96">
                  <c:v>6.6040000000000001</c:v>
                </c:pt>
                <c:pt idx="97">
                  <c:v>6.5869999999999997</c:v>
                </c:pt>
                <c:pt idx="98">
                  <c:v>6.5860000000000003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A-8DF1-421A-937B-CD0BD4138A34}"/>
            </c:ext>
          </c:extLst>
        </c:ser>
        <c:ser>
          <c:idx val="27"/>
          <c:order val="27"/>
          <c:tx>
            <c:v>band 27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Data'!$AB$1:$AB$99</c:f>
              <c:numCache>
                <c:formatCode>General</c:formatCode>
                <c:ptCount val="99"/>
                <c:pt idx="0">
                  <c:v>6.7450000000000001</c:v>
                </c:pt>
                <c:pt idx="1">
                  <c:v>6.7409999999999997</c:v>
                </c:pt>
                <c:pt idx="2">
                  <c:v>6.73</c:v>
                </c:pt>
                <c:pt idx="3">
                  <c:v>6.7240000000000002</c:v>
                </c:pt>
                <c:pt idx="4">
                  <c:v>6.7939999999999996</c:v>
                </c:pt>
                <c:pt idx="5">
                  <c:v>6.7990000000000004</c:v>
                </c:pt>
                <c:pt idx="6">
                  <c:v>6.9390000000000001</c:v>
                </c:pt>
                <c:pt idx="7">
                  <c:v>7.093</c:v>
                </c:pt>
                <c:pt idx="8">
                  <c:v>7.2569999999999997</c:v>
                </c:pt>
                <c:pt idx="9">
                  <c:v>7.4279999999999999</c:v>
                </c:pt>
                <c:pt idx="10">
                  <c:v>7.6029999999999998</c:v>
                </c:pt>
                <c:pt idx="11">
                  <c:v>7.7430000000000003</c:v>
                </c:pt>
                <c:pt idx="12">
                  <c:v>7.8010000000000002</c:v>
                </c:pt>
                <c:pt idx="13">
                  <c:v>7.8010000000000002</c:v>
                </c:pt>
                <c:pt idx="14">
                  <c:v>7.8</c:v>
                </c:pt>
                <c:pt idx="15">
                  <c:v>7.8010000000000002</c:v>
                </c:pt>
                <c:pt idx="16">
                  <c:v>7.8010000000000002</c:v>
                </c:pt>
                <c:pt idx="17">
                  <c:v>7.7560000000000002</c:v>
                </c:pt>
                <c:pt idx="18">
                  <c:v>7.6070000000000002</c:v>
                </c:pt>
                <c:pt idx="19">
                  <c:v>7.4539999999999997</c:v>
                </c:pt>
                <c:pt idx="20">
                  <c:v>7.3029999999999999</c:v>
                </c:pt>
                <c:pt idx="21">
                  <c:v>7.1580000000000004</c:v>
                </c:pt>
                <c:pt idx="22">
                  <c:v>7.024</c:v>
                </c:pt>
                <c:pt idx="23">
                  <c:v>6.9020000000000001</c:v>
                </c:pt>
                <c:pt idx="24">
                  <c:v>6.7990000000000004</c:v>
                </c:pt>
                <c:pt idx="25">
                  <c:v>6.7160000000000002</c:v>
                </c:pt>
                <c:pt idx="26">
                  <c:v>6.7569999999999997</c:v>
                </c:pt>
                <c:pt idx="27">
                  <c:v>6.7839999999999998</c:v>
                </c:pt>
                <c:pt idx="28">
                  <c:v>6.7939999999999996</c:v>
                </c:pt>
                <c:pt idx="29">
                  <c:v>6.7930000000000001</c:v>
                </c:pt>
                <c:pt idx="30">
                  <c:v>6.7910000000000004</c:v>
                </c:pt>
                <c:pt idx="31">
                  <c:v>6.7880000000000003</c:v>
                </c:pt>
                <c:pt idx="32">
                  <c:v>6.7839999999999998</c:v>
                </c:pt>
                <c:pt idx="33">
                  <c:v>6.7779999999999996</c:v>
                </c:pt>
                <c:pt idx="34">
                  <c:v>6.7720000000000002</c:v>
                </c:pt>
                <c:pt idx="35">
                  <c:v>6.7649999999999997</c:v>
                </c:pt>
                <c:pt idx="36">
                  <c:v>6.758</c:v>
                </c:pt>
                <c:pt idx="37">
                  <c:v>6.7519999999999998</c:v>
                </c:pt>
                <c:pt idx="38">
                  <c:v>6.7469999999999999</c:v>
                </c:pt>
                <c:pt idx="39">
                  <c:v>6.7450000000000001</c:v>
                </c:pt>
                <c:pt idx="40">
                  <c:v>6.7439999999999998</c:v>
                </c:pt>
                <c:pt idx="41">
                  <c:v>6.7450000000000001</c:v>
                </c:pt>
                <c:pt idx="42">
                  <c:v>6.7450000000000001</c:v>
                </c:pt>
                <c:pt idx="43">
                  <c:v>6.7450000000000001</c:v>
                </c:pt>
                <c:pt idx="44">
                  <c:v>6.7439999999999998</c:v>
                </c:pt>
                <c:pt idx="45">
                  <c:v>6.7430000000000003</c:v>
                </c:pt>
                <c:pt idx="46">
                  <c:v>6.7430000000000003</c:v>
                </c:pt>
                <c:pt idx="47">
                  <c:v>6.7460000000000004</c:v>
                </c:pt>
                <c:pt idx="48">
                  <c:v>6.7539999999999996</c:v>
                </c:pt>
                <c:pt idx="49">
                  <c:v>6.7679999999999998</c:v>
                </c:pt>
                <c:pt idx="50">
                  <c:v>6.7889999999999997</c:v>
                </c:pt>
                <c:pt idx="51">
                  <c:v>6.8150000000000004</c:v>
                </c:pt>
                <c:pt idx="52">
                  <c:v>6.843</c:v>
                </c:pt>
                <c:pt idx="53">
                  <c:v>6.8680000000000003</c:v>
                </c:pt>
                <c:pt idx="54">
                  <c:v>6.8890000000000002</c:v>
                </c:pt>
                <c:pt idx="55">
                  <c:v>6.9039999999999999</c:v>
                </c:pt>
                <c:pt idx="56">
                  <c:v>6.9089999999999998</c:v>
                </c:pt>
                <c:pt idx="57">
                  <c:v>6.907</c:v>
                </c:pt>
                <c:pt idx="58">
                  <c:v>6.9029999999999996</c:v>
                </c:pt>
                <c:pt idx="59">
                  <c:v>6.9029999999999996</c:v>
                </c:pt>
                <c:pt idx="60">
                  <c:v>6.915</c:v>
                </c:pt>
                <c:pt idx="61">
                  <c:v>6.9480000000000004</c:v>
                </c:pt>
                <c:pt idx="62">
                  <c:v>7.0110000000000001</c:v>
                </c:pt>
                <c:pt idx="63">
                  <c:v>7.1050000000000004</c:v>
                </c:pt>
                <c:pt idx="64">
                  <c:v>7.2240000000000002</c:v>
                </c:pt>
                <c:pt idx="65">
                  <c:v>7.319</c:v>
                </c:pt>
                <c:pt idx="66">
                  <c:v>7.2859999999999996</c:v>
                </c:pt>
                <c:pt idx="67">
                  <c:v>7.2279999999999998</c:v>
                </c:pt>
                <c:pt idx="68">
                  <c:v>7.173</c:v>
                </c:pt>
                <c:pt idx="69">
                  <c:v>7.1310000000000002</c:v>
                </c:pt>
                <c:pt idx="70">
                  <c:v>7.1139999999999999</c:v>
                </c:pt>
                <c:pt idx="71">
                  <c:v>7.1219999999999999</c:v>
                </c:pt>
                <c:pt idx="72">
                  <c:v>7.1459999999999999</c:v>
                </c:pt>
                <c:pt idx="73">
                  <c:v>7.18</c:v>
                </c:pt>
                <c:pt idx="74">
                  <c:v>7.2190000000000003</c:v>
                </c:pt>
                <c:pt idx="75">
                  <c:v>7.2629999999999999</c:v>
                </c:pt>
                <c:pt idx="76">
                  <c:v>7.31</c:v>
                </c:pt>
                <c:pt idx="77">
                  <c:v>7.2619999999999996</c:v>
                </c:pt>
                <c:pt idx="78">
                  <c:v>7.1379999999999999</c:v>
                </c:pt>
                <c:pt idx="79">
                  <c:v>7.03</c:v>
                </c:pt>
                <c:pt idx="80">
                  <c:v>6.94</c:v>
                </c:pt>
                <c:pt idx="81">
                  <c:v>6.8719999999999999</c:v>
                </c:pt>
                <c:pt idx="82">
                  <c:v>6.8280000000000003</c:v>
                </c:pt>
                <c:pt idx="83">
                  <c:v>6.8029999999999999</c:v>
                </c:pt>
                <c:pt idx="84">
                  <c:v>6.7960000000000003</c:v>
                </c:pt>
                <c:pt idx="85">
                  <c:v>6.798</c:v>
                </c:pt>
                <c:pt idx="86">
                  <c:v>6.8029999999999999</c:v>
                </c:pt>
                <c:pt idx="87">
                  <c:v>6.8120000000000003</c:v>
                </c:pt>
                <c:pt idx="88">
                  <c:v>6.8230000000000004</c:v>
                </c:pt>
                <c:pt idx="89">
                  <c:v>6.835</c:v>
                </c:pt>
                <c:pt idx="90">
                  <c:v>6.8479999999999999</c:v>
                </c:pt>
                <c:pt idx="91">
                  <c:v>6.86</c:v>
                </c:pt>
                <c:pt idx="92">
                  <c:v>6.8719999999999999</c:v>
                </c:pt>
                <c:pt idx="93">
                  <c:v>6.883</c:v>
                </c:pt>
                <c:pt idx="94">
                  <c:v>6.8920000000000003</c:v>
                </c:pt>
                <c:pt idx="95">
                  <c:v>6.899</c:v>
                </c:pt>
                <c:pt idx="96">
                  <c:v>6.9050000000000002</c:v>
                </c:pt>
                <c:pt idx="97">
                  <c:v>6.9080000000000004</c:v>
                </c:pt>
                <c:pt idx="98">
                  <c:v>6.9089999999999998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B-8DF1-421A-937B-CD0BD4138A34}"/>
            </c:ext>
          </c:extLst>
        </c:ser>
        <c:ser>
          <c:idx val="28"/>
          <c:order val="28"/>
          <c:tx>
            <c:v>band 28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Data'!$AC$1:$AC$99</c:f>
              <c:numCache>
                <c:formatCode>General</c:formatCode>
                <c:ptCount val="99"/>
                <c:pt idx="0">
                  <c:v>6.7450000000000001</c:v>
                </c:pt>
                <c:pt idx="1">
                  <c:v>6.7480000000000002</c:v>
                </c:pt>
                <c:pt idx="2">
                  <c:v>6.76</c:v>
                </c:pt>
                <c:pt idx="3">
                  <c:v>6.7789999999999999</c:v>
                </c:pt>
                <c:pt idx="4">
                  <c:v>6.8840000000000003</c:v>
                </c:pt>
                <c:pt idx="5">
                  <c:v>7.0369999999999999</c:v>
                </c:pt>
                <c:pt idx="6">
                  <c:v>7.1769999999999996</c:v>
                </c:pt>
                <c:pt idx="7">
                  <c:v>7.2990000000000004</c:v>
                </c:pt>
                <c:pt idx="8">
                  <c:v>7.41</c:v>
                </c:pt>
                <c:pt idx="9">
                  <c:v>7.516</c:v>
                </c:pt>
                <c:pt idx="10">
                  <c:v>7.6260000000000003</c:v>
                </c:pt>
                <c:pt idx="11">
                  <c:v>7.7759999999999998</c:v>
                </c:pt>
                <c:pt idx="12">
                  <c:v>7.8609999999999998</c:v>
                </c:pt>
                <c:pt idx="13">
                  <c:v>7.9630000000000001</c:v>
                </c:pt>
                <c:pt idx="14">
                  <c:v>8.0069999999999997</c:v>
                </c:pt>
                <c:pt idx="15">
                  <c:v>7.98</c:v>
                </c:pt>
                <c:pt idx="16">
                  <c:v>7.8890000000000002</c:v>
                </c:pt>
                <c:pt idx="17">
                  <c:v>7.8019999999999996</c:v>
                </c:pt>
                <c:pt idx="18">
                  <c:v>7.8029999999999999</c:v>
                </c:pt>
                <c:pt idx="19">
                  <c:v>7.8049999999999997</c:v>
                </c:pt>
                <c:pt idx="20">
                  <c:v>7.806</c:v>
                </c:pt>
                <c:pt idx="21">
                  <c:v>7.7759999999999998</c:v>
                </c:pt>
                <c:pt idx="22">
                  <c:v>7.6639999999999997</c:v>
                </c:pt>
                <c:pt idx="23">
                  <c:v>7.5640000000000001</c:v>
                </c:pt>
                <c:pt idx="24">
                  <c:v>7.4779999999999998</c:v>
                </c:pt>
                <c:pt idx="25">
                  <c:v>7.4080000000000004</c:v>
                </c:pt>
                <c:pt idx="26">
                  <c:v>7.3559999999999999</c:v>
                </c:pt>
                <c:pt idx="27">
                  <c:v>7.3239999999999998</c:v>
                </c:pt>
                <c:pt idx="28">
                  <c:v>7.3140000000000001</c:v>
                </c:pt>
                <c:pt idx="29">
                  <c:v>7.3079999999999998</c:v>
                </c:pt>
                <c:pt idx="30">
                  <c:v>7.29</c:v>
                </c:pt>
                <c:pt idx="31">
                  <c:v>7.2649999999999997</c:v>
                </c:pt>
                <c:pt idx="32">
                  <c:v>7.234</c:v>
                </c:pt>
                <c:pt idx="33">
                  <c:v>7.2</c:v>
                </c:pt>
                <c:pt idx="34">
                  <c:v>7.1660000000000004</c:v>
                </c:pt>
                <c:pt idx="35">
                  <c:v>7.133</c:v>
                </c:pt>
                <c:pt idx="36">
                  <c:v>7.1020000000000003</c:v>
                </c:pt>
                <c:pt idx="37">
                  <c:v>6.9660000000000002</c:v>
                </c:pt>
                <c:pt idx="38">
                  <c:v>6.8040000000000003</c:v>
                </c:pt>
                <c:pt idx="39">
                  <c:v>6.7450000000000001</c:v>
                </c:pt>
                <c:pt idx="40">
                  <c:v>6.7450000000000001</c:v>
                </c:pt>
                <c:pt idx="41">
                  <c:v>6.7450000000000001</c:v>
                </c:pt>
                <c:pt idx="42">
                  <c:v>6.7450000000000001</c:v>
                </c:pt>
                <c:pt idx="43">
                  <c:v>6.7450000000000001</c:v>
                </c:pt>
                <c:pt idx="44">
                  <c:v>6.7439999999999998</c:v>
                </c:pt>
                <c:pt idx="45">
                  <c:v>6.7430000000000003</c:v>
                </c:pt>
                <c:pt idx="46">
                  <c:v>6.7430000000000003</c:v>
                </c:pt>
                <c:pt idx="47">
                  <c:v>6.7460000000000004</c:v>
                </c:pt>
                <c:pt idx="48">
                  <c:v>6.7539999999999996</c:v>
                </c:pt>
                <c:pt idx="49">
                  <c:v>6.7679999999999998</c:v>
                </c:pt>
                <c:pt idx="50">
                  <c:v>6.7889999999999997</c:v>
                </c:pt>
                <c:pt idx="51">
                  <c:v>6.8150000000000004</c:v>
                </c:pt>
                <c:pt idx="52">
                  <c:v>6.843</c:v>
                </c:pt>
                <c:pt idx="53">
                  <c:v>6.8680000000000003</c:v>
                </c:pt>
                <c:pt idx="54">
                  <c:v>6.8890000000000002</c:v>
                </c:pt>
                <c:pt idx="55">
                  <c:v>6.9039999999999999</c:v>
                </c:pt>
                <c:pt idx="56">
                  <c:v>6.9089999999999998</c:v>
                </c:pt>
                <c:pt idx="57">
                  <c:v>6.9130000000000003</c:v>
                </c:pt>
                <c:pt idx="58">
                  <c:v>6.9269999999999996</c:v>
                </c:pt>
                <c:pt idx="59">
                  <c:v>6.9550000000000001</c:v>
                </c:pt>
                <c:pt idx="60">
                  <c:v>7.0019999999999998</c:v>
                </c:pt>
                <c:pt idx="61">
                  <c:v>7.0780000000000003</c:v>
                </c:pt>
                <c:pt idx="62">
                  <c:v>7.1859999999999999</c:v>
                </c:pt>
                <c:pt idx="63">
                  <c:v>7.32</c:v>
                </c:pt>
                <c:pt idx="64">
                  <c:v>7.4619999999999997</c:v>
                </c:pt>
                <c:pt idx="65">
                  <c:v>7.4459999999999997</c:v>
                </c:pt>
                <c:pt idx="66">
                  <c:v>7.5730000000000004</c:v>
                </c:pt>
                <c:pt idx="67">
                  <c:v>7.7350000000000003</c:v>
                </c:pt>
                <c:pt idx="68">
                  <c:v>7.82</c:v>
                </c:pt>
                <c:pt idx="69">
                  <c:v>7.8650000000000002</c:v>
                </c:pt>
                <c:pt idx="70">
                  <c:v>7.8810000000000002</c:v>
                </c:pt>
                <c:pt idx="71">
                  <c:v>7.8760000000000003</c:v>
                </c:pt>
                <c:pt idx="72">
                  <c:v>7.8620000000000001</c:v>
                </c:pt>
                <c:pt idx="73">
                  <c:v>7.8280000000000003</c:v>
                </c:pt>
                <c:pt idx="74">
                  <c:v>7.6859999999999999</c:v>
                </c:pt>
                <c:pt idx="75">
                  <c:v>7.54</c:v>
                </c:pt>
                <c:pt idx="76">
                  <c:v>7.3970000000000002</c:v>
                </c:pt>
                <c:pt idx="77">
                  <c:v>7.359</c:v>
                </c:pt>
                <c:pt idx="78">
                  <c:v>7.4089999999999998</c:v>
                </c:pt>
                <c:pt idx="79">
                  <c:v>7.4580000000000002</c:v>
                </c:pt>
                <c:pt idx="80">
                  <c:v>7.4340000000000002</c:v>
                </c:pt>
                <c:pt idx="81">
                  <c:v>7.375</c:v>
                </c:pt>
                <c:pt idx="82">
                  <c:v>7.3289999999999997</c:v>
                </c:pt>
                <c:pt idx="83">
                  <c:v>7.3010000000000002</c:v>
                </c:pt>
                <c:pt idx="84">
                  <c:v>7.2910000000000004</c:v>
                </c:pt>
                <c:pt idx="85">
                  <c:v>7.2859999999999996</c:v>
                </c:pt>
                <c:pt idx="86">
                  <c:v>7.2709999999999999</c:v>
                </c:pt>
                <c:pt idx="87">
                  <c:v>7.2489999999999997</c:v>
                </c:pt>
                <c:pt idx="88">
                  <c:v>7.2210000000000001</c:v>
                </c:pt>
                <c:pt idx="89">
                  <c:v>7.1890000000000001</c:v>
                </c:pt>
                <c:pt idx="90">
                  <c:v>7.1559999999999997</c:v>
                </c:pt>
                <c:pt idx="91">
                  <c:v>7.1230000000000002</c:v>
                </c:pt>
                <c:pt idx="92">
                  <c:v>7.085</c:v>
                </c:pt>
                <c:pt idx="93">
                  <c:v>7.016</c:v>
                </c:pt>
                <c:pt idx="94">
                  <c:v>6.9669999999999996</c:v>
                </c:pt>
                <c:pt idx="95">
                  <c:v>6.9359999999999999</c:v>
                </c:pt>
                <c:pt idx="96">
                  <c:v>6.9189999999999996</c:v>
                </c:pt>
                <c:pt idx="97">
                  <c:v>6.9109999999999996</c:v>
                </c:pt>
                <c:pt idx="98">
                  <c:v>6.9089999999999998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C-8DF1-421A-937B-CD0BD4138A34}"/>
            </c:ext>
          </c:extLst>
        </c:ser>
        <c:ser>
          <c:idx val="29"/>
          <c:order val="29"/>
          <c:tx>
            <c:v>band 29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Data'!$AD$1:$AD$99</c:f>
              <c:numCache>
                <c:formatCode>General</c:formatCode>
                <c:ptCount val="99"/>
                <c:pt idx="0">
                  <c:v>7.0110000000000001</c:v>
                </c:pt>
                <c:pt idx="1">
                  <c:v>7.0279999999999996</c:v>
                </c:pt>
                <c:pt idx="2">
                  <c:v>7.0780000000000003</c:v>
                </c:pt>
                <c:pt idx="3">
                  <c:v>7.1559999999999997</c:v>
                </c:pt>
                <c:pt idx="4">
                  <c:v>7.2590000000000003</c:v>
                </c:pt>
                <c:pt idx="5">
                  <c:v>7.3810000000000002</c:v>
                </c:pt>
                <c:pt idx="6">
                  <c:v>7.5190000000000001</c:v>
                </c:pt>
                <c:pt idx="7">
                  <c:v>7.6689999999999996</c:v>
                </c:pt>
                <c:pt idx="8">
                  <c:v>7.7770000000000001</c:v>
                </c:pt>
                <c:pt idx="9">
                  <c:v>7.7889999999999997</c:v>
                </c:pt>
                <c:pt idx="10">
                  <c:v>7.7969999999999997</c:v>
                </c:pt>
                <c:pt idx="11">
                  <c:v>7.8010000000000002</c:v>
                </c:pt>
                <c:pt idx="12">
                  <c:v>7.9379999999999997</c:v>
                </c:pt>
                <c:pt idx="13">
                  <c:v>8.0730000000000004</c:v>
                </c:pt>
                <c:pt idx="14">
                  <c:v>8.1329999999999991</c:v>
                </c:pt>
                <c:pt idx="15">
                  <c:v>8.1069999999999993</c:v>
                </c:pt>
                <c:pt idx="16">
                  <c:v>8.077</c:v>
                </c:pt>
                <c:pt idx="17">
                  <c:v>8.0589999999999993</c:v>
                </c:pt>
                <c:pt idx="18">
                  <c:v>8.0410000000000004</c:v>
                </c:pt>
                <c:pt idx="19">
                  <c:v>8.0190000000000001</c:v>
                </c:pt>
                <c:pt idx="20">
                  <c:v>7.8959999999999999</c:v>
                </c:pt>
                <c:pt idx="21">
                  <c:v>7.806</c:v>
                </c:pt>
                <c:pt idx="22">
                  <c:v>7.8070000000000004</c:v>
                </c:pt>
                <c:pt idx="23">
                  <c:v>7.806</c:v>
                </c:pt>
                <c:pt idx="24">
                  <c:v>7.8049999999999997</c:v>
                </c:pt>
                <c:pt idx="25">
                  <c:v>7.79</c:v>
                </c:pt>
                <c:pt idx="26">
                  <c:v>7.7590000000000003</c:v>
                </c:pt>
                <c:pt idx="27">
                  <c:v>7.74</c:v>
                </c:pt>
                <c:pt idx="28">
                  <c:v>7.7329999999999997</c:v>
                </c:pt>
                <c:pt idx="29">
                  <c:v>7.7380000000000004</c:v>
                </c:pt>
                <c:pt idx="30">
                  <c:v>7.7510000000000003</c:v>
                </c:pt>
                <c:pt idx="31">
                  <c:v>7.7709999999999999</c:v>
                </c:pt>
                <c:pt idx="32">
                  <c:v>7.7949999999999999</c:v>
                </c:pt>
                <c:pt idx="33">
                  <c:v>7.6390000000000002</c:v>
                </c:pt>
                <c:pt idx="34">
                  <c:v>7.4740000000000002</c:v>
                </c:pt>
                <c:pt idx="35">
                  <c:v>7.3049999999999997</c:v>
                </c:pt>
                <c:pt idx="36">
                  <c:v>7.1340000000000003</c:v>
                </c:pt>
                <c:pt idx="37">
                  <c:v>7.0750000000000002</c:v>
                </c:pt>
                <c:pt idx="38">
                  <c:v>7.0519999999999996</c:v>
                </c:pt>
                <c:pt idx="39">
                  <c:v>7.0339999999999998</c:v>
                </c:pt>
                <c:pt idx="40">
                  <c:v>7.0209999999999999</c:v>
                </c:pt>
                <c:pt idx="41">
                  <c:v>7.0140000000000002</c:v>
                </c:pt>
                <c:pt idx="42">
                  <c:v>7.0110000000000001</c:v>
                </c:pt>
                <c:pt idx="43">
                  <c:v>7.0110000000000001</c:v>
                </c:pt>
                <c:pt idx="44">
                  <c:v>7.0110000000000001</c:v>
                </c:pt>
                <c:pt idx="45">
                  <c:v>7.01</c:v>
                </c:pt>
                <c:pt idx="46">
                  <c:v>7.0090000000000003</c:v>
                </c:pt>
                <c:pt idx="47">
                  <c:v>7.008</c:v>
                </c:pt>
                <c:pt idx="48">
                  <c:v>7.0069999999999997</c:v>
                </c:pt>
                <c:pt idx="49">
                  <c:v>7.0060000000000002</c:v>
                </c:pt>
                <c:pt idx="50">
                  <c:v>7.0039999999999996</c:v>
                </c:pt>
                <c:pt idx="51">
                  <c:v>7.0019999999999998</c:v>
                </c:pt>
                <c:pt idx="52">
                  <c:v>6.9989999999999997</c:v>
                </c:pt>
                <c:pt idx="53">
                  <c:v>6.9950000000000001</c:v>
                </c:pt>
                <c:pt idx="54">
                  <c:v>6.992</c:v>
                </c:pt>
                <c:pt idx="55">
                  <c:v>6.9880000000000004</c:v>
                </c:pt>
                <c:pt idx="56">
                  <c:v>6.9870000000000001</c:v>
                </c:pt>
                <c:pt idx="57">
                  <c:v>7.0019999999999998</c:v>
                </c:pt>
                <c:pt idx="58">
                  <c:v>7.048</c:v>
                </c:pt>
                <c:pt idx="59">
                  <c:v>7.125</c:v>
                </c:pt>
                <c:pt idx="60">
                  <c:v>7.2320000000000002</c:v>
                </c:pt>
                <c:pt idx="61">
                  <c:v>7.3650000000000002</c:v>
                </c:pt>
                <c:pt idx="62">
                  <c:v>7.4509999999999996</c:v>
                </c:pt>
                <c:pt idx="63">
                  <c:v>7.4889999999999999</c:v>
                </c:pt>
                <c:pt idx="64">
                  <c:v>7.4720000000000004</c:v>
                </c:pt>
                <c:pt idx="65">
                  <c:v>7.6029999999999998</c:v>
                </c:pt>
                <c:pt idx="66">
                  <c:v>7.6779999999999999</c:v>
                </c:pt>
                <c:pt idx="67">
                  <c:v>7.7539999999999996</c:v>
                </c:pt>
                <c:pt idx="68">
                  <c:v>7.89</c:v>
                </c:pt>
                <c:pt idx="69">
                  <c:v>7.8840000000000003</c:v>
                </c:pt>
                <c:pt idx="70">
                  <c:v>7.8810000000000002</c:v>
                </c:pt>
                <c:pt idx="71">
                  <c:v>7.8789999999999996</c:v>
                </c:pt>
                <c:pt idx="72">
                  <c:v>7.8739999999999997</c:v>
                </c:pt>
                <c:pt idx="73">
                  <c:v>7.8390000000000004</c:v>
                </c:pt>
                <c:pt idx="74">
                  <c:v>7.8070000000000004</c:v>
                </c:pt>
                <c:pt idx="75">
                  <c:v>7.7640000000000002</c:v>
                </c:pt>
                <c:pt idx="76">
                  <c:v>7.71</c:v>
                </c:pt>
                <c:pt idx="77">
                  <c:v>7.6459999999999999</c:v>
                </c:pt>
                <c:pt idx="78">
                  <c:v>7.5750000000000002</c:v>
                </c:pt>
                <c:pt idx="79">
                  <c:v>7.5019999999999998</c:v>
                </c:pt>
                <c:pt idx="80">
                  <c:v>7.5030000000000001</c:v>
                </c:pt>
                <c:pt idx="81">
                  <c:v>7.5439999999999996</c:v>
                </c:pt>
                <c:pt idx="82">
                  <c:v>7.5759999999999996</c:v>
                </c:pt>
                <c:pt idx="83">
                  <c:v>7.5960000000000001</c:v>
                </c:pt>
                <c:pt idx="84">
                  <c:v>7.6029999999999998</c:v>
                </c:pt>
                <c:pt idx="85">
                  <c:v>7.6059999999999999</c:v>
                </c:pt>
                <c:pt idx="86">
                  <c:v>7.6130000000000004</c:v>
                </c:pt>
                <c:pt idx="87">
                  <c:v>7.625</c:v>
                </c:pt>
                <c:pt idx="88">
                  <c:v>7.5350000000000001</c:v>
                </c:pt>
                <c:pt idx="89">
                  <c:v>7.4020000000000001</c:v>
                </c:pt>
                <c:pt idx="90">
                  <c:v>7.28</c:v>
                </c:pt>
                <c:pt idx="91">
                  <c:v>7.173</c:v>
                </c:pt>
                <c:pt idx="92">
                  <c:v>7.0910000000000002</c:v>
                </c:pt>
                <c:pt idx="93">
                  <c:v>7.0620000000000003</c:v>
                </c:pt>
                <c:pt idx="94">
                  <c:v>7.0369999999999999</c:v>
                </c:pt>
                <c:pt idx="95">
                  <c:v>7.016</c:v>
                </c:pt>
                <c:pt idx="96">
                  <c:v>7</c:v>
                </c:pt>
                <c:pt idx="97">
                  <c:v>6.99</c:v>
                </c:pt>
                <c:pt idx="98">
                  <c:v>6.9870000000000001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D-8DF1-421A-937B-CD0BD4138A34}"/>
            </c:ext>
          </c:extLst>
        </c:ser>
        <c:ser>
          <c:idx val="30"/>
          <c:order val="30"/>
          <c:tx>
            <c:v>band 30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Data'!$AE$1:$AE$99</c:f>
              <c:numCache>
                <c:formatCode>General</c:formatCode>
                <c:ptCount val="99"/>
                <c:pt idx="0">
                  <c:v>7.0110000000000001</c:v>
                </c:pt>
                <c:pt idx="1">
                  <c:v>7.0309999999999997</c:v>
                </c:pt>
                <c:pt idx="2">
                  <c:v>7.0880000000000001</c:v>
                </c:pt>
                <c:pt idx="3">
                  <c:v>7.1779999999999999</c:v>
                </c:pt>
                <c:pt idx="4">
                  <c:v>7.2949999999999999</c:v>
                </c:pt>
                <c:pt idx="5">
                  <c:v>7.431</c:v>
                </c:pt>
                <c:pt idx="6">
                  <c:v>7.5819999999999999</c:v>
                </c:pt>
                <c:pt idx="7">
                  <c:v>7.7430000000000003</c:v>
                </c:pt>
                <c:pt idx="8">
                  <c:v>7.8280000000000003</c:v>
                </c:pt>
                <c:pt idx="9">
                  <c:v>7.9909999999999997</c:v>
                </c:pt>
                <c:pt idx="10">
                  <c:v>8.0380000000000003</c:v>
                </c:pt>
                <c:pt idx="11">
                  <c:v>8.0779999999999994</c:v>
                </c:pt>
                <c:pt idx="12">
                  <c:v>8.1080000000000005</c:v>
                </c:pt>
                <c:pt idx="13">
                  <c:v>8.1259999999999994</c:v>
                </c:pt>
                <c:pt idx="14">
                  <c:v>8.1329999999999991</c:v>
                </c:pt>
                <c:pt idx="15">
                  <c:v>8.1310000000000002</c:v>
                </c:pt>
                <c:pt idx="16">
                  <c:v>8.1240000000000006</c:v>
                </c:pt>
                <c:pt idx="17">
                  <c:v>8.1140000000000008</c:v>
                </c:pt>
                <c:pt idx="18">
                  <c:v>8.1010000000000009</c:v>
                </c:pt>
                <c:pt idx="19">
                  <c:v>8.0229999999999997</c:v>
                </c:pt>
                <c:pt idx="20">
                  <c:v>7.992</c:v>
                </c:pt>
                <c:pt idx="21">
                  <c:v>7.9580000000000002</c:v>
                </c:pt>
                <c:pt idx="22">
                  <c:v>7.9180000000000001</c:v>
                </c:pt>
                <c:pt idx="23">
                  <c:v>7.8739999999999997</c:v>
                </c:pt>
                <c:pt idx="24">
                  <c:v>7.83</c:v>
                </c:pt>
                <c:pt idx="25">
                  <c:v>7.8029999999999999</c:v>
                </c:pt>
                <c:pt idx="26">
                  <c:v>7.8010000000000002</c:v>
                </c:pt>
                <c:pt idx="27">
                  <c:v>7.8</c:v>
                </c:pt>
                <c:pt idx="28">
                  <c:v>7.7990000000000004</c:v>
                </c:pt>
                <c:pt idx="29">
                  <c:v>7.7990000000000004</c:v>
                </c:pt>
                <c:pt idx="30">
                  <c:v>7.7990000000000004</c:v>
                </c:pt>
                <c:pt idx="31">
                  <c:v>7.7990000000000004</c:v>
                </c:pt>
                <c:pt idx="32">
                  <c:v>7.7960000000000003</c:v>
                </c:pt>
                <c:pt idx="33">
                  <c:v>7.79</c:v>
                </c:pt>
                <c:pt idx="34">
                  <c:v>7.7430000000000003</c:v>
                </c:pt>
                <c:pt idx="35">
                  <c:v>7.6390000000000002</c:v>
                </c:pt>
                <c:pt idx="36">
                  <c:v>7.4909999999999997</c:v>
                </c:pt>
                <c:pt idx="37">
                  <c:v>7.3579999999999997</c:v>
                </c:pt>
                <c:pt idx="38">
                  <c:v>7.242</c:v>
                </c:pt>
                <c:pt idx="39">
                  <c:v>7.1459999999999999</c:v>
                </c:pt>
                <c:pt idx="40">
                  <c:v>7.0730000000000004</c:v>
                </c:pt>
                <c:pt idx="41">
                  <c:v>7.0270000000000001</c:v>
                </c:pt>
                <c:pt idx="42">
                  <c:v>7.0110000000000001</c:v>
                </c:pt>
                <c:pt idx="43">
                  <c:v>7.0110000000000001</c:v>
                </c:pt>
                <c:pt idx="44">
                  <c:v>7.0110000000000001</c:v>
                </c:pt>
                <c:pt idx="45">
                  <c:v>7.01</c:v>
                </c:pt>
                <c:pt idx="46">
                  <c:v>7.0090000000000003</c:v>
                </c:pt>
                <c:pt idx="47">
                  <c:v>7.008</c:v>
                </c:pt>
                <c:pt idx="48">
                  <c:v>7.0069999999999997</c:v>
                </c:pt>
                <c:pt idx="49">
                  <c:v>7.0060000000000002</c:v>
                </c:pt>
                <c:pt idx="50">
                  <c:v>7.0039999999999996</c:v>
                </c:pt>
                <c:pt idx="51">
                  <c:v>7.0019999999999998</c:v>
                </c:pt>
                <c:pt idx="52">
                  <c:v>6.9989999999999997</c:v>
                </c:pt>
                <c:pt idx="53">
                  <c:v>6.9950000000000001</c:v>
                </c:pt>
                <c:pt idx="54">
                  <c:v>6.992</c:v>
                </c:pt>
                <c:pt idx="55">
                  <c:v>6.9880000000000004</c:v>
                </c:pt>
                <c:pt idx="56">
                  <c:v>6.9870000000000001</c:v>
                </c:pt>
                <c:pt idx="57">
                  <c:v>7.0069999999999997</c:v>
                </c:pt>
                <c:pt idx="58">
                  <c:v>7.0679999999999996</c:v>
                </c:pt>
                <c:pt idx="59">
                  <c:v>7.1619999999999999</c:v>
                </c:pt>
                <c:pt idx="60">
                  <c:v>7.2770000000000001</c:v>
                </c:pt>
                <c:pt idx="61">
                  <c:v>7.3860000000000001</c:v>
                </c:pt>
                <c:pt idx="62">
                  <c:v>7.5190000000000001</c:v>
                </c:pt>
                <c:pt idx="63">
                  <c:v>7.5270000000000001</c:v>
                </c:pt>
                <c:pt idx="64">
                  <c:v>7.5380000000000003</c:v>
                </c:pt>
                <c:pt idx="65">
                  <c:v>7.6349999999999998</c:v>
                </c:pt>
                <c:pt idx="66">
                  <c:v>7.8010000000000002</c:v>
                </c:pt>
                <c:pt idx="67">
                  <c:v>7.91</c:v>
                </c:pt>
                <c:pt idx="68">
                  <c:v>7.8940000000000001</c:v>
                </c:pt>
                <c:pt idx="69">
                  <c:v>8.0120000000000005</c:v>
                </c:pt>
                <c:pt idx="70">
                  <c:v>8.0619999999999994</c:v>
                </c:pt>
                <c:pt idx="71">
                  <c:v>8.0350000000000001</c:v>
                </c:pt>
                <c:pt idx="72">
                  <c:v>7.952</c:v>
                </c:pt>
                <c:pt idx="73">
                  <c:v>7.8650000000000002</c:v>
                </c:pt>
                <c:pt idx="74">
                  <c:v>7.8529999999999998</c:v>
                </c:pt>
                <c:pt idx="75">
                  <c:v>7.8390000000000004</c:v>
                </c:pt>
                <c:pt idx="76">
                  <c:v>7.8230000000000004</c:v>
                </c:pt>
                <c:pt idx="77">
                  <c:v>7.8049999999999997</c:v>
                </c:pt>
                <c:pt idx="78">
                  <c:v>7.7859999999999996</c:v>
                </c:pt>
                <c:pt idx="79">
                  <c:v>7.766</c:v>
                </c:pt>
                <c:pt idx="80">
                  <c:v>7.7450000000000001</c:v>
                </c:pt>
                <c:pt idx="81">
                  <c:v>7.7229999999999999</c:v>
                </c:pt>
                <c:pt idx="82">
                  <c:v>7.6989999999999998</c:v>
                </c:pt>
                <c:pt idx="83">
                  <c:v>7.68</c:v>
                </c:pt>
                <c:pt idx="84">
                  <c:v>7.673</c:v>
                </c:pt>
                <c:pt idx="85">
                  <c:v>7.6769999999999996</c:v>
                </c:pt>
                <c:pt idx="86">
                  <c:v>7.6879999999999997</c:v>
                </c:pt>
                <c:pt idx="87">
                  <c:v>7.6740000000000004</c:v>
                </c:pt>
                <c:pt idx="88">
                  <c:v>7.641</c:v>
                </c:pt>
                <c:pt idx="89">
                  <c:v>7.657</c:v>
                </c:pt>
                <c:pt idx="90">
                  <c:v>7.6230000000000002</c:v>
                </c:pt>
                <c:pt idx="91">
                  <c:v>7.5330000000000004</c:v>
                </c:pt>
                <c:pt idx="92">
                  <c:v>7.4169999999999998</c:v>
                </c:pt>
                <c:pt idx="93">
                  <c:v>7.3029999999999999</c:v>
                </c:pt>
                <c:pt idx="94">
                  <c:v>7.1989999999999998</c:v>
                </c:pt>
                <c:pt idx="95">
                  <c:v>7.1109999999999998</c:v>
                </c:pt>
                <c:pt idx="96">
                  <c:v>7.0439999999999996</c:v>
                </c:pt>
                <c:pt idx="97">
                  <c:v>7.0019999999999998</c:v>
                </c:pt>
                <c:pt idx="98">
                  <c:v>6.9870000000000001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E-8DF1-421A-937B-CD0BD4138A34}"/>
            </c:ext>
          </c:extLst>
        </c:ser>
        <c:ser>
          <c:idx val="31"/>
          <c:order val="31"/>
          <c:tx>
            <c:v>band 31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Data'!$AF$1:$AF$99</c:f>
              <c:numCache>
                <c:formatCode>General</c:formatCode>
                <c:ptCount val="99"/>
                <c:pt idx="0">
                  <c:v>7.4530000000000003</c:v>
                </c:pt>
                <c:pt idx="1">
                  <c:v>7.4660000000000002</c:v>
                </c:pt>
                <c:pt idx="2">
                  <c:v>7.5039999999999996</c:v>
                </c:pt>
                <c:pt idx="3">
                  <c:v>7.5579999999999998</c:v>
                </c:pt>
                <c:pt idx="4">
                  <c:v>7.6210000000000004</c:v>
                </c:pt>
                <c:pt idx="5">
                  <c:v>7.6840000000000002</c:v>
                </c:pt>
                <c:pt idx="6">
                  <c:v>7.7320000000000002</c:v>
                </c:pt>
                <c:pt idx="7">
                  <c:v>7.76</c:v>
                </c:pt>
                <c:pt idx="8">
                  <c:v>7.907</c:v>
                </c:pt>
                <c:pt idx="9">
                  <c:v>7.992</c:v>
                </c:pt>
                <c:pt idx="10">
                  <c:v>8.125</c:v>
                </c:pt>
                <c:pt idx="11">
                  <c:v>8.1310000000000002</c:v>
                </c:pt>
                <c:pt idx="12">
                  <c:v>8.1329999999999991</c:v>
                </c:pt>
                <c:pt idx="13">
                  <c:v>8.1329999999999991</c:v>
                </c:pt>
                <c:pt idx="14">
                  <c:v>8.1329999999999991</c:v>
                </c:pt>
                <c:pt idx="15">
                  <c:v>8.1319999999999997</c:v>
                </c:pt>
                <c:pt idx="16">
                  <c:v>8.1289999999999996</c:v>
                </c:pt>
                <c:pt idx="17">
                  <c:v>8.1240000000000006</c:v>
                </c:pt>
                <c:pt idx="18">
                  <c:v>8.1170000000000009</c:v>
                </c:pt>
                <c:pt idx="19">
                  <c:v>8.0830000000000002</c:v>
                </c:pt>
                <c:pt idx="20">
                  <c:v>8.0619999999999994</c:v>
                </c:pt>
                <c:pt idx="21">
                  <c:v>8.0389999999999997</c:v>
                </c:pt>
                <c:pt idx="22">
                  <c:v>8.0139999999999993</c:v>
                </c:pt>
                <c:pt idx="23">
                  <c:v>7.9889999999999999</c:v>
                </c:pt>
                <c:pt idx="24">
                  <c:v>7.9649999999999999</c:v>
                </c:pt>
                <c:pt idx="25">
                  <c:v>7.944</c:v>
                </c:pt>
                <c:pt idx="26">
                  <c:v>7.9269999999999996</c:v>
                </c:pt>
                <c:pt idx="27">
                  <c:v>7.9160000000000004</c:v>
                </c:pt>
                <c:pt idx="28">
                  <c:v>7.9119999999999999</c:v>
                </c:pt>
                <c:pt idx="29">
                  <c:v>7.907</c:v>
                </c:pt>
                <c:pt idx="30">
                  <c:v>7.8920000000000003</c:v>
                </c:pt>
                <c:pt idx="31">
                  <c:v>7.867</c:v>
                </c:pt>
                <c:pt idx="32">
                  <c:v>7.7990000000000004</c:v>
                </c:pt>
                <c:pt idx="33">
                  <c:v>7.7990000000000004</c:v>
                </c:pt>
                <c:pt idx="34">
                  <c:v>7.7990000000000004</c:v>
                </c:pt>
                <c:pt idx="35">
                  <c:v>7.6929999999999996</c:v>
                </c:pt>
                <c:pt idx="36">
                  <c:v>7.6429999999999998</c:v>
                </c:pt>
                <c:pt idx="37">
                  <c:v>7.5940000000000003</c:v>
                </c:pt>
                <c:pt idx="38">
                  <c:v>7.5490000000000004</c:v>
                </c:pt>
                <c:pt idx="39">
                  <c:v>7.51</c:v>
                </c:pt>
                <c:pt idx="40">
                  <c:v>7.4790000000000001</c:v>
                </c:pt>
                <c:pt idx="41">
                  <c:v>7.46</c:v>
                </c:pt>
                <c:pt idx="42">
                  <c:v>7.4530000000000003</c:v>
                </c:pt>
                <c:pt idx="43">
                  <c:v>7.4630000000000001</c:v>
                </c:pt>
                <c:pt idx="44">
                  <c:v>7.4909999999999997</c:v>
                </c:pt>
                <c:pt idx="45">
                  <c:v>7.5339999999999998</c:v>
                </c:pt>
                <c:pt idx="46">
                  <c:v>7.5880000000000001</c:v>
                </c:pt>
                <c:pt idx="47">
                  <c:v>7.6479999999999997</c:v>
                </c:pt>
                <c:pt idx="48">
                  <c:v>7.7119999999999997</c:v>
                </c:pt>
                <c:pt idx="49">
                  <c:v>7.774</c:v>
                </c:pt>
                <c:pt idx="50">
                  <c:v>7.7990000000000004</c:v>
                </c:pt>
                <c:pt idx="51">
                  <c:v>7.7990000000000004</c:v>
                </c:pt>
                <c:pt idx="52">
                  <c:v>7.7990000000000004</c:v>
                </c:pt>
                <c:pt idx="53">
                  <c:v>7.7990000000000004</c:v>
                </c:pt>
                <c:pt idx="54">
                  <c:v>7.7990000000000004</c:v>
                </c:pt>
                <c:pt idx="55">
                  <c:v>7.7990000000000004</c:v>
                </c:pt>
                <c:pt idx="56">
                  <c:v>7.7990000000000004</c:v>
                </c:pt>
                <c:pt idx="57">
                  <c:v>7.7939999999999996</c:v>
                </c:pt>
                <c:pt idx="58">
                  <c:v>7.7560000000000002</c:v>
                </c:pt>
                <c:pt idx="59">
                  <c:v>7.69</c:v>
                </c:pt>
                <c:pt idx="60">
                  <c:v>7.6390000000000002</c:v>
                </c:pt>
                <c:pt idx="61">
                  <c:v>7.6319999999999997</c:v>
                </c:pt>
                <c:pt idx="62">
                  <c:v>7.5940000000000003</c:v>
                </c:pt>
                <c:pt idx="63">
                  <c:v>7.6890000000000001</c:v>
                </c:pt>
                <c:pt idx="64">
                  <c:v>7.867</c:v>
                </c:pt>
                <c:pt idx="65">
                  <c:v>7.95</c:v>
                </c:pt>
                <c:pt idx="66">
                  <c:v>7.93</c:v>
                </c:pt>
                <c:pt idx="67">
                  <c:v>7.9660000000000002</c:v>
                </c:pt>
                <c:pt idx="68">
                  <c:v>8.1199999999999992</c:v>
                </c:pt>
                <c:pt idx="69">
                  <c:v>8.2469999999999999</c:v>
                </c:pt>
                <c:pt idx="70">
                  <c:v>8.3030000000000008</c:v>
                </c:pt>
                <c:pt idx="71">
                  <c:v>8.2769999999999992</c:v>
                </c:pt>
                <c:pt idx="72">
                  <c:v>8.2349999999999994</c:v>
                </c:pt>
                <c:pt idx="73">
                  <c:v>8.2029999999999994</c:v>
                </c:pt>
                <c:pt idx="74">
                  <c:v>8.1769999999999996</c:v>
                </c:pt>
                <c:pt idx="75">
                  <c:v>8.1519999999999992</c:v>
                </c:pt>
                <c:pt idx="76">
                  <c:v>8.1259999999999994</c:v>
                </c:pt>
                <c:pt idx="77">
                  <c:v>8.0609999999999999</c:v>
                </c:pt>
                <c:pt idx="78">
                  <c:v>7.984</c:v>
                </c:pt>
                <c:pt idx="79">
                  <c:v>7.9249999999999998</c:v>
                </c:pt>
                <c:pt idx="80">
                  <c:v>7.8789999999999996</c:v>
                </c:pt>
                <c:pt idx="81">
                  <c:v>7.8410000000000002</c:v>
                </c:pt>
                <c:pt idx="82">
                  <c:v>7.7960000000000003</c:v>
                </c:pt>
                <c:pt idx="83">
                  <c:v>7.7729999999999997</c:v>
                </c:pt>
                <c:pt idx="84">
                  <c:v>7.766</c:v>
                </c:pt>
                <c:pt idx="85">
                  <c:v>7.7480000000000002</c:v>
                </c:pt>
                <c:pt idx="86">
                  <c:v>7.7210000000000001</c:v>
                </c:pt>
                <c:pt idx="87">
                  <c:v>7.6959999999999997</c:v>
                </c:pt>
                <c:pt idx="88">
                  <c:v>7.6749999999999998</c:v>
                </c:pt>
                <c:pt idx="89">
                  <c:v>7.66</c:v>
                </c:pt>
                <c:pt idx="90">
                  <c:v>7.681</c:v>
                </c:pt>
                <c:pt idx="91">
                  <c:v>7.7009999999999996</c:v>
                </c:pt>
                <c:pt idx="92">
                  <c:v>7.7060000000000004</c:v>
                </c:pt>
                <c:pt idx="93">
                  <c:v>7.7229999999999999</c:v>
                </c:pt>
                <c:pt idx="94">
                  <c:v>7.7489999999999997</c:v>
                </c:pt>
                <c:pt idx="95">
                  <c:v>7.7779999999999996</c:v>
                </c:pt>
                <c:pt idx="96">
                  <c:v>7.79</c:v>
                </c:pt>
                <c:pt idx="97">
                  <c:v>7.7969999999999997</c:v>
                </c:pt>
                <c:pt idx="98">
                  <c:v>7.7990000000000004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F-8DF1-421A-937B-CD0BD4138A34}"/>
            </c:ext>
          </c:extLst>
        </c:ser>
        <c:ser>
          <c:idx val="32"/>
          <c:order val="32"/>
          <c:tx>
            <c:v>band 32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Data'!$AG$1:$AG$99</c:f>
              <c:numCache>
                <c:formatCode>General</c:formatCode>
                <c:ptCount val="99"/>
                <c:pt idx="0">
                  <c:v>7.76</c:v>
                </c:pt>
                <c:pt idx="1">
                  <c:v>7.7709999999999999</c:v>
                </c:pt>
                <c:pt idx="2">
                  <c:v>7.798</c:v>
                </c:pt>
                <c:pt idx="3">
                  <c:v>7.7969999999999997</c:v>
                </c:pt>
                <c:pt idx="4">
                  <c:v>7.7969999999999997</c:v>
                </c:pt>
                <c:pt idx="5">
                  <c:v>7.8040000000000003</c:v>
                </c:pt>
                <c:pt idx="6">
                  <c:v>7.8310000000000004</c:v>
                </c:pt>
                <c:pt idx="7">
                  <c:v>7.88</c:v>
                </c:pt>
                <c:pt idx="8">
                  <c:v>7.9370000000000003</c:v>
                </c:pt>
                <c:pt idx="9">
                  <c:v>8.0690000000000008</c:v>
                </c:pt>
                <c:pt idx="10">
                  <c:v>8.157</c:v>
                </c:pt>
                <c:pt idx="11">
                  <c:v>8.3119999999999994</c:v>
                </c:pt>
                <c:pt idx="12">
                  <c:v>8.4329999999999998</c:v>
                </c:pt>
                <c:pt idx="13">
                  <c:v>8.4740000000000002</c:v>
                </c:pt>
                <c:pt idx="14">
                  <c:v>8.4689999999999994</c:v>
                </c:pt>
                <c:pt idx="15">
                  <c:v>8.4440000000000008</c:v>
                </c:pt>
                <c:pt idx="16">
                  <c:v>8.3740000000000006</c:v>
                </c:pt>
                <c:pt idx="17">
                  <c:v>8.2710000000000008</c:v>
                </c:pt>
                <c:pt idx="18">
                  <c:v>8.15</c:v>
                </c:pt>
                <c:pt idx="19">
                  <c:v>8.1080000000000005</c:v>
                </c:pt>
                <c:pt idx="20">
                  <c:v>8.0969999999999995</c:v>
                </c:pt>
                <c:pt idx="21">
                  <c:v>8.0850000000000009</c:v>
                </c:pt>
                <c:pt idx="22">
                  <c:v>8.0709999999999997</c:v>
                </c:pt>
                <c:pt idx="23">
                  <c:v>8.0559999999999992</c:v>
                </c:pt>
                <c:pt idx="24">
                  <c:v>8.0419999999999998</c:v>
                </c:pt>
                <c:pt idx="25">
                  <c:v>8.0289999999999999</c:v>
                </c:pt>
                <c:pt idx="26">
                  <c:v>8.0190000000000001</c:v>
                </c:pt>
                <c:pt idx="27">
                  <c:v>8.0120000000000005</c:v>
                </c:pt>
                <c:pt idx="28">
                  <c:v>8.01</c:v>
                </c:pt>
                <c:pt idx="29">
                  <c:v>8.0069999999999997</c:v>
                </c:pt>
                <c:pt idx="30">
                  <c:v>8</c:v>
                </c:pt>
                <c:pt idx="31">
                  <c:v>7.9450000000000003</c:v>
                </c:pt>
                <c:pt idx="32">
                  <c:v>7.8319999999999999</c:v>
                </c:pt>
                <c:pt idx="33">
                  <c:v>7.82</c:v>
                </c:pt>
                <c:pt idx="34">
                  <c:v>7.7990000000000004</c:v>
                </c:pt>
                <c:pt idx="35">
                  <c:v>7.7990000000000004</c:v>
                </c:pt>
                <c:pt idx="36">
                  <c:v>7.7990000000000004</c:v>
                </c:pt>
                <c:pt idx="37">
                  <c:v>7.7990000000000004</c:v>
                </c:pt>
                <c:pt idx="38">
                  <c:v>7.7990000000000004</c:v>
                </c:pt>
                <c:pt idx="39">
                  <c:v>7.7990000000000004</c:v>
                </c:pt>
                <c:pt idx="40">
                  <c:v>7.7809999999999997</c:v>
                </c:pt>
                <c:pt idx="41">
                  <c:v>7.7649999999999997</c:v>
                </c:pt>
                <c:pt idx="42">
                  <c:v>7.76</c:v>
                </c:pt>
                <c:pt idx="43">
                  <c:v>7.7670000000000003</c:v>
                </c:pt>
                <c:pt idx="44">
                  <c:v>7.7889999999999997</c:v>
                </c:pt>
                <c:pt idx="45">
                  <c:v>7.7990000000000004</c:v>
                </c:pt>
                <c:pt idx="46">
                  <c:v>7.7990000000000004</c:v>
                </c:pt>
                <c:pt idx="47">
                  <c:v>7.7990000000000004</c:v>
                </c:pt>
                <c:pt idx="48">
                  <c:v>7.7990000000000004</c:v>
                </c:pt>
                <c:pt idx="49">
                  <c:v>7.7990000000000004</c:v>
                </c:pt>
                <c:pt idx="50">
                  <c:v>7.8319999999999999</c:v>
                </c:pt>
                <c:pt idx="51">
                  <c:v>7.8849999999999998</c:v>
                </c:pt>
                <c:pt idx="52">
                  <c:v>7.8789999999999996</c:v>
                </c:pt>
                <c:pt idx="53">
                  <c:v>7.8689999999999998</c:v>
                </c:pt>
                <c:pt idx="54">
                  <c:v>7.8620000000000001</c:v>
                </c:pt>
                <c:pt idx="55">
                  <c:v>7.8570000000000002</c:v>
                </c:pt>
                <c:pt idx="56">
                  <c:v>7.8559999999999999</c:v>
                </c:pt>
                <c:pt idx="57">
                  <c:v>7.8209999999999997</c:v>
                </c:pt>
                <c:pt idx="58">
                  <c:v>7.7789999999999999</c:v>
                </c:pt>
                <c:pt idx="59">
                  <c:v>7.7510000000000003</c:v>
                </c:pt>
                <c:pt idx="60">
                  <c:v>7.71</c:v>
                </c:pt>
                <c:pt idx="61">
                  <c:v>7.657</c:v>
                </c:pt>
                <c:pt idx="62">
                  <c:v>7.7089999999999996</c:v>
                </c:pt>
                <c:pt idx="63">
                  <c:v>7.8520000000000003</c:v>
                </c:pt>
                <c:pt idx="64">
                  <c:v>7.984</c:v>
                </c:pt>
                <c:pt idx="65">
                  <c:v>8.0649999999999995</c:v>
                </c:pt>
                <c:pt idx="66">
                  <c:v>8.2509999999999994</c:v>
                </c:pt>
                <c:pt idx="67">
                  <c:v>8.4390000000000001</c:v>
                </c:pt>
                <c:pt idx="68">
                  <c:v>8.5519999999999996</c:v>
                </c:pt>
                <c:pt idx="69">
                  <c:v>8.5739999999999998</c:v>
                </c:pt>
                <c:pt idx="70">
                  <c:v>8.5830000000000002</c:v>
                </c:pt>
                <c:pt idx="71">
                  <c:v>8.5779999999999994</c:v>
                </c:pt>
                <c:pt idx="72">
                  <c:v>8.5640000000000001</c:v>
                </c:pt>
                <c:pt idx="73">
                  <c:v>8.5340000000000007</c:v>
                </c:pt>
                <c:pt idx="74">
                  <c:v>8.3949999999999996</c:v>
                </c:pt>
                <c:pt idx="75">
                  <c:v>8.2680000000000007</c:v>
                </c:pt>
                <c:pt idx="76">
                  <c:v>8.1549999999999994</c:v>
                </c:pt>
                <c:pt idx="77">
                  <c:v>8.1</c:v>
                </c:pt>
                <c:pt idx="78">
                  <c:v>8.0749999999999993</c:v>
                </c:pt>
                <c:pt idx="79">
                  <c:v>7.9960000000000004</c:v>
                </c:pt>
                <c:pt idx="80">
                  <c:v>7.9089999999999998</c:v>
                </c:pt>
                <c:pt idx="81">
                  <c:v>7.8449999999999998</c:v>
                </c:pt>
                <c:pt idx="82">
                  <c:v>7.8209999999999997</c:v>
                </c:pt>
                <c:pt idx="83">
                  <c:v>7.8070000000000004</c:v>
                </c:pt>
                <c:pt idx="84">
                  <c:v>7.8019999999999996</c:v>
                </c:pt>
                <c:pt idx="85">
                  <c:v>7.82</c:v>
                </c:pt>
                <c:pt idx="86">
                  <c:v>7.8109999999999999</c:v>
                </c:pt>
                <c:pt idx="87">
                  <c:v>7.7030000000000003</c:v>
                </c:pt>
                <c:pt idx="88">
                  <c:v>7.7229999999999999</c:v>
                </c:pt>
                <c:pt idx="89">
                  <c:v>7.7430000000000003</c:v>
                </c:pt>
                <c:pt idx="90">
                  <c:v>7.7290000000000001</c:v>
                </c:pt>
                <c:pt idx="91">
                  <c:v>7.702</c:v>
                </c:pt>
                <c:pt idx="92">
                  <c:v>7.7240000000000002</c:v>
                </c:pt>
                <c:pt idx="93">
                  <c:v>7.7450000000000001</c:v>
                </c:pt>
                <c:pt idx="94">
                  <c:v>7.7629999999999999</c:v>
                </c:pt>
                <c:pt idx="95">
                  <c:v>7.7789999999999999</c:v>
                </c:pt>
                <c:pt idx="96">
                  <c:v>7.8120000000000003</c:v>
                </c:pt>
                <c:pt idx="97">
                  <c:v>7.8419999999999996</c:v>
                </c:pt>
                <c:pt idx="98">
                  <c:v>7.8559999999999999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0-8DF1-421A-937B-CD0BD4138A34}"/>
            </c:ext>
          </c:extLst>
        </c:ser>
        <c:ser>
          <c:idx val="33"/>
          <c:order val="33"/>
          <c:tx>
            <c:v>band 33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Data'!$AH$1:$AH$99</c:f>
              <c:numCache>
                <c:formatCode>General</c:formatCode>
                <c:ptCount val="99"/>
                <c:pt idx="0">
                  <c:v>7.7990000000000004</c:v>
                </c:pt>
                <c:pt idx="1">
                  <c:v>7.7990000000000004</c:v>
                </c:pt>
                <c:pt idx="2">
                  <c:v>7.8019999999999996</c:v>
                </c:pt>
                <c:pt idx="3">
                  <c:v>7.8479999999999999</c:v>
                </c:pt>
                <c:pt idx="4">
                  <c:v>7.9020000000000001</c:v>
                </c:pt>
                <c:pt idx="5">
                  <c:v>7.9569999999999999</c:v>
                </c:pt>
                <c:pt idx="6">
                  <c:v>8.0079999999999991</c:v>
                </c:pt>
                <c:pt idx="7">
                  <c:v>8.0519999999999996</c:v>
                </c:pt>
                <c:pt idx="8">
                  <c:v>8.0860000000000003</c:v>
                </c:pt>
                <c:pt idx="9">
                  <c:v>8.11</c:v>
                </c:pt>
                <c:pt idx="10">
                  <c:v>8.2210000000000001</c:v>
                </c:pt>
                <c:pt idx="11">
                  <c:v>8.3529999999999998</c:v>
                </c:pt>
                <c:pt idx="12">
                  <c:v>8.4450000000000003</c:v>
                </c:pt>
                <c:pt idx="13">
                  <c:v>8.4770000000000003</c:v>
                </c:pt>
                <c:pt idx="14">
                  <c:v>8.4689999999999994</c:v>
                </c:pt>
                <c:pt idx="15">
                  <c:v>8.5039999999999996</c:v>
                </c:pt>
                <c:pt idx="16">
                  <c:v>8.5730000000000004</c:v>
                </c:pt>
                <c:pt idx="17">
                  <c:v>8.6359999999999992</c:v>
                </c:pt>
                <c:pt idx="18">
                  <c:v>8.6820000000000004</c:v>
                </c:pt>
                <c:pt idx="19">
                  <c:v>8.6590000000000007</c:v>
                </c:pt>
                <c:pt idx="20">
                  <c:v>8.5570000000000004</c:v>
                </c:pt>
                <c:pt idx="21">
                  <c:v>8.4670000000000005</c:v>
                </c:pt>
                <c:pt idx="22">
                  <c:v>8.3960000000000008</c:v>
                </c:pt>
                <c:pt idx="23">
                  <c:v>8.3409999999999993</c:v>
                </c:pt>
                <c:pt idx="24">
                  <c:v>8.3019999999999996</c:v>
                </c:pt>
                <c:pt idx="25">
                  <c:v>8.2759999999999998</c:v>
                </c:pt>
                <c:pt idx="26">
                  <c:v>8.2579999999999991</c:v>
                </c:pt>
                <c:pt idx="27">
                  <c:v>8.2490000000000006</c:v>
                </c:pt>
                <c:pt idx="28">
                  <c:v>8.2449999999999992</c:v>
                </c:pt>
                <c:pt idx="29">
                  <c:v>8.1950000000000003</c:v>
                </c:pt>
                <c:pt idx="30">
                  <c:v>8.0830000000000002</c:v>
                </c:pt>
                <c:pt idx="31">
                  <c:v>7.99</c:v>
                </c:pt>
                <c:pt idx="32">
                  <c:v>7.976</c:v>
                </c:pt>
                <c:pt idx="33">
                  <c:v>7.96</c:v>
                </c:pt>
                <c:pt idx="34">
                  <c:v>7.8460000000000001</c:v>
                </c:pt>
                <c:pt idx="35">
                  <c:v>7.87</c:v>
                </c:pt>
                <c:pt idx="36">
                  <c:v>7.8920000000000003</c:v>
                </c:pt>
                <c:pt idx="37">
                  <c:v>7.8630000000000004</c:v>
                </c:pt>
                <c:pt idx="38">
                  <c:v>7.8330000000000002</c:v>
                </c:pt>
                <c:pt idx="39">
                  <c:v>7.8049999999999997</c:v>
                </c:pt>
                <c:pt idx="40">
                  <c:v>7.7990000000000004</c:v>
                </c:pt>
                <c:pt idx="41">
                  <c:v>7.7990000000000004</c:v>
                </c:pt>
                <c:pt idx="42">
                  <c:v>7.7990000000000004</c:v>
                </c:pt>
                <c:pt idx="43">
                  <c:v>7.7990000000000004</c:v>
                </c:pt>
                <c:pt idx="44">
                  <c:v>7.7990000000000004</c:v>
                </c:pt>
                <c:pt idx="45">
                  <c:v>7.8220000000000001</c:v>
                </c:pt>
                <c:pt idx="46">
                  <c:v>7.8650000000000002</c:v>
                </c:pt>
                <c:pt idx="47">
                  <c:v>7.9139999999999997</c:v>
                </c:pt>
                <c:pt idx="48">
                  <c:v>7.923</c:v>
                </c:pt>
                <c:pt idx="49">
                  <c:v>7.9119999999999999</c:v>
                </c:pt>
                <c:pt idx="50">
                  <c:v>7.9009999999999998</c:v>
                </c:pt>
                <c:pt idx="51">
                  <c:v>7.8890000000000002</c:v>
                </c:pt>
                <c:pt idx="52">
                  <c:v>7.8789999999999996</c:v>
                </c:pt>
                <c:pt idx="53">
                  <c:v>7.8689999999999998</c:v>
                </c:pt>
                <c:pt idx="54">
                  <c:v>7.8620000000000001</c:v>
                </c:pt>
                <c:pt idx="55">
                  <c:v>7.8570000000000002</c:v>
                </c:pt>
                <c:pt idx="56">
                  <c:v>7.8559999999999999</c:v>
                </c:pt>
                <c:pt idx="57">
                  <c:v>7.8630000000000004</c:v>
                </c:pt>
                <c:pt idx="58">
                  <c:v>7.8849999999999998</c:v>
                </c:pt>
                <c:pt idx="59">
                  <c:v>7.9189999999999996</c:v>
                </c:pt>
                <c:pt idx="60">
                  <c:v>7.9589999999999996</c:v>
                </c:pt>
                <c:pt idx="61">
                  <c:v>7.9939999999999998</c:v>
                </c:pt>
                <c:pt idx="62">
                  <c:v>8.0079999999999991</c:v>
                </c:pt>
                <c:pt idx="63">
                  <c:v>8.0009999999999994</c:v>
                </c:pt>
                <c:pt idx="64">
                  <c:v>8.0210000000000008</c:v>
                </c:pt>
                <c:pt idx="65">
                  <c:v>8.1980000000000004</c:v>
                </c:pt>
                <c:pt idx="66">
                  <c:v>8.3759999999999994</c:v>
                </c:pt>
                <c:pt idx="67">
                  <c:v>8.5180000000000007</c:v>
                </c:pt>
                <c:pt idx="68">
                  <c:v>8.6229999999999993</c:v>
                </c:pt>
                <c:pt idx="69">
                  <c:v>8.7539999999999996</c:v>
                </c:pt>
                <c:pt idx="70">
                  <c:v>8.7289999999999992</c:v>
                </c:pt>
                <c:pt idx="71">
                  <c:v>8.7200000000000006</c:v>
                </c:pt>
                <c:pt idx="72">
                  <c:v>8.6790000000000003</c:v>
                </c:pt>
                <c:pt idx="73">
                  <c:v>8.5370000000000008</c:v>
                </c:pt>
                <c:pt idx="74">
                  <c:v>8.49</c:v>
                </c:pt>
                <c:pt idx="75">
                  <c:v>8.4149999999999991</c:v>
                </c:pt>
                <c:pt idx="76">
                  <c:v>8.3170000000000002</c:v>
                </c:pt>
                <c:pt idx="77">
                  <c:v>8.2059999999999995</c:v>
                </c:pt>
                <c:pt idx="78">
                  <c:v>8.0969999999999995</c:v>
                </c:pt>
                <c:pt idx="79">
                  <c:v>8.0500000000000007</c:v>
                </c:pt>
                <c:pt idx="80">
                  <c:v>8.0269999999999992</c:v>
                </c:pt>
                <c:pt idx="81">
                  <c:v>8.0090000000000003</c:v>
                </c:pt>
                <c:pt idx="82">
                  <c:v>7.9939999999999998</c:v>
                </c:pt>
                <c:pt idx="83">
                  <c:v>7.9850000000000003</c:v>
                </c:pt>
                <c:pt idx="84">
                  <c:v>7.9820000000000002</c:v>
                </c:pt>
                <c:pt idx="85">
                  <c:v>7.9279999999999999</c:v>
                </c:pt>
                <c:pt idx="86">
                  <c:v>7.8460000000000001</c:v>
                </c:pt>
                <c:pt idx="87">
                  <c:v>7.8630000000000004</c:v>
                </c:pt>
                <c:pt idx="88">
                  <c:v>7.8550000000000004</c:v>
                </c:pt>
                <c:pt idx="89">
                  <c:v>7.8029999999999999</c:v>
                </c:pt>
                <c:pt idx="90">
                  <c:v>7.7640000000000002</c:v>
                </c:pt>
                <c:pt idx="91">
                  <c:v>7.7830000000000004</c:v>
                </c:pt>
                <c:pt idx="92">
                  <c:v>7.8010000000000002</c:v>
                </c:pt>
                <c:pt idx="93">
                  <c:v>7.8170000000000002</c:v>
                </c:pt>
                <c:pt idx="94">
                  <c:v>7.8310000000000004</c:v>
                </c:pt>
                <c:pt idx="95">
                  <c:v>7.8419999999999996</c:v>
                </c:pt>
                <c:pt idx="96">
                  <c:v>7.8490000000000002</c:v>
                </c:pt>
                <c:pt idx="97">
                  <c:v>7.8540000000000001</c:v>
                </c:pt>
                <c:pt idx="98">
                  <c:v>7.8559999999999999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1-8DF1-421A-937B-CD0BD4138A34}"/>
            </c:ext>
          </c:extLst>
        </c:ser>
        <c:ser>
          <c:idx val="34"/>
          <c:order val="34"/>
          <c:tx>
            <c:v>band 34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Data'!$AI$1:$AI$99</c:f>
              <c:numCache>
                <c:formatCode>General</c:formatCode>
                <c:ptCount val="99"/>
                <c:pt idx="0">
                  <c:v>7.9569999999999999</c:v>
                </c:pt>
                <c:pt idx="1">
                  <c:v>7.9610000000000003</c:v>
                </c:pt>
                <c:pt idx="2">
                  <c:v>7.9729999999999999</c:v>
                </c:pt>
                <c:pt idx="3">
                  <c:v>7.9950000000000001</c:v>
                </c:pt>
                <c:pt idx="4">
                  <c:v>8.0329999999999995</c:v>
                </c:pt>
                <c:pt idx="5">
                  <c:v>8.09</c:v>
                </c:pt>
                <c:pt idx="6">
                  <c:v>8.17</c:v>
                </c:pt>
                <c:pt idx="7">
                  <c:v>8.2750000000000004</c:v>
                </c:pt>
                <c:pt idx="8">
                  <c:v>8.4</c:v>
                </c:pt>
                <c:pt idx="9">
                  <c:v>8.5399999999999991</c:v>
                </c:pt>
                <c:pt idx="10">
                  <c:v>8.6869999999999994</c:v>
                </c:pt>
                <c:pt idx="11">
                  <c:v>8.7560000000000002</c:v>
                </c:pt>
                <c:pt idx="12">
                  <c:v>8.7729999999999997</c:v>
                </c:pt>
                <c:pt idx="13">
                  <c:v>8.7810000000000006</c:v>
                </c:pt>
                <c:pt idx="14">
                  <c:v>8.7829999999999995</c:v>
                </c:pt>
                <c:pt idx="15">
                  <c:v>8.782</c:v>
                </c:pt>
                <c:pt idx="16">
                  <c:v>8.7789999999999999</c:v>
                </c:pt>
                <c:pt idx="17">
                  <c:v>8.7739999999999991</c:v>
                </c:pt>
                <c:pt idx="18">
                  <c:v>8.7669999999999995</c:v>
                </c:pt>
                <c:pt idx="19">
                  <c:v>8.7270000000000003</c:v>
                </c:pt>
                <c:pt idx="20">
                  <c:v>8.7289999999999992</c:v>
                </c:pt>
                <c:pt idx="21">
                  <c:v>8.7089999999999996</c:v>
                </c:pt>
                <c:pt idx="22">
                  <c:v>8.6920000000000002</c:v>
                </c:pt>
                <c:pt idx="23">
                  <c:v>8.6769999999999996</c:v>
                </c:pt>
                <c:pt idx="24">
                  <c:v>8.6639999999999997</c:v>
                </c:pt>
                <c:pt idx="25">
                  <c:v>8.6539999999999999</c:v>
                </c:pt>
                <c:pt idx="26">
                  <c:v>8.6470000000000002</c:v>
                </c:pt>
                <c:pt idx="27">
                  <c:v>8.6430000000000007</c:v>
                </c:pt>
                <c:pt idx="28">
                  <c:v>8.641</c:v>
                </c:pt>
                <c:pt idx="29">
                  <c:v>8.6549999999999994</c:v>
                </c:pt>
                <c:pt idx="30">
                  <c:v>8.5129999999999999</c:v>
                </c:pt>
                <c:pt idx="31">
                  <c:v>8.3339999999999996</c:v>
                </c:pt>
                <c:pt idx="32">
                  <c:v>8.15</c:v>
                </c:pt>
                <c:pt idx="33">
                  <c:v>7.9710000000000001</c:v>
                </c:pt>
                <c:pt idx="34">
                  <c:v>7.9409999999999998</c:v>
                </c:pt>
                <c:pt idx="35">
                  <c:v>7.9180000000000001</c:v>
                </c:pt>
                <c:pt idx="36">
                  <c:v>7.8920000000000003</c:v>
                </c:pt>
                <c:pt idx="37">
                  <c:v>7.9109999999999996</c:v>
                </c:pt>
                <c:pt idx="38">
                  <c:v>7.9269999999999996</c:v>
                </c:pt>
                <c:pt idx="39">
                  <c:v>7.94</c:v>
                </c:pt>
                <c:pt idx="40">
                  <c:v>7.95</c:v>
                </c:pt>
                <c:pt idx="41">
                  <c:v>7.9550000000000001</c:v>
                </c:pt>
                <c:pt idx="42">
                  <c:v>7.9569999999999999</c:v>
                </c:pt>
                <c:pt idx="43">
                  <c:v>7.9560000000000004</c:v>
                </c:pt>
                <c:pt idx="44">
                  <c:v>7.9530000000000003</c:v>
                </c:pt>
                <c:pt idx="45">
                  <c:v>7.9480000000000004</c:v>
                </c:pt>
                <c:pt idx="46">
                  <c:v>7.9409999999999998</c:v>
                </c:pt>
                <c:pt idx="47">
                  <c:v>7.9329999999999998</c:v>
                </c:pt>
                <c:pt idx="48">
                  <c:v>7.923</c:v>
                </c:pt>
                <c:pt idx="49">
                  <c:v>7.9119999999999999</c:v>
                </c:pt>
                <c:pt idx="50">
                  <c:v>7.9009999999999998</c:v>
                </c:pt>
                <c:pt idx="51">
                  <c:v>7.8890000000000002</c:v>
                </c:pt>
                <c:pt idx="52">
                  <c:v>7.93</c:v>
                </c:pt>
                <c:pt idx="53">
                  <c:v>7.9660000000000002</c:v>
                </c:pt>
                <c:pt idx="54">
                  <c:v>7.9930000000000003</c:v>
                </c:pt>
                <c:pt idx="55">
                  <c:v>8.0090000000000003</c:v>
                </c:pt>
                <c:pt idx="56">
                  <c:v>8.0139999999999993</c:v>
                </c:pt>
                <c:pt idx="57">
                  <c:v>8.0459999999999994</c:v>
                </c:pt>
                <c:pt idx="58">
                  <c:v>8.1039999999999992</c:v>
                </c:pt>
                <c:pt idx="59">
                  <c:v>8.1639999999999997</c:v>
                </c:pt>
                <c:pt idx="60">
                  <c:v>8.2189999999999994</c:v>
                </c:pt>
                <c:pt idx="61">
                  <c:v>8.24</c:v>
                </c:pt>
                <c:pt idx="62">
                  <c:v>8.2880000000000003</c:v>
                </c:pt>
                <c:pt idx="63">
                  <c:v>8.3550000000000004</c:v>
                </c:pt>
                <c:pt idx="64">
                  <c:v>8.3960000000000008</c:v>
                </c:pt>
                <c:pt idx="65">
                  <c:v>8.4380000000000006</c:v>
                </c:pt>
                <c:pt idx="66">
                  <c:v>8.48</c:v>
                </c:pt>
                <c:pt idx="67">
                  <c:v>8.5489999999999995</c:v>
                </c:pt>
                <c:pt idx="68">
                  <c:v>8.7089999999999996</c:v>
                </c:pt>
                <c:pt idx="69">
                  <c:v>8.7739999999999991</c:v>
                </c:pt>
                <c:pt idx="70">
                  <c:v>8.7289999999999992</c:v>
                </c:pt>
                <c:pt idx="71">
                  <c:v>8.7750000000000004</c:v>
                </c:pt>
                <c:pt idx="72">
                  <c:v>8.6980000000000004</c:v>
                </c:pt>
                <c:pt idx="73">
                  <c:v>8.6690000000000005</c:v>
                </c:pt>
                <c:pt idx="74">
                  <c:v>8.6370000000000005</c:v>
                </c:pt>
                <c:pt idx="75">
                  <c:v>8.6029999999999998</c:v>
                </c:pt>
                <c:pt idx="76">
                  <c:v>8.5670000000000002</c:v>
                </c:pt>
                <c:pt idx="77">
                  <c:v>8.5310000000000006</c:v>
                </c:pt>
                <c:pt idx="78">
                  <c:v>8.4960000000000004</c:v>
                </c:pt>
                <c:pt idx="79">
                  <c:v>8.4619999999999997</c:v>
                </c:pt>
                <c:pt idx="80">
                  <c:v>8.43</c:v>
                </c:pt>
                <c:pt idx="81">
                  <c:v>8.4019999999999992</c:v>
                </c:pt>
                <c:pt idx="82">
                  <c:v>8.3789999999999996</c:v>
                </c:pt>
                <c:pt idx="83">
                  <c:v>8.3650000000000002</c:v>
                </c:pt>
                <c:pt idx="84">
                  <c:v>8.36</c:v>
                </c:pt>
                <c:pt idx="85">
                  <c:v>8.35</c:v>
                </c:pt>
                <c:pt idx="86">
                  <c:v>8.3019999999999996</c:v>
                </c:pt>
                <c:pt idx="87">
                  <c:v>8.2279999999999998</c:v>
                </c:pt>
                <c:pt idx="88">
                  <c:v>8.1530000000000005</c:v>
                </c:pt>
                <c:pt idx="89">
                  <c:v>8.1110000000000007</c:v>
                </c:pt>
                <c:pt idx="90">
                  <c:v>8.1059999999999999</c:v>
                </c:pt>
                <c:pt idx="91">
                  <c:v>8.1189999999999998</c:v>
                </c:pt>
                <c:pt idx="92">
                  <c:v>8.1359999999999992</c:v>
                </c:pt>
                <c:pt idx="93">
                  <c:v>8.1489999999999991</c:v>
                </c:pt>
                <c:pt idx="94">
                  <c:v>8.1470000000000002</c:v>
                </c:pt>
                <c:pt idx="95">
                  <c:v>8.1170000000000009</c:v>
                </c:pt>
                <c:pt idx="96">
                  <c:v>8.0719999999999992</c:v>
                </c:pt>
                <c:pt idx="97">
                  <c:v>8.032</c:v>
                </c:pt>
                <c:pt idx="98">
                  <c:v>8.0139999999999993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2-8DF1-421A-937B-CD0BD4138A34}"/>
            </c:ext>
          </c:extLst>
        </c:ser>
        <c:ser>
          <c:idx val="35"/>
          <c:order val="35"/>
          <c:tx>
            <c:v>band 35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Data'!$AJ$1:$AJ$99</c:f>
              <c:numCache>
                <c:formatCode>General</c:formatCode>
                <c:ptCount val="99"/>
                <c:pt idx="0">
                  <c:v>7.9569999999999999</c:v>
                </c:pt>
                <c:pt idx="1">
                  <c:v>7.968</c:v>
                </c:pt>
                <c:pt idx="2">
                  <c:v>7.9989999999999997</c:v>
                </c:pt>
                <c:pt idx="3">
                  <c:v>8.0489999999999995</c:v>
                </c:pt>
                <c:pt idx="4">
                  <c:v>8.1180000000000003</c:v>
                </c:pt>
                <c:pt idx="5">
                  <c:v>8.202</c:v>
                </c:pt>
                <c:pt idx="6">
                  <c:v>8.3010000000000002</c:v>
                </c:pt>
                <c:pt idx="7">
                  <c:v>8.4109999999999996</c:v>
                </c:pt>
                <c:pt idx="8">
                  <c:v>8.5299999999999994</c:v>
                </c:pt>
                <c:pt idx="9">
                  <c:v>8.657</c:v>
                </c:pt>
                <c:pt idx="10">
                  <c:v>8.7289999999999992</c:v>
                </c:pt>
                <c:pt idx="11">
                  <c:v>8.8330000000000002</c:v>
                </c:pt>
                <c:pt idx="12">
                  <c:v>8.907</c:v>
                </c:pt>
                <c:pt idx="13">
                  <c:v>8.93</c:v>
                </c:pt>
                <c:pt idx="14">
                  <c:v>8.9469999999999992</c:v>
                </c:pt>
                <c:pt idx="15">
                  <c:v>8.9250000000000007</c:v>
                </c:pt>
                <c:pt idx="16">
                  <c:v>8.8650000000000002</c:v>
                </c:pt>
                <c:pt idx="17">
                  <c:v>8.8170000000000002</c:v>
                </c:pt>
                <c:pt idx="18">
                  <c:v>8.7810000000000006</c:v>
                </c:pt>
                <c:pt idx="19">
                  <c:v>8.7530000000000001</c:v>
                </c:pt>
                <c:pt idx="20">
                  <c:v>8.7430000000000003</c:v>
                </c:pt>
                <c:pt idx="21">
                  <c:v>8.7430000000000003</c:v>
                </c:pt>
                <c:pt idx="22">
                  <c:v>8.7360000000000007</c:v>
                </c:pt>
                <c:pt idx="23">
                  <c:v>8.7289999999999992</c:v>
                </c:pt>
                <c:pt idx="24">
                  <c:v>8.7230000000000008</c:v>
                </c:pt>
                <c:pt idx="25">
                  <c:v>8.718</c:v>
                </c:pt>
                <c:pt idx="26">
                  <c:v>8.7149999999999999</c:v>
                </c:pt>
                <c:pt idx="27">
                  <c:v>8.7129999999999992</c:v>
                </c:pt>
                <c:pt idx="28">
                  <c:v>8.7119999999999997</c:v>
                </c:pt>
                <c:pt idx="29">
                  <c:v>8.7050000000000001</c:v>
                </c:pt>
                <c:pt idx="30">
                  <c:v>8.6850000000000005</c:v>
                </c:pt>
                <c:pt idx="31">
                  <c:v>8.6530000000000005</c:v>
                </c:pt>
                <c:pt idx="32">
                  <c:v>8.6129999999999995</c:v>
                </c:pt>
                <c:pt idx="33">
                  <c:v>8.5679999999999996</c:v>
                </c:pt>
                <c:pt idx="34">
                  <c:v>8.4939999999999998</c:v>
                </c:pt>
                <c:pt idx="35">
                  <c:v>8.3740000000000006</c:v>
                </c:pt>
                <c:pt idx="36">
                  <c:v>8.2669999999999995</c:v>
                </c:pt>
                <c:pt idx="37">
                  <c:v>8.1750000000000007</c:v>
                </c:pt>
                <c:pt idx="38">
                  <c:v>8.0980000000000008</c:v>
                </c:pt>
                <c:pt idx="39">
                  <c:v>8.0370000000000008</c:v>
                </c:pt>
                <c:pt idx="40">
                  <c:v>7.9930000000000003</c:v>
                </c:pt>
                <c:pt idx="41">
                  <c:v>7.9660000000000002</c:v>
                </c:pt>
                <c:pt idx="42">
                  <c:v>7.9569999999999999</c:v>
                </c:pt>
                <c:pt idx="43">
                  <c:v>7.9560000000000004</c:v>
                </c:pt>
                <c:pt idx="44">
                  <c:v>7.9530000000000003</c:v>
                </c:pt>
                <c:pt idx="45">
                  <c:v>7.9480000000000004</c:v>
                </c:pt>
                <c:pt idx="46">
                  <c:v>7.9409999999999998</c:v>
                </c:pt>
                <c:pt idx="47">
                  <c:v>7.9329999999999998</c:v>
                </c:pt>
                <c:pt idx="48">
                  <c:v>7.9669999999999996</c:v>
                </c:pt>
                <c:pt idx="49">
                  <c:v>8.02</c:v>
                </c:pt>
                <c:pt idx="50">
                  <c:v>8.0709999999999997</c:v>
                </c:pt>
                <c:pt idx="51">
                  <c:v>8.1189999999999998</c:v>
                </c:pt>
                <c:pt idx="52">
                  <c:v>8.1609999999999996</c:v>
                </c:pt>
                <c:pt idx="53">
                  <c:v>8.1950000000000003</c:v>
                </c:pt>
                <c:pt idx="54">
                  <c:v>8.2210000000000001</c:v>
                </c:pt>
                <c:pt idx="55">
                  <c:v>8.2370000000000001</c:v>
                </c:pt>
                <c:pt idx="56">
                  <c:v>8.2430000000000003</c:v>
                </c:pt>
                <c:pt idx="57">
                  <c:v>8.24</c:v>
                </c:pt>
                <c:pt idx="58">
                  <c:v>8.234</c:v>
                </c:pt>
                <c:pt idx="59">
                  <c:v>8.2270000000000003</c:v>
                </c:pt>
                <c:pt idx="60">
                  <c:v>8.2240000000000002</c:v>
                </c:pt>
                <c:pt idx="61">
                  <c:v>8.2680000000000007</c:v>
                </c:pt>
                <c:pt idx="62">
                  <c:v>8.3130000000000006</c:v>
                </c:pt>
                <c:pt idx="63">
                  <c:v>8.3699999999999992</c:v>
                </c:pt>
                <c:pt idx="64">
                  <c:v>8.4770000000000003</c:v>
                </c:pt>
                <c:pt idx="65">
                  <c:v>8.6010000000000009</c:v>
                </c:pt>
                <c:pt idx="66">
                  <c:v>8.7379999999999995</c:v>
                </c:pt>
                <c:pt idx="67">
                  <c:v>8.8130000000000006</c:v>
                </c:pt>
                <c:pt idx="68">
                  <c:v>8.7919999999999998</c:v>
                </c:pt>
                <c:pt idx="69">
                  <c:v>8.8000000000000007</c:v>
                </c:pt>
                <c:pt idx="70">
                  <c:v>8.8729999999999993</c:v>
                </c:pt>
                <c:pt idx="71">
                  <c:v>8.8260000000000005</c:v>
                </c:pt>
                <c:pt idx="72">
                  <c:v>8.8770000000000007</c:v>
                </c:pt>
                <c:pt idx="73">
                  <c:v>8.8719999999999999</c:v>
                </c:pt>
                <c:pt idx="74">
                  <c:v>8.7780000000000005</c:v>
                </c:pt>
                <c:pt idx="75">
                  <c:v>8.6859999999999999</c:v>
                </c:pt>
                <c:pt idx="76">
                  <c:v>8.6159999999999997</c:v>
                </c:pt>
                <c:pt idx="77">
                  <c:v>8.5609999999999999</c:v>
                </c:pt>
                <c:pt idx="78">
                  <c:v>8.5129999999999999</c:v>
                </c:pt>
                <c:pt idx="79">
                  <c:v>8.4719999999999995</c:v>
                </c:pt>
                <c:pt idx="80">
                  <c:v>8.4359999999999999</c:v>
                </c:pt>
                <c:pt idx="81">
                  <c:v>8.4060000000000006</c:v>
                </c:pt>
                <c:pt idx="82">
                  <c:v>8.3840000000000003</c:v>
                </c:pt>
                <c:pt idx="83">
                  <c:v>8.3699999999999992</c:v>
                </c:pt>
                <c:pt idx="84">
                  <c:v>8.3650000000000002</c:v>
                </c:pt>
                <c:pt idx="85">
                  <c:v>8.4039999999999999</c:v>
                </c:pt>
                <c:pt idx="86">
                  <c:v>8.4930000000000003</c:v>
                </c:pt>
                <c:pt idx="87">
                  <c:v>8.5809999999999995</c:v>
                </c:pt>
                <c:pt idx="88">
                  <c:v>8.609</c:v>
                </c:pt>
                <c:pt idx="89">
                  <c:v>8.5549999999999997</c:v>
                </c:pt>
                <c:pt idx="90">
                  <c:v>8.4979999999999993</c:v>
                </c:pt>
                <c:pt idx="91">
                  <c:v>8.4369999999999994</c:v>
                </c:pt>
                <c:pt idx="92">
                  <c:v>8.3719999999999999</c:v>
                </c:pt>
                <c:pt idx="93">
                  <c:v>8.31</c:v>
                </c:pt>
                <c:pt idx="94">
                  <c:v>8.2620000000000005</c:v>
                </c:pt>
                <c:pt idx="95">
                  <c:v>8.2409999999999997</c:v>
                </c:pt>
                <c:pt idx="96">
                  <c:v>8.2390000000000008</c:v>
                </c:pt>
                <c:pt idx="97">
                  <c:v>8.2409999999999997</c:v>
                </c:pt>
                <c:pt idx="98">
                  <c:v>8.2430000000000003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3-8DF1-421A-937B-CD0BD4138A34}"/>
            </c:ext>
          </c:extLst>
        </c:ser>
        <c:ser>
          <c:idx val="36"/>
          <c:order val="36"/>
          <c:tx>
            <c:v>band 36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Data'!$AK$1:$AK$99</c:f>
              <c:numCache>
                <c:formatCode>General</c:formatCode>
                <c:ptCount val="99"/>
                <c:pt idx="0">
                  <c:v>8.2750000000000004</c:v>
                </c:pt>
                <c:pt idx="1">
                  <c:v>8.2829999999999995</c:v>
                </c:pt>
                <c:pt idx="2">
                  <c:v>8.3089999999999993</c:v>
                </c:pt>
                <c:pt idx="3">
                  <c:v>8.35</c:v>
                </c:pt>
                <c:pt idx="4">
                  <c:v>8.4019999999999992</c:v>
                </c:pt>
                <c:pt idx="5">
                  <c:v>8.4610000000000003</c:v>
                </c:pt>
                <c:pt idx="6">
                  <c:v>8.5229999999999997</c:v>
                </c:pt>
                <c:pt idx="7">
                  <c:v>8.5839999999999996</c:v>
                </c:pt>
                <c:pt idx="8">
                  <c:v>8.641</c:v>
                </c:pt>
                <c:pt idx="9">
                  <c:v>8.6910000000000007</c:v>
                </c:pt>
                <c:pt idx="10">
                  <c:v>8.7870000000000008</c:v>
                </c:pt>
                <c:pt idx="11">
                  <c:v>8.8979999999999997</c:v>
                </c:pt>
                <c:pt idx="12">
                  <c:v>8.9380000000000006</c:v>
                </c:pt>
                <c:pt idx="13">
                  <c:v>8.9369999999999994</c:v>
                </c:pt>
                <c:pt idx="14">
                  <c:v>8.9979999999999993</c:v>
                </c:pt>
                <c:pt idx="15">
                  <c:v>8.9689999999999994</c:v>
                </c:pt>
                <c:pt idx="16">
                  <c:v>8.9730000000000008</c:v>
                </c:pt>
                <c:pt idx="17">
                  <c:v>8.92</c:v>
                </c:pt>
                <c:pt idx="18">
                  <c:v>8.7929999999999993</c:v>
                </c:pt>
                <c:pt idx="19">
                  <c:v>8.7590000000000003</c:v>
                </c:pt>
                <c:pt idx="20">
                  <c:v>8.7509999999999994</c:v>
                </c:pt>
                <c:pt idx="21">
                  <c:v>8.7550000000000008</c:v>
                </c:pt>
                <c:pt idx="22">
                  <c:v>8.7629999999999999</c:v>
                </c:pt>
                <c:pt idx="23">
                  <c:v>8.7690000000000001</c:v>
                </c:pt>
                <c:pt idx="24">
                  <c:v>8.7720000000000002</c:v>
                </c:pt>
                <c:pt idx="25">
                  <c:v>8.7739999999999991</c:v>
                </c:pt>
                <c:pt idx="26">
                  <c:v>8.7750000000000004</c:v>
                </c:pt>
                <c:pt idx="27">
                  <c:v>8.7759999999999998</c:v>
                </c:pt>
                <c:pt idx="28">
                  <c:v>8.7759999999999998</c:v>
                </c:pt>
                <c:pt idx="29">
                  <c:v>8.7230000000000008</c:v>
                </c:pt>
                <c:pt idx="30">
                  <c:v>8.8030000000000008</c:v>
                </c:pt>
                <c:pt idx="31">
                  <c:v>8.9060000000000006</c:v>
                </c:pt>
                <c:pt idx="32">
                  <c:v>8.7650000000000006</c:v>
                </c:pt>
                <c:pt idx="33">
                  <c:v>8.625</c:v>
                </c:pt>
                <c:pt idx="34">
                  <c:v>8.5190000000000001</c:v>
                </c:pt>
                <c:pt idx="35">
                  <c:v>8.4710000000000001</c:v>
                </c:pt>
                <c:pt idx="36">
                  <c:v>8.4239999999999995</c:v>
                </c:pt>
                <c:pt idx="37">
                  <c:v>8.3810000000000002</c:v>
                </c:pt>
                <c:pt idx="38">
                  <c:v>8.3439999999999994</c:v>
                </c:pt>
                <c:pt idx="39">
                  <c:v>8.3140000000000001</c:v>
                </c:pt>
                <c:pt idx="40">
                  <c:v>8.2919999999999998</c:v>
                </c:pt>
                <c:pt idx="41">
                  <c:v>8.2789999999999999</c:v>
                </c:pt>
                <c:pt idx="42">
                  <c:v>8.2750000000000004</c:v>
                </c:pt>
                <c:pt idx="43">
                  <c:v>8.2789999999999999</c:v>
                </c:pt>
                <c:pt idx="44">
                  <c:v>8.2899999999999991</c:v>
                </c:pt>
                <c:pt idx="45">
                  <c:v>8.31</c:v>
                </c:pt>
                <c:pt idx="46">
                  <c:v>8.3369999999999997</c:v>
                </c:pt>
                <c:pt idx="47">
                  <c:v>8.3699999999999992</c:v>
                </c:pt>
                <c:pt idx="48">
                  <c:v>8.4090000000000007</c:v>
                </c:pt>
                <c:pt idx="49">
                  <c:v>8.4540000000000006</c:v>
                </c:pt>
                <c:pt idx="50">
                  <c:v>8.5009999999999994</c:v>
                </c:pt>
                <c:pt idx="51">
                  <c:v>8.5489999999999995</c:v>
                </c:pt>
                <c:pt idx="52">
                  <c:v>8.5950000000000006</c:v>
                </c:pt>
                <c:pt idx="53">
                  <c:v>8.6319999999999997</c:v>
                </c:pt>
                <c:pt idx="54">
                  <c:v>8.6560000000000006</c:v>
                </c:pt>
                <c:pt idx="55">
                  <c:v>8.6669999999999998</c:v>
                </c:pt>
                <c:pt idx="56">
                  <c:v>8.67</c:v>
                </c:pt>
                <c:pt idx="57">
                  <c:v>8.6750000000000007</c:v>
                </c:pt>
                <c:pt idx="58">
                  <c:v>8.6869999999999994</c:v>
                </c:pt>
                <c:pt idx="59">
                  <c:v>8.7080000000000002</c:v>
                </c:pt>
                <c:pt idx="60">
                  <c:v>8.7349999999999994</c:v>
                </c:pt>
                <c:pt idx="61">
                  <c:v>8.766</c:v>
                </c:pt>
                <c:pt idx="62">
                  <c:v>8.7949999999999999</c:v>
                </c:pt>
                <c:pt idx="63">
                  <c:v>8.8170000000000002</c:v>
                </c:pt>
                <c:pt idx="64">
                  <c:v>8.8279999999999994</c:v>
                </c:pt>
                <c:pt idx="65">
                  <c:v>8.83</c:v>
                </c:pt>
                <c:pt idx="66">
                  <c:v>8.8249999999999993</c:v>
                </c:pt>
                <c:pt idx="67">
                  <c:v>8.8829999999999991</c:v>
                </c:pt>
                <c:pt idx="68">
                  <c:v>8.8689999999999998</c:v>
                </c:pt>
                <c:pt idx="69">
                  <c:v>8.8490000000000002</c:v>
                </c:pt>
                <c:pt idx="70">
                  <c:v>8.9329999999999998</c:v>
                </c:pt>
                <c:pt idx="71">
                  <c:v>8.8810000000000002</c:v>
                </c:pt>
                <c:pt idx="72">
                  <c:v>8.9009999999999998</c:v>
                </c:pt>
                <c:pt idx="73">
                  <c:v>8.9260000000000002</c:v>
                </c:pt>
                <c:pt idx="74">
                  <c:v>8.923</c:v>
                </c:pt>
                <c:pt idx="75">
                  <c:v>8.91</c:v>
                </c:pt>
                <c:pt idx="76">
                  <c:v>8.9049999999999994</c:v>
                </c:pt>
                <c:pt idx="77">
                  <c:v>8.9039999999999999</c:v>
                </c:pt>
                <c:pt idx="78">
                  <c:v>8.9060000000000006</c:v>
                </c:pt>
                <c:pt idx="79">
                  <c:v>8.91</c:v>
                </c:pt>
                <c:pt idx="80">
                  <c:v>8.9139999999999997</c:v>
                </c:pt>
                <c:pt idx="81">
                  <c:v>8.9179999999999993</c:v>
                </c:pt>
                <c:pt idx="82">
                  <c:v>8.9220000000000006</c:v>
                </c:pt>
                <c:pt idx="83">
                  <c:v>8.9239999999999995</c:v>
                </c:pt>
                <c:pt idx="84">
                  <c:v>8.9250000000000007</c:v>
                </c:pt>
                <c:pt idx="85">
                  <c:v>8.8490000000000002</c:v>
                </c:pt>
                <c:pt idx="86">
                  <c:v>8.7490000000000006</c:v>
                </c:pt>
                <c:pt idx="87">
                  <c:v>8.67</c:v>
                </c:pt>
                <c:pt idx="88">
                  <c:v>8.6489999999999991</c:v>
                </c:pt>
                <c:pt idx="89">
                  <c:v>8.6929999999999996</c:v>
                </c:pt>
                <c:pt idx="90">
                  <c:v>8.7149999999999999</c:v>
                </c:pt>
                <c:pt idx="91">
                  <c:v>8.7219999999999995</c:v>
                </c:pt>
                <c:pt idx="92">
                  <c:v>8.718</c:v>
                </c:pt>
                <c:pt idx="93">
                  <c:v>8.7089999999999996</c:v>
                </c:pt>
                <c:pt idx="94">
                  <c:v>8.6980000000000004</c:v>
                </c:pt>
                <c:pt idx="95">
                  <c:v>8.6869999999999994</c:v>
                </c:pt>
                <c:pt idx="96">
                  <c:v>8.6780000000000008</c:v>
                </c:pt>
                <c:pt idx="97">
                  <c:v>8.6720000000000006</c:v>
                </c:pt>
                <c:pt idx="98">
                  <c:v>8.67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4-8DF1-421A-937B-CD0BD4138A34}"/>
            </c:ext>
          </c:extLst>
        </c:ser>
        <c:ser>
          <c:idx val="37"/>
          <c:order val="37"/>
          <c:tx>
            <c:v>band 37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Data'!$AL$1:$AL$99</c:f>
              <c:numCache>
                <c:formatCode>General</c:formatCode>
                <c:ptCount val="99"/>
                <c:pt idx="0">
                  <c:v>8.73</c:v>
                </c:pt>
                <c:pt idx="1">
                  <c:v>8.7349999999999994</c:v>
                </c:pt>
                <c:pt idx="2">
                  <c:v>8.7509999999999994</c:v>
                </c:pt>
                <c:pt idx="3">
                  <c:v>8.7780000000000005</c:v>
                </c:pt>
                <c:pt idx="4">
                  <c:v>8.8130000000000006</c:v>
                </c:pt>
                <c:pt idx="5">
                  <c:v>8.8529999999999998</c:v>
                </c:pt>
                <c:pt idx="6">
                  <c:v>8.8970000000000002</c:v>
                </c:pt>
                <c:pt idx="7">
                  <c:v>8.94</c:v>
                </c:pt>
                <c:pt idx="8">
                  <c:v>8.9789999999999992</c:v>
                </c:pt>
                <c:pt idx="9">
                  <c:v>9.0109999999999992</c:v>
                </c:pt>
                <c:pt idx="10">
                  <c:v>9.0380000000000003</c:v>
                </c:pt>
                <c:pt idx="11">
                  <c:v>9.0489999999999995</c:v>
                </c:pt>
                <c:pt idx="12">
                  <c:v>9.0500000000000007</c:v>
                </c:pt>
                <c:pt idx="13">
                  <c:v>9.0839999999999996</c:v>
                </c:pt>
                <c:pt idx="14">
                  <c:v>9.0869999999999997</c:v>
                </c:pt>
                <c:pt idx="15">
                  <c:v>9.0850000000000009</c:v>
                </c:pt>
                <c:pt idx="16">
                  <c:v>9.0540000000000003</c:v>
                </c:pt>
                <c:pt idx="17">
                  <c:v>8.9870000000000001</c:v>
                </c:pt>
                <c:pt idx="18">
                  <c:v>9.0039999999999996</c:v>
                </c:pt>
                <c:pt idx="19">
                  <c:v>9.0220000000000002</c:v>
                </c:pt>
                <c:pt idx="20">
                  <c:v>9.0350000000000001</c:v>
                </c:pt>
                <c:pt idx="21">
                  <c:v>9.02</c:v>
                </c:pt>
                <c:pt idx="22">
                  <c:v>9.0060000000000002</c:v>
                </c:pt>
                <c:pt idx="23">
                  <c:v>8.9930000000000003</c:v>
                </c:pt>
                <c:pt idx="24">
                  <c:v>8.9809999999999999</c:v>
                </c:pt>
                <c:pt idx="25">
                  <c:v>8.9710000000000001</c:v>
                </c:pt>
                <c:pt idx="26">
                  <c:v>8.9629999999999992</c:v>
                </c:pt>
                <c:pt idx="27">
                  <c:v>8.9589999999999996</c:v>
                </c:pt>
                <c:pt idx="28">
                  <c:v>8.9570000000000007</c:v>
                </c:pt>
                <c:pt idx="29">
                  <c:v>8.9550000000000001</c:v>
                </c:pt>
                <c:pt idx="30">
                  <c:v>8.9469999999999992</c:v>
                </c:pt>
                <c:pt idx="31">
                  <c:v>8.9260000000000002</c:v>
                </c:pt>
                <c:pt idx="32">
                  <c:v>8.9169999999999998</c:v>
                </c:pt>
                <c:pt idx="33">
                  <c:v>8.8949999999999996</c:v>
                </c:pt>
                <c:pt idx="34">
                  <c:v>8.8699999999999992</c:v>
                </c:pt>
                <c:pt idx="35">
                  <c:v>8.843</c:v>
                </c:pt>
                <c:pt idx="36">
                  <c:v>8.8170000000000002</c:v>
                </c:pt>
                <c:pt idx="37">
                  <c:v>8.7929999999999993</c:v>
                </c:pt>
                <c:pt idx="38">
                  <c:v>8.7720000000000002</c:v>
                </c:pt>
                <c:pt idx="39">
                  <c:v>8.7539999999999996</c:v>
                </c:pt>
                <c:pt idx="40">
                  <c:v>8.7409999999999997</c:v>
                </c:pt>
                <c:pt idx="41">
                  <c:v>8.7319999999999993</c:v>
                </c:pt>
                <c:pt idx="42">
                  <c:v>8.73</c:v>
                </c:pt>
                <c:pt idx="43">
                  <c:v>8.73</c:v>
                </c:pt>
                <c:pt idx="44">
                  <c:v>8.7289999999999992</c:v>
                </c:pt>
                <c:pt idx="45">
                  <c:v>8.7289999999999992</c:v>
                </c:pt>
                <c:pt idx="46">
                  <c:v>8.7279999999999998</c:v>
                </c:pt>
                <c:pt idx="47">
                  <c:v>8.7279999999999998</c:v>
                </c:pt>
                <c:pt idx="48">
                  <c:v>8.7270000000000003</c:v>
                </c:pt>
                <c:pt idx="49">
                  <c:v>8.7270000000000003</c:v>
                </c:pt>
                <c:pt idx="50">
                  <c:v>8.7279999999999998</c:v>
                </c:pt>
                <c:pt idx="51">
                  <c:v>8.7309999999999999</c:v>
                </c:pt>
                <c:pt idx="52">
                  <c:v>8.7360000000000007</c:v>
                </c:pt>
                <c:pt idx="53">
                  <c:v>8.7479999999999993</c:v>
                </c:pt>
                <c:pt idx="54">
                  <c:v>8.7669999999999995</c:v>
                </c:pt>
                <c:pt idx="55">
                  <c:v>8.7859999999999996</c:v>
                </c:pt>
                <c:pt idx="56">
                  <c:v>8.7940000000000005</c:v>
                </c:pt>
                <c:pt idx="57">
                  <c:v>8.7959999999999994</c:v>
                </c:pt>
                <c:pt idx="58">
                  <c:v>8.8019999999999996</c:v>
                </c:pt>
                <c:pt idx="59">
                  <c:v>8.8119999999999994</c:v>
                </c:pt>
                <c:pt idx="60">
                  <c:v>8.827</c:v>
                </c:pt>
                <c:pt idx="61">
                  <c:v>8.8469999999999995</c:v>
                </c:pt>
                <c:pt idx="62">
                  <c:v>8.8699999999999992</c:v>
                </c:pt>
                <c:pt idx="63">
                  <c:v>8.8960000000000008</c:v>
                </c:pt>
                <c:pt idx="64">
                  <c:v>8.9260000000000002</c:v>
                </c:pt>
                <c:pt idx="65">
                  <c:v>8.9600000000000009</c:v>
                </c:pt>
                <c:pt idx="66">
                  <c:v>9</c:v>
                </c:pt>
                <c:pt idx="67">
                  <c:v>8.9670000000000005</c:v>
                </c:pt>
                <c:pt idx="68">
                  <c:v>8.9600000000000009</c:v>
                </c:pt>
                <c:pt idx="69">
                  <c:v>8.8919999999999995</c:v>
                </c:pt>
                <c:pt idx="70">
                  <c:v>8.9329999999999998</c:v>
                </c:pt>
                <c:pt idx="71">
                  <c:v>8.9290000000000003</c:v>
                </c:pt>
                <c:pt idx="72">
                  <c:v>8.9139999999999997</c:v>
                </c:pt>
                <c:pt idx="73">
                  <c:v>8.9610000000000003</c:v>
                </c:pt>
                <c:pt idx="74">
                  <c:v>8.9529999999999994</c:v>
                </c:pt>
                <c:pt idx="75">
                  <c:v>8.9779999999999998</c:v>
                </c:pt>
                <c:pt idx="76">
                  <c:v>9.0020000000000007</c:v>
                </c:pt>
                <c:pt idx="77">
                  <c:v>9.0229999999999997</c:v>
                </c:pt>
                <c:pt idx="78">
                  <c:v>9.0399999999999991</c:v>
                </c:pt>
                <c:pt idx="79">
                  <c:v>9.0519999999999996</c:v>
                </c:pt>
                <c:pt idx="80">
                  <c:v>9.06</c:v>
                </c:pt>
                <c:pt idx="81">
                  <c:v>9.0640000000000001</c:v>
                </c:pt>
                <c:pt idx="82">
                  <c:v>9.0649999999999995</c:v>
                </c:pt>
                <c:pt idx="83">
                  <c:v>9.0640000000000001</c:v>
                </c:pt>
                <c:pt idx="84">
                  <c:v>9.0640000000000001</c:v>
                </c:pt>
                <c:pt idx="85">
                  <c:v>9.0660000000000007</c:v>
                </c:pt>
                <c:pt idx="86">
                  <c:v>9.0719999999999992</c:v>
                </c:pt>
                <c:pt idx="87">
                  <c:v>9.0809999999999995</c:v>
                </c:pt>
                <c:pt idx="88">
                  <c:v>9.0820000000000007</c:v>
                </c:pt>
                <c:pt idx="89">
                  <c:v>8.9990000000000006</c:v>
                </c:pt>
                <c:pt idx="90">
                  <c:v>8.9339999999999993</c:v>
                </c:pt>
                <c:pt idx="91">
                  <c:v>8.8849999999999998</c:v>
                </c:pt>
                <c:pt idx="92">
                  <c:v>8.8510000000000009</c:v>
                </c:pt>
                <c:pt idx="93">
                  <c:v>8.8279999999999994</c:v>
                </c:pt>
                <c:pt idx="94">
                  <c:v>8.8140000000000001</c:v>
                </c:pt>
                <c:pt idx="95">
                  <c:v>8.8040000000000003</c:v>
                </c:pt>
                <c:pt idx="96">
                  <c:v>8.798</c:v>
                </c:pt>
                <c:pt idx="97">
                  <c:v>8.7949999999999999</c:v>
                </c:pt>
                <c:pt idx="98">
                  <c:v>8.7940000000000005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5-8DF1-421A-937B-CD0BD4138A34}"/>
            </c:ext>
          </c:extLst>
        </c:ser>
        <c:ser>
          <c:idx val="38"/>
          <c:order val="38"/>
          <c:tx>
            <c:v>band 38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Data'!$AM$1:$AM$99</c:f>
              <c:numCache>
                <c:formatCode>General</c:formatCode>
                <c:ptCount val="99"/>
                <c:pt idx="0">
                  <c:v>9.4849999999999994</c:v>
                </c:pt>
                <c:pt idx="1">
                  <c:v>9.4809999999999999</c:v>
                </c:pt>
                <c:pt idx="2">
                  <c:v>9.4700000000000006</c:v>
                </c:pt>
                <c:pt idx="3">
                  <c:v>9.4510000000000005</c:v>
                </c:pt>
                <c:pt idx="4">
                  <c:v>9.4260000000000002</c:v>
                </c:pt>
                <c:pt idx="5">
                  <c:v>9.3979999999999997</c:v>
                </c:pt>
                <c:pt idx="6">
                  <c:v>9.3680000000000003</c:v>
                </c:pt>
                <c:pt idx="7">
                  <c:v>9.34</c:v>
                </c:pt>
                <c:pt idx="8">
                  <c:v>9.3149999999999995</c:v>
                </c:pt>
                <c:pt idx="9">
                  <c:v>9.2230000000000008</c:v>
                </c:pt>
                <c:pt idx="10">
                  <c:v>9.1219999999999999</c:v>
                </c:pt>
                <c:pt idx="11">
                  <c:v>9.0579999999999998</c:v>
                </c:pt>
                <c:pt idx="12">
                  <c:v>9.0739999999999998</c:v>
                </c:pt>
                <c:pt idx="13">
                  <c:v>9.1370000000000005</c:v>
                </c:pt>
                <c:pt idx="14">
                  <c:v>9.109</c:v>
                </c:pt>
                <c:pt idx="15">
                  <c:v>9.1170000000000009</c:v>
                </c:pt>
                <c:pt idx="16">
                  <c:v>9.08</c:v>
                </c:pt>
                <c:pt idx="17">
                  <c:v>9.0719999999999992</c:v>
                </c:pt>
                <c:pt idx="18">
                  <c:v>9.0609999999999999</c:v>
                </c:pt>
                <c:pt idx="19">
                  <c:v>9.0489999999999995</c:v>
                </c:pt>
                <c:pt idx="20">
                  <c:v>9.0389999999999997</c:v>
                </c:pt>
                <c:pt idx="21">
                  <c:v>9.0549999999999997</c:v>
                </c:pt>
                <c:pt idx="22">
                  <c:v>9.0690000000000008</c:v>
                </c:pt>
                <c:pt idx="23">
                  <c:v>9.08</c:v>
                </c:pt>
                <c:pt idx="24">
                  <c:v>9.0879999999999992</c:v>
                </c:pt>
                <c:pt idx="25">
                  <c:v>9.0950000000000006</c:v>
                </c:pt>
                <c:pt idx="26">
                  <c:v>9.0990000000000002</c:v>
                </c:pt>
                <c:pt idx="27">
                  <c:v>9.1020000000000003</c:v>
                </c:pt>
                <c:pt idx="28">
                  <c:v>9.1029999999999998</c:v>
                </c:pt>
                <c:pt idx="29">
                  <c:v>9.1750000000000007</c:v>
                </c:pt>
                <c:pt idx="30">
                  <c:v>9.0570000000000004</c:v>
                </c:pt>
                <c:pt idx="31">
                  <c:v>8.9350000000000005</c:v>
                </c:pt>
                <c:pt idx="32">
                  <c:v>9.0410000000000004</c:v>
                </c:pt>
                <c:pt idx="33">
                  <c:v>9.157</c:v>
                </c:pt>
                <c:pt idx="34">
                  <c:v>9.2669999999999995</c:v>
                </c:pt>
                <c:pt idx="35">
                  <c:v>9.3670000000000009</c:v>
                </c:pt>
                <c:pt idx="36">
                  <c:v>9.4160000000000004</c:v>
                </c:pt>
                <c:pt idx="37">
                  <c:v>9.4359999999999999</c:v>
                </c:pt>
                <c:pt idx="38">
                  <c:v>9.4529999999999994</c:v>
                </c:pt>
                <c:pt idx="39">
                  <c:v>9.4670000000000005</c:v>
                </c:pt>
                <c:pt idx="40">
                  <c:v>9.4770000000000003</c:v>
                </c:pt>
                <c:pt idx="41">
                  <c:v>9.4830000000000005</c:v>
                </c:pt>
                <c:pt idx="42">
                  <c:v>9.4849999999999994</c:v>
                </c:pt>
                <c:pt idx="43">
                  <c:v>9.4830000000000005</c:v>
                </c:pt>
                <c:pt idx="44">
                  <c:v>9.4749999999999996</c:v>
                </c:pt>
                <c:pt idx="45">
                  <c:v>9.4619999999999997</c:v>
                </c:pt>
                <c:pt idx="46">
                  <c:v>9.4450000000000003</c:v>
                </c:pt>
                <c:pt idx="47">
                  <c:v>9.4220000000000006</c:v>
                </c:pt>
                <c:pt idx="48">
                  <c:v>9.3949999999999996</c:v>
                </c:pt>
                <c:pt idx="49">
                  <c:v>9.3640000000000008</c:v>
                </c:pt>
                <c:pt idx="50">
                  <c:v>9.3290000000000006</c:v>
                </c:pt>
                <c:pt idx="51">
                  <c:v>9.2910000000000004</c:v>
                </c:pt>
                <c:pt idx="52">
                  <c:v>9.2520000000000007</c:v>
                </c:pt>
                <c:pt idx="53">
                  <c:v>9.2129999999999992</c:v>
                </c:pt>
                <c:pt idx="54">
                  <c:v>9.1780000000000008</c:v>
                </c:pt>
                <c:pt idx="55">
                  <c:v>9.1530000000000005</c:v>
                </c:pt>
                <c:pt idx="56">
                  <c:v>9.1430000000000007</c:v>
                </c:pt>
                <c:pt idx="57">
                  <c:v>9.1419999999999995</c:v>
                </c:pt>
                <c:pt idx="58">
                  <c:v>9.1389999999999993</c:v>
                </c:pt>
                <c:pt idx="59">
                  <c:v>9.1349999999999998</c:v>
                </c:pt>
                <c:pt idx="60">
                  <c:v>9.1319999999999997</c:v>
                </c:pt>
                <c:pt idx="61">
                  <c:v>9.1319999999999997</c:v>
                </c:pt>
                <c:pt idx="62">
                  <c:v>9.1370000000000005</c:v>
                </c:pt>
                <c:pt idx="63">
                  <c:v>9.15</c:v>
                </c:pt>
                <c:pt idx="64">
                  <c:v>9.1690000000000005</c:v>
                </c:pt>
                <c:pt idx="65">
                  <c:v>9.1180000000000003</c:v>
                </c:pt>
                <c:pt idx="66">
                  <c:v>9.0519999999999996</c:v>
                </c:pt>
                <c:pt idx="67">
                  <c:v>9.0519999999999996</c:v>
                </c:pt>
                <c:pt idx="68">
                  <c:v>9.0340000000000007</c:v>
                </c:pt>
                <c:pt idx="69">
                  <c:v>9.1530000000000005</c:v>
                </c:pt>
                <c:pt idx="70">
                  <c:v>9.0269999999999992</c:v>
                </c:pt>
                <c:pt idx="71">
                  <c:v>9.0559999999999992</c:v>
                </c:pt>
                <c:pt idx="72">
                  <c:v>9.0589999999999993</c:v>
                </c:pt>
                <c:pt idx="73">
                  <c:v>8.9920000000000009</c:v>
                </c:pt>
                <c:pt idx="74">
                  <c:v>9.0589999999999993</c:v>
                </c:pt>
                <c:pt idx="75">
                  <c:v>9.0589999999999993</c:v>
                </c:pt>
                <c:pt idx="76">
                  <c:v>9.0589999999999993</c:v>
                </c:pt>
                <c:pt idx="77">
                  <c:v>9.06</c:v>
                </c:pt>
                <c:pt idx="78">
                  <c:v>9.0619999999999994</c:v>
                </c:pt>
                <c:pt idx="79">
                  <c:v>9.0630000000000006</c:v>
                </c:pt>
                <c:pt idx="80">
                  <c:v>9.0649999999999995</c:v>
                </c:pt>
                <c:pt idx="81">
                  <c:v>9.0670000000000002</c:v>
                </c:pt>
                <c:pt idx="82">
                  <c:v>9.0679999999999996</c:v>
                </c:pt>
                <c:pt idx="83">
                  <c:v>9.0690000000000008</c:v>
                </c:pt>
                <c:pt idx="84">
                  <c:v>9.0690000000000008</c:v>
                </c:pt>
                <c:pt idx="85">
                  <c:v>9.157</c:v>
                </c:pt>
                <c:pt idx="86">
                  <c:v>9.1820000000000004</c:v>
                </c:pt>
                <c:pt idx="87">
                  <c:v>9.18</c:v>
                </c:pt>
                <c:pt idx="88">
                  <c:v>9.09</c:v>
                </c:pt>
                <c:pt idx="89">
                  <c:v>9.0990000000000002</c:v>
                </c:pt>
                <c:pt idx="90">
                  <c:v>9.1080000000000005</c:v>
                </c:pt>
                <c:pt idx="91">
                  <c:v>9.1170000000000009</c:v>
                </c:pt>
                <c:pt idx="92">
                  <c:v>9.1240000000000006</c:v>
                </c:pt>
                <c:pt idx="93">
                  <c:v>9.1300000000000008</c:v>
                </c:pt>
                <c:pt idx="94">
                  <c:v>9.1349999999999998</c:v>
                </c:pt>
                <c:pt idx="95">
                  <c:v>9.1379999999999999</c:v>
                </c:pt>
                <c:pt idx="96">
                  <c:v>9.141</c:v>
                </c:pt>
                <c:pt idx="97">
                  <c:v>9.1419999999999995</c:v>
                </c:pt>
                <c:pt idx="98">
                  <c:v>9.1430000000000007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6-8DF1-421A-937B-CD0BD4138A34}"/>
            </c:ext>
          </c:extLst>
        </c:ser>
        <c:ser>
          <c:idx val="39"/>
          <c:order val="39"/>
          <c:tx>
            <c:v>band 39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Data'!$AN$1:$AN$99</c:f>
              <c:numCache>
                <c:formatCode>General</c:formatCode>
                <c:ptCount val="99"/>
                <c:pt idx="0">
                  <c:v>9.5389999999999997</c:v>
                </c:pt>
                <c:pt idx="1">
                  <c:v>9.5350000000000001</c:v>
                </c:pt>
                <c:pt idx="2">
                  <c:v>9.5229999999999997</c:v>
                </c:pt>
                <c:pt idx="3">
                  <c:v>9.5050000000000008</c:v>
                </c:pt>
                <c:pt idx="4">
                  <c:v>9.48</c:v>
                </c:pt>
                <c:pt idx="5">
                  <c:v>9.452</c:v>
                </c:pt>
                <c:pt idx="6">
                  <c:v>9.4209999999999994</c:v>
                </c:pt>
                <c:pt idx="7">
                  <c:v>9.3889999999999993</c:v>
                </c:pt>
                <c:pt idx="8">
                  <c:v>9.3209999999999997</c:v>
                </c:pt>
                <c:pt idx="9">
                  <c:v>9.2970000000000006</c:v>
                </c:pt>
                <c:pt idx="10">
                  <c:v>9.2149999999999999</c:v>
                </c:pt>
                <c:pt idx="11">
                  <c:v>9.1020000000000003</c:v>
                </c:pt>
                <c:pt idx="12">
                  <c:v>9.11</c:v>
                </c:pt>
                <c:pt idx="13">
                  <c:v>9.1709999999999994</c:v>
                </c:pt>
                <c:pt idx="14">
                  <c:v>9.109</c:v>
                </c:pt>
                <c:pt idx="15">
                  <c:v>9.1790000000000003</c:v>
                </c:pt>
                <c:pt idx="16">
                  <c:v>9.1460000000000008</c:v>
                </c:pt>
                <c:pt idx="17">
                  <c:v>9.1829999999999998</c:v>
                </c:pt>
                <c:pt idx="18">
                  <c:v>9.2159999999999993</c:v>
                </c:pt>
                <c:pt idx="19">
                  <c:v>9.2370000000000001</c:v>
                </c:pt>
                <c:pt idx="20">
                  <c:v>9.25</c:v>
                </c:pt>
                <c:pt idx="21">
                  <c:v>9.2590000000000003</c:v>
                </c:pt>
                <c:pt idx="22">
                  <c:v>9.266</c:v>
                </c:pt>
                <c:pt idx="23">
                  <c:v>9.2720000000000002</c:v>
                </c:pt>
                <c:pt idx="24">
                  <c:v>9.2769999999999992</c:v>
                </c:pt>
                <c:pt idx="25">
                  <c:v>9.2810000000000006</c:v>
                </c:pt>
                <c:pt idx="26">
                  <c:v>9.2840000000000007</c:v>
                </c:pt>
                <c:pt idx="27">
                  <c:v>9.2859999999999996</c:v>
                </c:pt>
                <c:pt idx="28">
                  <c:v>9.2859999999999996</c:v>
                </c:pt>
                <c:pt idx="29">
                  <c:v>9.2070000000000007</c:v>
                </c:pt>
                <c:pt idx="30">
                  <c:v>9.3000000000000007</c:v>
                </c:pt>
                <c:pt idx="31">
                  <c:v>9.31</c:v>
                </c:pt>
                <c:pt idx="32">
                  <c:v>9.3260000000000005</c:v>
                </c:pt>
                <c:pt idx="33">
                  <c:v>9.3460000000000001</c:v>
                </c:pt>
                <c:pt idx="34">
                  <c:v>9.3689999999999998</c:v>
                </c:pt>
                <c:pt idx="35">
                  <c:v>9.3930000000000007</c:v>
                </c:pt>
                <c:pt idx="36">
                  <c:v>9.4559999999999995</c:v>
                </c:pt>
                <c:pt idx="37">
                  <c:v>9.4930000000000003</c:v>
                </c:pt>
                <c:pt idx="38">
                  <c:v>9.5090000000000003</c:v>
                </c:pt>
                <c:pt idx="39">
                  <c:v>9.5210000000000008</c:v>
                </c:pt>
                <c:pt idx="40">
                  <c:v>9.5310000000000006</c:v>
                </c:pt>
                <c:pt idx="41">
                  <c:v>9.5370000000000008</c:v>
                </c:pt>
                <c:pt idx="42">
                  <c:v>9.5389999999999997</c:v>
                </c:pt>
                <c:pt idx="43">
                  <c:v>9.5380000000000003</c:v>
                </c:pt>
                <c:pt idx="44">
                  <c:v>9.5329999999999995</c:v>
                </c:pt>
                <c:pt idx="45">
                  <c:v>9.5259999999999998</c:v>
                </c:pt>
                <c:pt idx="46">
                  <c:v>9.5169999999999995</c:v>
                </c:pt>
                <c:pt idx="47">
                  <c:v>9.5050000000000008</c:v>
                </c:pt>
                <c:pt idx="48">
                  <c:v>9.4920000000000009</c:v>
                </c:pt>
                <c:pt idx="49">
                  <c:v>9.4770000000000003</c:v>
                </c:pt>
                <c:pt idx="50">
                  <c:v>9.4619999999999997</c:v>
                </c:pt>
                <c:pt idx="51">
                  <c:v>9.4459999999999997</c:v>
                </c:pt>
                <c:pt idx="52">
                  <c:v>9.4320000000000004</c:v>
                </c:pt>
                <c:pt idx="53">
                  <c:v>9.42</c:v>
                </c:pt>
                <c:pt idx="54">
                  <c:v>9.41</c:v>
                </c:pt>
                <c:pt idx="55">
                  <c:v>9.4039999999999999</c:v>
                </c:pt>
                <c:pt idx="56">
                  <c:v>9.4019999999999992</c:v>
                </c:pt>
                <c:pt idx="57">
                  <c:v>9.3970000000000002</c:v>
                </c:pt>
                <c:pt idx="58">
                  <c:v>9.3829999999999991</c:v>
                </c:pt>
                <c:pt idx="59">
                  <c:v>9.3620000000000001</c:v>
                </c:pt>
                <c:pt idx="60">
                  <c:v>9.3330000000000002</c:v>
                </c:pt>
                <c:pt idx="61">
                  <c:v>9.298</c:v>
                </c:pt>
                <c:pt idx="62">
                  <c:v>9.26</c:v>
                </c:pt>
                <c:pt idx="63">
                  <c:v>9.2170000000000005</c:v>
                </c:pt>
                <c:pt idx="64">
                  <c:v>9.1709999999999994</c:v>
                </c:pt>
                <c:pt idx="65">
                  <c:v>9.1829999999999998</c:v>
                </c:pt>
                <c:pt idx="66">
                  <c:v>9.157</c:v>
                </c:pt>
                <c:pt idx="67">
                  <c:v>9.0649999999999995</c:v>
                </c:pt>
                <c:pt idx="68">
                  <c:v>9.1229999999999993</c:v>
                </c:pt>
                <c:pt idx="69">
                  <c:v>9.1609999999999996</c:v>
                </c:pt>
                <c:pt idx="70">
                  <c:v>9.0809999999999995</c:v>
                </c:pt>
                <c:pt idx="71">
                  <c:v>9.1590000000000007</c:v>
                </c:pt>
                <c:pt idx="72">
                  <c:v>9.0640000000000001</c:v>
                </c:pt>
                <c:pt idx="73">
                  <c:v>9.0589999999999993</c:v>
                </c:pt>
                <c:pt idx="74">
                  <c:v>9.0960000000000001</c:v>
                </c:pt>
                <c:pt idx="75">
                  <c:v>9.1709999999999994</c:v>
                </c:pt>
                <c:pt idx="76">
                  <c:v>9.2149999999999999</c:v>
                </c:pt>
                <c:pt idx="77">
                  <c:v>9.2379999999999995</c:v>
                </c:pt>
                <c:pt idx="78">
                  <c:v>9.2210000000000001</c:v>
                </c:pt>
                <c:pt idx="79">
                  <c:v>9.2050000000000001</c:v>
                </c:pt>
                <c:pt idx="80">
                  <c:v>9.1929999999999996</c:v>
                </c:pt>
                <c:pt idx="81">
                  <c:v>9.1839999999999993</c:v>
                </c:pt>
                <c:pt idx="82">
                  <c:v>9.18</c:v>
                </c:pt>
                <c:pt idx="83">
                  <c:v>9.1769999999999996</c:v>
                </c:pt>
                <c:pt idx="84">
                  <c:v>9.1769999999999996</c:v>
                </c:pt>
                <c:pt idx="85">
                  <c:v>9.1780000000000008</c:v>
                </c:pt>
                <c:pt idx="86">
                  <c:v>9.2780000000000005</c:v>
                </c:pt>
                <c:pt idx="87">
                  <c:v>9.1929999999999996</c:v>
                </c:pt>
                <c:pt idx="88">
                  <c:v>9.2119999999999997</c:v>
                </c:pt>
                <c:pt idx="89">
                  <c:v>9.2379999999999995</c:v>
                </c:pt>
                <c:pt idx="90">
                  <c:v>9.266</c:v>
                </c:pt>
                <c:pt idx="91">
                  <c:v>9.2949999999999999</c:v>
                </c:pt>
                <c:pt idx="92">
                  <c:v>9.3209999999999997</c:v>
                </c:pt>
                <c:pt idx="93">
                  <c:v>9.3450000000000006</c:v>
                </c:pt>
                <c:pt idx="94">
                  <c:v>9.3650000000000002</c:v>
                </c:pt>
                <c:pt idx="95">
                  <c:v>9.3810000000000002</c:v>
                </c:pt>
                <c:pt idx="96">
                  <c:v>9.3919999999999995</c:v>
                </c:pt>
                <c:pt idx="97">
                  <c:v>9.3989999999999991</c:v>
                </c:pt>
                <c:pt idx="98">
                  <c:v>9.4019999999999992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7-8DF1-421A-937B-CD0BD4138A34}"/>
            </c:ext>
          </c:extLst>
        </c:ser>
        <c:ser>
          <c:idx val="40"/>
          <c:order val="40"/>
          <c:tx>
            <c:v>band 40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Data'!$AO$1:$AO$99</c:f>
              <c:numCache>
                <c:formatCode>General</c:formatCode>
                <c:ptCount val="99"/>
                <c:pt idx="0">
                  <c:v>9.7159999999999993</c:v>
                </c:pt>
                <c:pt idx="1">
                  <c:v>9.7100000000000009</c:v>
                </c:pt>
                <c:pt idx="2">
                  <c:v>9.6910000000000007</c:v>
                </c:pt>
                <c:pt idx="3">
                  <c:v>9.66</c:v>
                </c:pt>
                <c:pt idx="4">
                  <c:v>9.6170000000000009</c:v>
                </c:pt>
                <c:pt idx="5">
                  <c:v>9.5609999999999999</c:v>
                </c:pt>
                <c:pt idx="6">
                  <c:v>9.4920000000000009</c:v>
                </c:pt>
                <c:pt idx="7">
                  <c:v>9.4120000000000008</c:v>
                </c:pt>
                <c:pt idx="8">
                  <c:v>9.36</c:v>
                </c:pt>
                <c:pt idx="9">
                  <c:v>9.3239999999999998</c:v>
                </c:pt>
                <c:pt idx="10">
                  <c:v>9.2859999999999996</c:v>
                </c:pt>
                <c:pt idx="11">
                  <c:v>9.2810000000000006</c:v>
                </c:pt>
                <c:pt idx="12">
                  <c:v>9.2439999999999998</c:v>
                </c:pt>
                <c:pt idx="13">
                  <c:v>9.2070000000000007</c:v>
                </c:pt>
                <c:pt idx="14">
                  <c:v>9.23</c:v>
                </c:pt>
                <c:pt idx="15">
                  <c:v>9.1809999999999992</c:v>
                </c:pt>
                <c:pt idx="16">
                  <c:v>9.282</c:v>
                </c:pt>
                <c:pt idx="17">
                  <c:v>9.2829999999999995</c:v>
                </c:pt>
                <c:pt idx="18">
                  <c:v>9.2840000000000007</c:v>
                </c:pt>
                <c:pt idx="19">
                  <c:v>9.2859999999999996</c:v>
                </c:pt>
                <c:pt idx="20">
                  <c:v>9.2880000000000003</c:v>
                </c:pt>
                <c:pt idx="21">
                  <c:v>9.2910000000000004</c:v>
                </c:pt>
                <c:pt idx="22">
                  <c:v>9.2929999999999993</c:v>
                </c:pt>
                <c:pt idx="23">
                  <c:v>9.2949999999999999</c:v>
                </c:pt>
                <c:pt idx="24">
                  <c:v>9.2959999999999994</c:v>
                </c:pt>
                <c:pt idx="25">
                  <c:v>9.298</c:v>
                </c:pt>
                <c:pt idx="26">
                  <c:v>9.2989999999999995</c:v>
                </c:pt>
                <c:pt idx="27">
                  <c:v>9.2989999999999995</c:v>
                </c:pt>
                <c:pt idx="28">
                  <c:v>9.2989999999999995</c:v>
                </c:pt>
                <c:pt idx="29">
                  <c:v>9.298</c:v>
                </c:pt>
                <c:pt idx="30">
                  <c:v>9.3360000000000003</c:v>
                </c:pt>
                <c:pt idx="31">
                  <c:v>9.36</c:v>
                </c:pt>
                <c:pt idx="32">
                  <c:v>9.3829999999999991</c:v>
                </c:pt>
                <c:pt idx="33">
                  <c:v>9.407</c:v>
                </c:pt>
                <c:pt idx="34">
                  <c:v>9.4309999999999992</c:v>
                </c:pt>
                <c:pt idx="35">
                  <c:v>9.4529999999999994</c:v>
                </c:pt>
                <c:pt idx="36">
                  <c:v>9.4740000000000002</c:v>
                </c:pt>
                <c:pt idx="37">
                  <c:v>9.5340000000000007</c:v>
                </c:pt>
                <c:pt idx="38">
                  <c:v>9.5990000000000002</c:v>
                </c:pt>
                <c:pt idx="39">
                  <c:v>9.65</c:v>
                </c:pt>
                <c:pt idx="40">
                  <c:v>9.6869999999999994</c:v>
                </c:pt>
                <c:pt idx="41">
                  <c:v>9.7089999999999996</c:v>
                </c:pt>
                <c:pt idx="42">
                  <c:v>9.7159999999999993</c:v>
                </c:pt>
                <c:pt idx="43">
                  <c:v>9.7189999999999994</c:v>
                </c:pt>
                <c:pt idx="44">
                  <c:v>9.7270000000000003</c:v>
                </c:pt>
                <c:pt idx="45">
                  <c:v>9.7409999999999997</c:v>
                </c:pt>
                <c:pt idx="46">
                  <c:v>9.7579999999999991</c:v>
                </c:pt>
                <c:pt idx="47">
                  <c:v>9.7799999999999994</c:v>
                </c:pt>
                <c:pt idx="48">
                  <c:v>9.8040000000000003</c:v>
                </c:pt>
                <c:pt idx="49">
                  <c:v>9.83</c:v>
                </c:pt>
                <c:pt idx="50">
                  <c:v>9.8559999999999999</c:v>
                </c:pt>
                <c:pt idx="51">
                  <c:v>9.8819999999999997</c:v>
                </c:pt>
                <c:pt idx="52">
                  <c:v>9.9060000000000006</c:v>
                </c:pt>
                <c:pt idx="53">
                  <c:v>9.9269999999999996</c:v>
                </c:pt>
                <c:pt idx="54">
                  <c:v>9.9429999999999996</c:v>
                </c:pt>
                <c:pt idx="55">
                  <c:v>9.9540000000000006</c:v>
                </c:pt>
                <c:pt idx="56">
                  <c:v>9.9570000000000007</c:v>
                </c:pt>
                <c:pt idx="57">
                  <c:v>9.9380000000000006</c:v>
                </c:pt>
                <c:pt idx="58">
                  <c:v>9.9090000000000007</c:v>
                </c:pt>
                <c:pt idx="59">
                  <c:v>9.8699999999999992</c:v>
                </c:pt>
                <c:pt idx="60">
                  <c:v>9.8179999999999996</c:v>
                </c:pt>
                <c:pt idx="61">
                  <c:v>9.7530000000000001</c:v>
                </c:pt>
                <c:pt idx="62">
                  <c:v>9.6750000000000007</c:v>
                </c:pt>
                <c:pt idx="63">
                  <c:v>9.5850000000000009</c:v>
                </c:pt>
                <c:pt idx="64">
                  <c:v>9.4849999999999994</c:v>
                </c:pt>
                <c:pt idx="65">
                  <c:v>9.3840000000000003</c:v>
                </c:pt>
                <c:pt idx="66">
                  <c:v>9.3179999999999996</c:v>
                </c:pt>
                <c:pt idx="67">
                  <c:v>9.3130000000000006</c:v>
                </c:pt>
                <c:pt idx="68">
                  <c:v>9.2899999999999991</c:v>
                </c:pt>
                <c:pt idx="69">
                  <c:v>9.1820000000000004</c:v>
                </c:pt>
                <c:pt idx="70">
                  <c:v>9.2739999999999991</c:v>
                </c:pt>
                <c:pt idx="71">
                  <c:v>9.1929999999999996</c:v>
                </c:pt>
                <c:pt idx="72">
                  <c:v>9.2940000000000005</c:v>
                </c:pt>
                <c:pt idx="73">
                  <c:v>9.3119999999999994</c:v>
                </c:pt>
                <c:pt idx="74">
                  <c:v>9.3000000000000007</c:v>
                </c:pt>
                <c:pt idx="75">
                  <c:v>9.2810000000000006</c:v>
                </c:pt>
                <c:pt idx="76">
                  <c:v>9.2609999999999992</c:v>
                </c:pt>
                <c:pt idx="77">
                  <c:v>9.24</c:v>
                </c:pt>
                <c:pt idx="78">
                  <c:v>9.25</c:v>
                </c:pt>
                <c:pt idx="79">
                  <c:v>9.2579999999999991</c:v>
                </c:pt>
                <c:pt idx="80">
                  <c:v>9.2629999999999999</c:v>
                </c:pt>
                <c:pt idx="81">
                  <c:v>9.266</c:v>
                </c:pt>
                <c:pt idx="82">
                  <c:v>9.2680000000000007</c:v>
                </c:pt>
                <c:pt idx="83">
                  <c:v>9.27</c:v>
                </c:pt>
                <c:pt idx="84">
                  <c:v>9.27</c:v>
                </c:pt>
                <c:pt idx="85">
                  <c:v>9.2780000000000005</c:v>
                </c:pt>
                <c:pt idx="86">
                  <c:v>9.3010000000000002</c:v>
                </c:pt>
                <c:pt idx="87">
                  <c:v>9.3390000000000004</c:v>
                </c:pt>
                <c:pt idx="88">
                  <c:v>9.3919999999999995</c:v>
                </c:pt>
                <c:pt idx="89">
                  <c:v>9.4589999999999996</c:v>
                </c:pt>
                <c:pt idx="90">
                  <c:v>9.5350000000000001</c:v>
                </c:pt>
                <c:pt idx="91">
                  <c:v>9.6150000000000002</c:v>
                </c:pt>
                <c:pt idx="92">
                  <c:v>9.6929999999999996</c:v>
                </c:pt>
                <c:pt idx="93">
                  <c:v>9.7639999999999993</c:v>
                </c:pt>
                <c:pt idx="94">
                  <c:v>9.827</c:v>
                </c:pt>
                <c:pt idx="95">
                  <c:v>9.8780000000000001</c:v>
                </c:pt>
                <c:pt idx="96">
                  <c:v>9.9160000000000004</c:v>
                </c:pt>
                <c:pt idx="97">
                  <c:v>9.9420000000000002</c:v>
                </c:pt>
                <c:pt idx="98">
                  <c:v>9.9570000000000007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8-8DF1-421A-937B-CD0BD4138A34}"/>
            </c:ext>
          </c:extLst>
        </c:ser>
        <c:ser>
          <c:idx val="41"/>
          <c:order val="41"/>
          <c:tx>
            <c:v>band 41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Data'!$AP$1:$AP$99</c:f>
              <c:numCache>
                <c:formatCode>General</c:formatCode>
                <c:ptCount val="99"/>
                <c:pt idx="0">
                  <c:v>9.7159999999999993</c:v>
                </c:pt>
                <c:pt idx="1">
                  <c:v>9.7119999999999997</c:v>
                </c:pt>
                <c:pt idx="2">
                  <c:v>9.6999999999999993</c:v>
                </c:pt>
                <c:pt idx="3">
                  <c:v>9.6780000000000008</c:v>
                </c:pt>
                <c:pt idx="4">
                  <c:v>9.6479999999999997</c:v>
                </c:pt>
                <c:pt idx="5">
                  <c:v>9.6069999999999993</c:v>
                </c:pt>
                <c:pt idx="6">
                  <c:v>9.5559999999999992</c:v>
                </c:pt>
                <c:pt idx="7">
                  <c:v>9.4939999999999998</c:v>
                </c:pt>
                <c:pt idx="8">
                  <c:v>9.4169999999999998</c:v>
                </c:pt>
                <c:pt idx="9">
                  <c:v>9.3350000000000009</c:v>
                </c:pt>
                <c:pt idx="10">
                  <c:v>9.3140000000000001</c:v>
                </c:pt>
                <c:pt idx="11">
                  <c:v>9.2989999999999995</c:v>
                </c:pt>
                <c:pt idx="12">
                  <c:v>9.2799999999999994</c:v>
                </c:pt>
                <c:pt idx="13">
                  <c:v>9.25</c:v>
                </c:pt>
                <c:pt idx="14">
                  <c:v>9.2810000000000006</c:v>
                </c:pt>
                <c:pt idx="15">
                  <c:v>9.2810000000000006</c:v>
                </c:pt>
                <c:pt idx="16">
                  <c:v>9.2829999999999995</c:v>
                </c:pt>
                <c:pt idx="17">
                  <c:v>9.2850000000000001</c:v>
                </c:pt>
                <c:pt idx="18">
                  <c:v>9.2880000000000003</c:v>
                </c:pt>
                <c:pt idx="19">
                  <c:v>9.2910000000000004</c:v>
                </c:pt>
                <c:pt idx="20">
                  <c:v>9.2949999999999999</c:v>
                </c:pt>
                <c:pt idx="21">
                  <c:v>9.298</c:v>
                </c:pt>
                <c:pt idx="22">
                  <c:v>9.3019999999999996</c:v>
                </c:pt>
                <c:pt idx="23">
                  <c:v>9.3049999999999997</c:v>
                </c:pt>
                <c:pt idx="24">
                  <c:v>9.3070000000000004</c:v>
                </c:pt>
                <c:pt idx="25">
                  <c:v>9.3089999999999993</c:v>
                </c:pt>
                <c:pt idx="26">
                  <c:v>9.3109999999999999</c:v>
                </c:pt>
                <c:pt idx="27">
                  <c:v>9.3119999999999994</c:v>
                </c:pt>
                <c:pt idx="28">
                  <c:v>9.3119999999999994</c:v>
                </c:pt>
                <c:pt idx="29">
                  <c:v>9.3209999999999997</c:v>
                </c:pt>
                <c:pt idx="30">
                  <c:v>9.3390000000000004</c:v>
                </c:pt>
                <c:pt idx="31">
                  <c:v>9.4930000000000003</c:v>
                </c:pt>
                <c:pt idx="32">
                  <c:v>9.6440000000000001</c:v>
                </c:pt>
                <c:pt idx="33">
                  <c:v>9.7629999999999999</c:v>
                </c:pt>
                <c:pt idx="34">
                  <c:v>9.8320000000000007</c:v>
                </c:pt>
                <c:pt idx="35">
                  <c:v>9.8160000000000007</c:v>
                </c:pt>
                <c:pt idx="36">
                  <c:v>9.7910000000000004</c:v>
                </c:pt>
                <c:pt idx="37">
                  <c:v>9.77</c:v>
                </c:pt>
                <c:pt idx="38">
                  <c:v>9.7509999999999994</c:v>
                </c:pt>
                <c:pt idx="39">
                  <c:v>9.7360000000000007</c:v>
                </c:pt>
                <c:pt idx="40">
                  <c:v>9.7249999999999996</c:v>
                </c:pt>
                <c:pt idx="41">
                  <c:v>9.718</c:v>
                </c:pt>
                <c:pt idx="42">
                  <c:v>9.7159999999999993</c:v>
                </c:pt>
                <c:pt idx="43">
                  <c:v>9.7189999999999994</c:v>
                </c:pt>
                <c:pt idx="44">
                  <c:v>9.7270000000000003</c:v>
                </c:pt>
                <c:pt idx="45">
                  <c:v>9.7409999999999997</c:v>
                </c:pt>
                <c:pt idx="46">
                  <c:v>9.7579999999999991</c:v>
                </c:pt>
                <c:pt idx="47">
                  <c:v>9.7799999999999994</c:v>
                </c:pt>
                <c:pt idx="48">
                  <c:v>9.8040000000000003</c:v>
                </c:pt>
                <c:pt idx="49">
                  <c:v>9.83</c:v>
                </c:pt>
                <c:pt idx="50">
                  <c:v>9.8559999999999999</c:v>
                </c:pt>
                <c:pt idx="51">
                  <c:v>9.8819999999999997</c:v>
                </c:pt>
                <c:pt idx="52">
                  <c:v>9.9060000000000006</c:v>
                </c:pt>
                <c:pt idx="53">
                  <c:v>9.9269999999999996</c:v>
                </c:pt>
                <c:pt idx="54">
                  <c:v>9.9429999999999996</c:v>
                </c:pt>
                <c:pt idx="55">
                  <c:v>9.9540000000000006</c:v>
                </c:pt>
                <c:pt idx="56">
                  <c:v>9.9570000000000007</c:v>
                </c:pt>
                <c:pt idx="57">
                  <c:v>9.9499999999999993</c:v>
                </c:pt>
                <c:pt idx="58">
                  <c:v>9.93</c:v>
                </c:pt>
                <c:pt idx="59">
                  <c:v>9.8960000000000008</c:v>
                </c:pt>
                <c:pt idx="60">
                  <c:v>9.8490000000000002</c:v>
                </c:pt>
                <c:pt idx="61">
                  <c:v>9.7910000000000004</c:v>
                </c:pt>
                <c:pt idx="62">
                  <c:v>9.7219999999999995</c:v>
                </c:pt>
                <c:pt idx="63">
                  <c:v>9.6460000000000008</c:v>
                </c:pt>
                <c:pt idx="64">
                  <c:v>9.5660000000000007</c:v>
                </c:pt>
                <c:pt idx="65">
                  <c:v>9.4890000000000008</c:v>
                </c:pt>
                <c:pt idx="66">
                  <c:v>9.4250000000000007</c:v>
                </c:pt>
                <c:pt idx="67">
                  <c:v>9.3800000000000008</c:v>
                </c:pt>
                <c:pt idx="68">
                  <c:v>9.3089999999999993</c:v>
                </c:pt>
                <c:pt idx="69">
                  <c:v>9.2159999999999993</c:v>
                </c:pt>
                <c:pt idx="70">
                  <c:v>9.2789999999999999</c:v>
                </c:pt>
                <c:pt idx="71">
                  <c:v>9.282</c:v>
                </c:pt>
                <c:pt idx="72">
                  <c:v>9.3010000000000002</c:v>
                </c:pt>
                <c:pt idx="73">
                  <c:v>9.3170000000000002</c:v>
                </c:pt>
                <c:pt idx="74">
                  <c:v>9.3330000000000002</c:v>
                </c:pt>
                <c:pt idx="75">
                  <c:v>9.3550000000000004</c:v>
                </c:pt>
                <c:pt idx="76">
                  <c:v>9.3780000000000001</c:v>
                </c:pt>
                <c:pt idx="77">
                  <c:v>9.3989999999999991</c:v>
                </c:pt>
                <c:pt idx="78">
                  <c:v>9.4179999999999993</c:v>
                </c:pt>
                <c:pt idx="79">
                  <c:v>9.4350000000000005</c:v>
                </c:pt>
                <c:pt idx="80">
                  <c:v>9.4499999999999993</c:v>
                </c:pt>
                <c:pt idx="81">
                  <c:v>9.4610000000000003</c:v>
                </c:pt>
                <c:pt idx="82">
                  <c:v>9.4689999999999994</c:v>
                </c:pt>
                <c:pt idx="83">
                  <c:v>9.4740000000000002</c:v>
                </c:pt>
                <c:pt idx="84">
                  <c:v>9.4760000000000009</c:v>
                </c:pt>
                <c:pt idx="85">
                  <c:v>9.4</c:v>
                </c:pt>
                <c:pt idx="86">
                  <c:v>9.3049999999999997</c:v>
                </c:pt>
                <c:pt idx="87">
                  <c:v>9.4380000000000006</c:v>
                </c:pt>
                <c:pt idx="88">
                  <c:v>9.5760000000000005</c:v>
                </c:pt>
                <c:pt idx="89">
                  <c:v>9.7070000000000007</c:v>
                </c:pt>
                <c:pt idx="90">
                  <c:v>9.8290000000000006</c:v>
                </c:pt>
                <c:pt idx="91">
                  <c:v>9.94</c:v>
                </c:pt>
                <c:pt idx="92">
                  <c:v>9.9649999999999999</c:v>
                </c:pt>
                <c:pt idx="93">
                  <c:v>9.9659999999999993</c:v>
                </c:pt>
                <c:pt idx="94">
                  <c:v>9.9649999999999999</c:v>
                </c:pt>
                <c:pt idx="95">
                  <c:v>9.9619999999999997</c:v>
                </c:pt>
                <c:pt idx="96">
                  <c:v>9.9589999999999996</c:v>
                </c:pt>
                <c:pt idx="97">
                  <c:v>9.9580000000000002</c:v>
                </c:pt>
                <c:pt idx="98">
                  <c:v>9.9570000000000007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9-8DF1-421A-937B-CD0BD4138A34}"/>
            </c:ext>
          </c:extLst>
        </c:ser>
        <c:ser>
          <c:idx val="42"/>
          <c:order val="42"/>
          <c:tx>
            <c:v>band 42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Data'!$AQ$1:$AQ$99</c:f>
              <c:numCache>
                <c:formatCode>General</c:formatCode>
                <c:ptCount val="99"/>
                <c:pt idx="0">
                  <c:v>10.052</c:v>
                </c:pt>
                <c:pt idx="1">
                  <c:v>10.050000000000001</c:v>
                </c:pt>
                <c:pt idx="2">
                  <c:v>10.042999999999999</c:v>
                </c:pt>
                <c:pt idx="3">
                  <c:v>10.032</c:v>
                </c:pt>
                <c:pt idx="4">
                  <c:v>10.016999999999999</c:v>
                </c:pt>
                <c:pt idx="5">
                  <c:v>9.9990000000000006</c:v>
                </c:pt>
                <c:pt idx="6">
                  <c:v>9.9730000000000008</c:v>
                </c:pt>
                <c:pt idx="7">
                  <c:v>9.8659999999999997</c:v>
                </c:pt>
                <c:pt idx="8">
                  <c:v>9.734</c:v>
                </c:pt>
                <c:pt idx="9">
                  <c:v>9.5960000000000001</c:v>
                </c:pt>
                <c:pt idx="10">
                  <c:v>9.4649999999999999</c:v>
                </c:pt>
                <c:pt idx="11">
                  <c:v>9.3480000000000008</c:v>
                </c:pt>
                <c:pt idx="12">
                  <c:v>9.2880000000000003</c:v>
                </c:pt>
                <c:pt idx="13">
                  <c:v>9.2799999999999994</c:v>
                </c:pt>
                <c:pt idx="14">
                  <c:v>9.2810000000000006</c:v>
                </c:pt>
                <c:pt idx="15">
                  <c:v>9.2810000000000006</c:v>
                </c:pt>
                <c:pt idx="16">
                  <c:v>9.298</c:v>
                </c:pt>
                <c:pt idx="17">
                  <c:v>9.3239999999999998</c:v>
                </c:pt>
                <c:pt idx="18">
                  <c:v>9.3719999999999999</c:v>
                </c:pt>
                <c:pt idx="19">
                  <c:v>9.4380000000000006</c:v>
                </c:pt>
                <c:pt idx="20">
                  <c:v>9.43</c:v>
                </c:pt>
                <c:pt idx="21">
                  <c:v>9.423</c:v>
                </c:pt>
                <c:pt idx="22">
                  <c:v>9.4169999999999998</c:v>
                </c:pt>
                <c:pt idx="23">
                  <c:v>9.4120000000000008</c:v>
                </c:pt>
                <c:pt idx="24">
                  <c:v>9.4090000000000007</c:v>
                </c:pt>
                <c:pt idx="25">
                  <c:v>9.407</c:v>
                </c:pt>
                <c:pt idx="26">
                  <c:v>9.4049999999999994</c:v>
                </c:pt>
                <c:pt idx="27">
                  <c:v>9.4049999999999994</c:v>
                </c:pt>
                <c:pt idx="28">
                  <c:v>9.4039999999999999</c:v>
                </c:pt>
                <c:pt idx="29">
                  <c:v>9.4749999999999996</c:v>
                </c:pt>
                <c:pt idx="30">
                  <c:v>9.5649999999999995</c:v>
                </c:pt>
                <c:pt idx="31">
                  <c:v>9.6430000000000007</c:v>
                </c:pt>
                <c:pt idx="32">
                  <c:v>9.7129999999999992</c:v>
                </c:pt>
                <c:pt idx="33">
                  <c:v>9.8019999999999996</c:v>
                </c:pt>
                <c:pt idx="34">
                  <c:v>9.8409999999999993</c:v>
                </c:pt>
                <c:pt idx="35">
                  <c:v>9.8919999999999995</c:v>
                </c:pt>
                <c:pt idx="36">
                  <c:v>9.9480000000000004</c:v>
                </c:pt>
                <c:pt idx="37">
                  <c:v>9.9990000000000006</c:v>
                </c:pt>
                <c:pt idx="38">
                  <c:v>10.034000000000001</c:v>
                </c:pt>
                <c:pt idx="39">
                  <c:v>10.042</c:v>
                </c:pt>
                <c:pt idx="40">
                  <c:v>10.048</c:v>
                </c:pt>
                <c:pt idx="41">
                  <c:v>10.051</c:v>
                </c:pt>
                <c:pt idx="42">
                  <c:v>10.052</c:v>
                </c:pt>
                <c:pt idx="43">
                  <c:v>10.051</c:v>
                </c:pt>
                <c:pt idx="44">
                  <c:v>10.048</c:v>
                </c:pt>
                <c:pt idx="45">
                  <c:v>10.042999999999999</c:v>
                </c:pt>
                <c:pt idx="46">
                  <c:v>10.036</c:v>
                </c:pt>
                <c:pt idx="47">
                  <c:v>10.026999999999999</c:v>
                </c:pt>
                <c:pt idx="48">
                  <c:v>10.016999999999999</c:v>
                </c:pt>
                <c:pt idx="49">
                  <c:v>10.007</c:v>
                </c:pt>
                <c:pt idx="50">
                  <c:v>9.9960000000000004</c:v>
                </c:pt>
                <c:pt idx="51">
                  <c:v>9.9860000000000007</c:v>
                </c:pt>
                <c:pt idx="52">
                  <c:v>9.9760000000000009</c:v>
                </c:pt>
                <c:pt idx="53">
                  <c:v>9.968</c:v>
                </c:pt>
                <c:pt idx="54">
                  <c:v>9.9619999999999997</c:v>
                </c:pt>
                <c:pt idx="55">
                  <c:v>9.9580000000000002</c:v>
                </c:pt>
                <c:pt idx="56">
                  <c:v>9.9570000000000007</c:v>
                </c:pt>
                <c:pt idx="57">
                  <c:v>9.9689999999999994</c:v>
                </c:pt>
                <c:pt idx="58">
                  <c:v>9.9740000000000002</c:v>
                </c:pt>
                <c:pt idx="59">
                  <c:v>9.9760000000000009</c:v>
                </c:pt>
                <c:pt idx="60">
                  <c:v>9.9749999999999996</c:v>
                </c:pt>
                <c:pt idx="61">
                  <c:v>9.9719999999999995</c:v>
                </c:pt>
                <c:pt idx="62">
                  <c:v>9.968</c:v>
                </c:pt>
                <c:pt idx="63">
                  <c:v>9.9209999999999994</c:v>
                </c:pt>
                <c:pt idx="64">
                  <c:v>9.8079999999999998</c:v>
                </c:pt>
                <c:pt idx="65">
                  <c:v>9.6859999999999999</c:v>
                </c:pt>
                <c:pt idx="66">
                  <c:v>9.5570000000000004</c:v>
                </c:pt>
                <c:pt idx="67">
                  <c:v>9.4239999999999995</c:v>
                </c:pt>
                <c:pt idx="68">
                  <c:v>9.327</c:v>
                </c:pt>
                <c:pt idx="69">
                  <c:v>9.3390000000000004</c:v>
                </c:pt>
                <c:pt idx="70">
                  <c:v>9.343</c:v>
                </c:pt>
                <c:pt idx="71">
                  <c:v>9.34</c:v>
                </c:pt>
                <c:pt idx="72">
                  <c:v>9.3309999999999995</c:v>
                </c:pt>
                <c:pt idx="73">
                  <c:v>9.3680000000000003</c:v>
                </c:pt>
                <c:pt idx="74">
                  <c:v>9.4</c:v>
                </c:pt>
                <c:pt idx="75">
                  <c:v>9.4559999999999995</c:v>
                </c:pt>
                <c:pt idx="76">
                  <c:v>9.5190000000000001</c:v>
                </c:pt>
                <c:pt idx="77">
                  <c:v>9.5340000000000007</c:v>
                </c:pt>
                <c:pt idx="78">
                  <c:v>9.5500000000000007</c:v>
                </c:pt>
                <c:pt idx="79">
                  <c:v>9.5630000000000006</c:v>
                </c:pt>
                <c:pt idx="80">
                  <c:v>9.5749999999999993</c:v>
                </c:pt>
                <c:pt idx="81">
                  <c:v>9.5850000000000009</c:v>
                </c:pt>
                <c:pt idx="82">
                  <c:v>9.5920000000000005</c:v>
                </c:pt>
                <c:pt idx="83">
                  <c:v>9.5969999999999995</c:v>
                </c:pt>
                <c:pt idx="84">
                  <c:v>9.5980000000000008</c:v>
                </c:pt>
                <c:pt idx="85">
                  <c:v>9.6769999999999996</c:v>
                </c:pt>
                <c:pt idx="86">
                  <c:v>9.7949999999999999</c:v>
                </c:pt>
                <c:pt idx="87">
                  <c:v>9.9169999999999998</c:v>
                </c:pt>
                <c:pt idx="88">
                  <c:v>9.9619999999999997</c:v>
                </c:pt>
                <c:pt idx="89">
                  <c:v>9.9619999999999997</c:v>
                </c:pt>
                <c:pt idx="90">
                  <c:v>9.9619999999999997</c:v>
                </c:pt>
                <c:pt idx="91">
                  <c:v>9.9629999999999992</c:v>
                </c:pt>
                <c:pt idx="92">
                  <c:v>9.9740000000000002</c:v>
                </c:pt>
                <c:pt idx="93">
                  <c:v>9.9700000000000006</c:v>
                </c:pt>
                <c:pt idx="94">
                  <c:v>9.9670000000000005</c:v>
                </c:pt>
                <c:pt idx="95">
                  <c:v>9.968</c:v>
                </c:pt>
                <c:pt idx="96">
                  <c:v>9.9670000000000005</c:v>
                </c:pt>
                <c:pt idx="97">
                  <c:v>9.9640000000000004</c:v>
                </c:pt>
                <c:pt idx="98">
                  <c:v>9.9570000000000007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A-8DF1-421A-937B-CD0BD4138A34}"/>
            </c:ext>
          </c:extLst>
        </c:ser>
        <c:ser>
          <c:idx val="43"/>
          <c:order val="43"/>
          <c:tx>
            <c:v>band 43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Data'!$AR$1:$AR$99</c:f>
              <c:numCache>
                <c:formatCode>General</c:formatCode>
                <c:ptCount val="99"/>
                <c:pt idx="0">
                  <c:v>10.125</c:v>
                </c:pt>
                <c:pt idx="1">
                  <c:v>10.121</c:v>
                </c:pt>
                <c:pt idx="2">
                  <c:v>10.109</c:v>
                </c:pt>
                <c:pt idx="3">
                  <c:v>10.09</c:v>
                </c:pt>
                <c:pt idx="4">
                  <c:v>10.064</c:v>
                </c:pt>
                <c:pt idx="5">
                  <c:v>10.032</c:v>
                </c:pt>
                <c:pt idx="6">
                  <c:v>9.9809999999999999</c:v>
                </c:pt>
                <c:pt idx="7">
                  <c:v>9.9550000000000001</c:v>
                </c:pt>
                <c:pt idx="8">
                  <c:v>9.91</c:v>
                </c:pt>
                <c:pt idx="9">
                  <c:v>9.82</c:v>
                </c:pt>
                <c:pt idx="10">
                  <c:v>9.6809999999999992</c:v>
                </c:pt>
                <c:pt idx="11">
                  <c:v>9.5310000000000006</c:v>
                </c:pt>
                <c:pt idx="12">
                  <c:v>9.3740000000000006</c:v>
                </c:pt>
                <c:pt idx="13">
                  <c:v>9.2829999999999995</c:v>
                </c:pt>
                <c:pt idx="14">
                  <c:v>9.3320000000000007</c:v>
                </c:pt>
                <c:pt idx="15">
                  <c:v>9.3030000000000008</c:v>
                </c:pt>
                <c:pt idx="16">
                  <c:v>9.3019999999999996</c:v>
                </c:pt>
                <c:pt idx="17">
                  <c:v>9.4130000000000003</c:v>
                </c:pt>
                <c:pt idx="18">
                  <c:v>9.4429999999999996</c:v>
                </c:pt>
                <c:pt idx="19">
                  <c:v>9.4440000000000008</c:v>
                </c:pt>
                <c:pt idx="20">
                  <c:v>9.5299999999999994</c:v>
                </c:pt>
                <c:pt idx="21">
                  <c:v>9.6180000000000003</c:v>
                </c:pt>
                <c:pt idx="22">
                  <c:v>9.7010000000000005</c:v>
                </c:pt>
                <c:pt idx="23">
                  <c:v>9.7759999999999998</c:v>
                </c:pt>
                <c:pt idx="24">
                  <c:v>9.8390000000000004</c:v>
                </c:pt>
                <c:pt idx="25">
                  <c:v>9.89</c:v>
                </c:pt>
                <c:pt idx="26">
                  <c:v>9.9280000000000008</c:v>
                </c:pt>
                <c:pt idx="27">
                  <c:v>9.9380000000000006</c:v>
                </c:pt>
                <c:pt idx="28">
                  <c:v>9.9390000000000001</c:v>
                </c:pt>
                <c:pt idx="29">
                  <c:v>9.9410000000000007</c:v>
                </c:pt>
                <c:pt idx="30">
                  <c:v>9.9390000000000001</c:v>
                </c:pt>
                <c:pt idx="31">
                  <c:v>9.9179999999999993</c:v>
                </c:pt>
                <c:pt idx="32">
                  <c:v>9.8940000000000001</c:v>
                </c:pt>
                <c:pt idx="33">
                  <c:v>9.8680000000000003</c:v>
                </c:pt>
                <c:pt idx="34">
                  <c:v>9.9290000000000003</c:v>
                </c:pt>
                <c:pt idx="35">
                  <c:v>10</c:v>
                </c:pt>
                <c:pt idx="36">
                  <c:v>10.013</c:v>
                </c:pt>
                <c:pt idx="37">
                  <c:v>10.023999999999999</c:v>
                </c:pt>
                <c:pt idx="38">
                  <c:v>10.042</c:v>
                </c:pt>
                <c:pt idx="39">
                  <c:v>10.077999999999999</c:v>
                </c:pt>
                <c:pt idx="40">
                  <c:v>10.103999999999999</c:v>
                </c:pt>
                <c:pt idx="41">
                  <c:v>10.119999999999999</c:v>
                </c:pt>
                <c:pt idx="42">
                  <c:v>10.125</c:v>
                </c:pt>
                <c:pt idx="43">
                  <c:v>10.127000000000001</c:v>
                </c:pt>
                <c:pt idx="44">
                  <c:v>10.134</c:v>
                </c:pt>
                <c:pt idx="45">
                  <c:v>10.145</c:v>
                </c:pt>
                <c:pt idx="46">
                  <c:v>10.161</c:v>
                </c:pt>
                <c:pt idx="47">
                  <c:v>10.180999999999999</c:v>
                </c:pt>
                <c:pt idx="48">
                  <c:v>10.204000000000001</c:v>
                </c:pt>
                <c:pt idx="49">
                  <c:v>10.23</c:v>
                </c:pt>
                <c:pt idx="50">
                  <c:v>10.259</c:v>
                </c:pt>
                <c:pt idx="51">
                  <c:v>10.288</c:v>
                </c:pt>
                <c:pt idx="52">
                  <c:v>10.313000000000001</c:v>
                </c:pt>
                <c:pt idx="53">
                  <c:v>10.326000000000001</c:v>
                </c:pt>
                <c:pt idx="54">
                  <c:v>10.327</c:v>
                </c:pt>
                <c:pt idx="55">
                  <c:v>10.323</c:v>
                </c:pt>
                <c:pt idx="56">
                  <c:v>10.321999999999999</c:v>
                </c:pt>
                <c:pt idx="57">
                  <c:v>10.313000000000001</c:v>
                </c:pt>
                <c:pt idx="58">
                  <c:v>10.288</c:v>
                </c:pt>
                <c:pt idx="59">
                  <c:v>10.244999999999999</c:v>
                </c:pt>
                <c:pt idx="60">
                  <c:v>10.186</c:v>
                </c:pt>
                <c:pt idx="61">
                  <c:v>10.111000000000001</c:v>
                </c:pt>
                <c:pt idx="62">
                  <c:v>10.023</c:v>
                </c:pt>
                <c:pt idx="63">
                  <c:v>9.9559999999999995</c:v>
                </c:pt>
                <c:pt idx="64">
                  <c:v>9.8480000000000008</c:v>
                </c:pt>
                <c:pt idx="65">
                  <c:v>9.7289999999999992</c:v>
                </c:pt>
                <c:pt idx="66">
                  <c:v>9.5990000000000002</c:v>
                </c:pt>
                <c:pt idx="67">
                  <c:v>9.4589999999999996</c:v>
                </c:pt>
                <c:pt idx="68">
                  <c:v>9.3559999999999999</c:v>
                </c:pt>
                <c:pt idx="69">
                  <c:v>9.3460000000000001</c:v>
                </c:pt>
                <c:pt idx="70">
                  <c:v>9.343</c:v>
                </c:pt>
                <c:pt idx="71">
                  <c:v>9.3460000000000001</c:v>
                </c:pt>
                <c:pt idx="72">
                  <c:v>9.3529999999999998</c:v>
                </c:pt>
                <c:pt idx="73">
                  <c:v>9.4420000000000002</c:v>
                </c:pt>
                <c:pt idx="74">
                  <c:v>9.4879999999999995</c:v>
                </c:pt>
                <c:pt idx="75">
                  <c:v>9.5030000000000001</c:v>
                </c:pt>
                <c:pt idx="76">
                  <c:v>9.5359999999999996</c:v>
                </c:pt>
                <c:pt idx="77">
                  <c:v>9.6270000000000007</c:v>
                </c:pt>
                <c:pt idx="78">
                  <c:v>9.7159999999999993</c:v>
                </c:pt>
                <c:pt idx="79">
                  <c:v>9.7970000000000006</c:v>
                </c:pt>
                <c:pt idx="80">
                  <c:v>9.8650000000000002</c:v>
                </c:pt>
                <c:pt idx="81">
                  <c:v>9.92</c:v>
                </c:pt>
                <c:pt idx="82">
                  <c:v>9.9600000000000009</c:v>
                </c:pt>
                <c:pt idx="83">
                  <c:v>9.9819999999999993</c:v>
                </c:pt>
                <c:pt idx="84">
                  <c:v>9.9879999999999995</c:v>
                </c:pt>
                <c:pt idx="85">
                  <c:v>9.9770000000000003</c:v>
                </c:pt>
                <c:pt idx="86">
                  <c:v>9.9689999999999994</c:v>
                </c:pt>
                <c:pt idx="87">
                  <c:v>9.9649999999999999</c:v>
                </c:pt>
                <c:pt idx="88">
                  <c:v>9.9909999999999997</c:v>
                </c:pt>
                <c:pt idx="89">
                  <c:v>9.9870000000000001</c:v>
                </c:pt>
                <c:pt idx="90">
                  <c:v>9.9830000000000005</c:v>
                </c:pt>
                <c:pt idx="91">
                  <c:v>9.9789999999999992</c:v>
                </c:pt>
                <c:pt idx="92">
                  <c:v>10.038</c:v>
                </c:pt>
                <c:pt idx="93">
                  <c:v>10.122999999999999</c:v>
                </c:pt>
                <c:pt idx="94">
                  <c:v>10.194000000000001</c:v>
                </c:pt>
                <c:pt idx="95">
                  <c:v>10.25</c:v>
                </c:pt>
                <c:pt idx="96">
                  <c:v>10.29</c:v>
                </c:pt>
                <c:pt idx="97">
                  <c:v>10.314</c:v>
                </c:pt>
                <c:pt idx="98">
                  <c:v>10.321999999999999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B-8DF1-421A-937B-CD0BD4138A34}"/>
            </c:ext>
          </c:extLst>
        </c:ser>
        <c:ser>
          <c:idx val="44"/>
          <c:order val="44"/>
          <c:tx>
            <c:v>band 44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Data'!$AS$1:$AS$99</c:f>
              <c:numCache>
                <c:formatCode>General</c:formatCode>
                <c:ptCount val="99"/>
                <c:pt idx="0">
                  <c:v>10.125</c:v>
                </c:pt>
                <c:pt idx="1">
                  <c:v>10.122</c:v>
                </c:pt>
                <c:pt idx="2">
                  <c:v>10.113</c:v>
                </c:pt>
                <c:pt idx="3">
                  <c:v>10.098000000000001</c:v>
                </c:pt>
                <c:pt idx="4">
                  <c:v>10.074999999999999</c:v>
                </c:pt>
                <c:pt idx="5">
                  <c:v>10.039</c:v>
                </c:pt>
                <c:pt idx="6">
                  <c:v>9.9949999999999992</c:v>
                </c:pt>
                <c:pt idx="7">
                  <c:v>9.9619999999999997</c:v>
                </c:pt>
                <c:pt idx="8">
                  <c:v>9.9440000000000008</c:v>
                </c:pt>
                <c:pt idx="9">
                  <c:v>9.8699999999999992</c:v>
                </c:pt>
                <c:pt idx="10">
                  <c:v>9.8219999999999992</c:v>
                </c:pt>
                <c:pt idx="11">
                  <c:v>9.766</c:v>
                </c:pt>
                <c:pt idx="12">
                  <c:v>9.6769999999999996</c:v>
                </c:pt>
                <c:pt idx="13">
                  <c:v>9.548</c:v>
                </c:pt>
                <c:pt idx="14">
                  <c:v>9.4730000000000008</c:v>
                </c:pt>
                <c:pt idx="15">
                  <c:v>9.4719999999999995</c:v>
                </c:pt>
                <c:pt idx="16">
                  <c:v>9.468</c:v>
                </c:pt>
                <c:pt idx="17">
                  <c:v>9.4700000000000006</c:v>
                </c:pt>
                <c:pt idx="18">
                  <c:v>9.5510000000000002</c:v>
                </c:pt>
                <c:pt idx="19">
                  <c:v>9.6590000000000007</c:v>
                </c:pt>
                <c:pt idx="20">
                  <c:v>9.7550000000000008</c:v>
                </c:pt>
                <c:pt idx="21">
                  <c:v>9.8330000000000002</c:v>
                </c:pt>
                <c:pt idx="22">
                  <c:v>9.8840000000000003</c:v>
                </c:pt>
                <c:pt idx="23">
                  <c:v>9.9139999999999997</c:v>
                </c:pt>
                <c:pt idx="24">
                  <c:v>9.9309999999999992</c:v>
                </c:pt>
                <c:pt idx="25">
                  <c:v>9.9350000000000005</c:v>
                </c:pt>
                <c:pt idx="26">
                  <c:v>9.9369999999999994</c:v>
                </c:pt>
                <c:pt idx="27">
                  <c:v>9.9499999999999993</c:v>
                </c:pt>
                <c:pt idx="28">
                  <c:v>9.9580000000000002</c:v>
                </c:pt>
                <c:pt idx="29">
                  <c:v>9.9529999999999994</c:v>
                </c:pt>
                <c:pt idx="30">
                  <c:v>9.9459999999999997</c:v>
                </c:pt>
                <c:pt idx="31">
                  <c:v>9.9529999999999994</c:v>
                </c:pt>
                <c:pt idx="32">
                  <c:v>9.9629999999999992</c:v>
                </c:pt>
                <c:pt idx="33">
                  <c:v>9.9749999999999996</c:v>
                </c:pt>
                <c:pt idx="34">
                  <c:v>9.9879999999999995</c:v>
                </c:pt>
                <c:pt idx="35">
                  <c:v>10.048</c:v>
                </c:pt>
                <c:pt idx="36">
                  <c:v>10.154</c:v>
                </c:pt>
                <c:pt idx="37">
                  <c:v>10.169</c:v>
                </c:pt>
                <c:pt idx="38">
                  <c:v>10.154</c:v>
                </c:pt>
                <c:pt idx="39">
                  <c:v>10.141999999999999</c:v>
                </c:pt>
                <c:pt idx="40">
                  <c:v>10.132999999999999</c:v>
                </c:pt>
                <c:pt idx="41">
                  <c:v>10.127000000000001</c:v>
                </c:pt>
                <c:pt idx="42">
                  <c:v>10.125</c:v>
                </c:pt>
                <c:pt idx="43">
                  <c:v>10.127000000000001</c:v>
                </c:pt>
                <c:pt idx="44">
                  <c:v>10.134</c:v>
                </c:pt>
                <c:pt idx="45">
                  <c:v>10.145</c:v>
                </c:pt>
                <c:pt idx="46">
                  <c:v>10.161</c:v>
                </c:pt>
                <c:pt idx="47">
                  <c:v>10.180999999999999</c:v>
                </c:pt>
                <c:pt idx="48">
                  <c:v>10.204000000000001</c:v>
                </c:pt>
                <c:pt idx="49">
                  <c:v>10.23</c:v>
                </c:pt>
                <c:pt idx="50">
                  <c:v>10.259</c:v>
                </c:pt>
                <c:pt idx="51">
                  <c:v>10.288</c:v>
                </c:pt>
                <c:pt idx="52">
                  <c:v>10.313000000000001</c:v>
                </c:pt>
                <c:pt idx="53">
                  <c:v>10.326000000000001</c:v>
                </c:pt>
                <c:pt idx="54">
                  <c:v>10.327</c:v>
                </c:pt>
                <c:pt idx="55">
                  <c:v>10.323</c:v>
                </c:pt>
                <c:pt idx="56">
                  <c:v>10.321999999999999</c:v>
                </c:pt>
                <c:pt idx="57">
                  <c:v>10.314</c:v>
                </c:pt>
                <c:pt idx="58">
                  <c:v>10.291</c:v>
                </c:pt>
                <c:pt idx="59">
                  <c:v>10.253</c:v>
                </c:pt>
                <c:pt idx="60">
                  <c:v>10.199999999999999</c:v>
                </c:pt>
                <c:pt idx="61">
                  <c:v>10.132</c:v>
                </c:pt>
                <c:pt idx="62">
                  <c:v>10.051</c:v>
                </c:pt>
                <c:pt idx="63">
                  <c:v>9.9629999999999992</c:v>
                </c:pt>
                <c:pt idx="64">
                  <c:v>9.9570000000000007</c:v>
                </c:pt>
                <c:pt idx="65">
                  <c:v>9.9499999999999993</c:v>
                </c:pt>
                <c:pt idx="66">
                  <c:v>9.9420000000000002</c:v>
                </c:pt>
                <c:pt idx="67">
                  <c:v>9.8179999999999996</c:v>
                </c:pt>
                <c:pt idx="68">
                  <c:v>9.6760000000000002</c:v>
                </c:pt>
                <c:pt idx="69">
                  <c:v>9.5389999999999997</c:v>
                </c:pt>
                <c:pt idx="70">
                  <c:v>9.4589999999999996</c:v>
                </c:pt>
                <c:pt idx="71">
                  <c:v>9.4610000000000003</c:v>
                </c:pt>
                <c:pt idx="72">
                  <c:v>9.4670000000000005</c:v>
                </c:pt>
                <c:pt idx="73">
                  <c:v>9.4779999999999998</c:v>
                </c:pt>
                <c:pt idx="74">
                  <c:v>9.5820000000000007</c:v>
                </c:pt>
                <c:pt idx="75">
                  <c:v>9.7110000000000003</c:v>
                </c:pt>
                <c:pt idx="76">
                  <c:v>9.83</c:v>
                </c:pt>
                <c:pt idx="77">
                  <c:v>9.9390000000000001</c:v>
                </c:pt>
                <c:pt idx="78">
                  <c:v>9.9649999999999999</c:v>
                </c:pt>
                <c:pt idx="79">
                  <c:v>9.9740000000000002</c:v>
                </c:pt>
                <c:pt idx="80">
                  <c:v>9.98</c:v>
                </c:pt>
                <c:pt idx="81">
                  <c:v>9.9849999999999994</c:v>
                </c:pt>
                <c:pt idx="82">
                  <c:v>9.9879999999999995</c:v>
                </c:pt>
                <c:pt idx="83">
                  <c:v>9.99</c:v>
                </c:pt>
                <c:pt idx="84">
                  <c:v>9.99</c:v>
                </c:pt>
                <c:pt idx="85">
                  <c:v>9.9969999999999999</c:v>
                </c:pt>
                <c:pt idx="86">
                  <c:v>9.9960000000000004</c:v>
                </c:pt>
                <c:pt idx="87">
                  <c:v>9.9939999999999998</c:v>
                </c:pt>
                <c:pt idx="88">
                  <c:v>10.035</c:v>
                </c:pt>
                <c:pt idx="89">
                  <c:v>10.138999999999999</c:v>
                </c:pt>
                <c:pt idx="90">
                  <c:v>10.183999999999999</c:v>
                </c:pt>
                <c:pt idx="91">
                  <c:v>10.23</c:v>
                </c:pt>
                <c:pt idx="92">
                  <c:v>10.276</c:v>
                </c:pt>
                <c:pt idx="93">
                  <c:v>10.319000000000001</c:v>
                </c:pt>
                <c:pt idx="94">
                  <c:v>10.321</c:v>
                </c:pt>
                <c:pt idx="95">
                  <c:v>10.321</c:v>
                </c:pt>
                <c:pt idx="96">
                  <c:v>10.321999999999999</c:v>
                </c:pt>
                <c:pt idx="97">
                  <c:v>10.321999999999999</c:v>
                </c:pt>
                <c:pt idx="98">
                  <c:v>10.321999999999999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C-8DF1-421A-937B-CD0BD4138A34}"/>
            </c:ext>
          </c:extLst>
        </c:ser>
        <c:ser>
          <c:idx val="45"/>
          <c:order val="45"/>
          <c:tx>
            <c:v>band 45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Data'!$AT$1:$AT$99</c:f>
              <c:numCache>
                <c:formatCode>General</c:formatCode>
                <c:ptCount val="99"/>
                <c:pt idx="0">
                  <c:v>10.457000000000001</c:v>
                </c:pt>
                <c:pt idx="1">
                  <c:v>10.446</c:v>
                </c:pt>
                <c:pt idx="2">
                  <c:v>10.411</c:v>
                </c:pt>
                <c:pt idx="3">
                  <c:v>10.353999999999999</c:v>
                </c:pt>
                <c:pt idx="4">
                  <c:v>10.278</c:v>
                </c:pt>
                <c:pt idx="5">
                  <c:v>10.191000000000001</c:v>
                </c:pt>
                <c:pt idx="6">
                  <c:v>10.11</c:v>
                </c:pt>
                <c:pt idx="7">
                  <c:v>10.052</c:v>
                </c:pt>
                <c:pt idx="8">
                  <c:v>9.9540000000000006</c:v>
                </c:pt>
                <c:pt idx="9">
                  <c:v>9.9290000000000003</c:v>
                </c:pt>
                <c:pt idx="10">
                  <c:v>9.8919999999999995</c:v>
                </c:pt>
                <c:pt idx="11">
                  <c:v>9.8000000000000007</c:v>
                </c:pt>
                <c:pt idx="12">
                  <c:v>9.68</c:v>
                </c:pt>
                <c:pt idx="13">
                  <c:v>9.5609999999999999</c:v>
                </c:pt>
                <c:pt idx="14">
                  <c:v>9.4730000000000008</c:v>
                </c:pt>
                <c:pt idx="15">
                  <c:v>9.5570000000000004</c:v>
                </c:pt>
                <c:pt idx="16">
                  <c:v>9.6910000000000007</c:v>
                </c:pt>
                <c:pt idx="17">
                  <c:v>9.8290000000000006</c:v>
                </c:pt>
                <c:pt idx="18">
                  <c:v>9.8770000000000007</c:v>
                </c:pt>
                <c:pt idx="19">
                  <c:v>9.9</c:v>
                </c:pt>
                <c:pt idx="20">
                  <c:v>9.9130000000000003</c:v>
                </c:pt>
                <c:pt idx="21">
                  <c:v>9.9179999999999993</c:v>
                </c:pt>
                <c:pt idx="22">
                  <c:v>9.923</c:v>
                </c:pt>
                <c:pt idx="23">
                  <c:v>9.9269999999999996</c:v>
                </c:pt>
                <c:pt idx="24">
                  <c:v>9.9320000000000004</c:v>
                </c:pt>
                <c:pt idx="25">
                  <c:v>9.9440000000000008</c:v>
                </c:pt>
                <c:pt idx="26">
                  <c:v>9.952</c:v>
                </c:pt>
                <c:pt idx="27">
                  <c:v>9.9559999999999995</c:v>
                </c:pt>
                <c:pt idx="28">
                  <c:v>9.9580000000000002</c:v>
                </c:pt>
                <c:pt idx="29">
                  <c:v>9.9809999999999999</c:v>
                </c:pt>
                <c:pt idx="30">
                  <c:v>10.045999999999999</c:v>
                </c:pt>
                <c:pt idx="31">
                  <c:v>10.141999999999999</c:v>
                </c:pt>
                <c:pt idx="32">
                  <c:v>10.220000000000001</c:v>
                </c:pt>
                <c:pt idx="33">
                  <c:v>10.221</c:v>
                </c:pt>
                <c:pt idx="34">
                  <c:v>10.215</c:v>
                </c:pt>
                <c:pt idx="35">
                  <c:v>10.202</c:v>
                </c:pt>
                <c:pt idx="36">
                  <c:v>10.186</c:v>
                </c:pt>
                <c:pt idx="37">
                  <c:v>10.244999999999999</c:v>
                </c:pt>
                <c:pt idx="38">
                  <c:v>10.321</c:v>
                </c:pt>
                <c:pt idx="39">
                  <c:v>10.38</c:v>
                </c:pt>
                <c:pt idx="40">
                  <c:v>10.423</c:v>
                </c:pt>
                <c:pt idx="41">
                  <c:v>10.449</c:v>
                </c:pt>
                <c:pt idx="42">
                  <c:v>10.457000000000001</c:v>
                </c:pt>
                <c:pt idx="43">
                  <c:v>10.456</c:v>
                </c:pt>
                <c:pt idx="44">
                  <c:v>10.452999999999999</c:v>
                </c:pt>
                <c:pt idx="45">
                  <c:v>10.448</c:v>
                </c:pt>
                <c:pt idx="46">
                  <c:v>10.44</c:v>
                </c:pt>
                <c:pt idx="47">
                  <c:v>10.430999999999999</c:v>
                </c:pt>
                <c:pt idx="48">
                  <c:v>10.42</c:v>
                </c:pt>
                <c:pt idx="49">
                  <c:v>10.407999999999999</c:v>
                </c:pt>
                <c:pt idx="50">
                  <c:v>10.397</c:v>
                </c:pt>
                <c:pt idx="51">
                  <c:v>10.385999999999999</c:v>
                </c:pt>
                <c:pt idx="52">
                  <c:v>10.381</c:v>
                </c:pt>
                <c:pt idx="53">
                  <c:v>10.388</c:v>
                </c:pt>
                <c:pt idx="54">
                  <c:v>10.406000000000001</c:v>
                </c:pt>
                <c:pt idx="55">
                  <c:v>10.423999999999999</c:v>
                </c:pt>
                <c:pt idx="56">
                  <c:v>10.43</c:v>
                </c:pt>
                <c:pt idx="57">
                  <c:v>10.425000000000001</c:v>
                </c:pt>
                <c:pt idx="58">
                  <c:v>10.407999999999999</c:v>
                </c:pt>
                <c:pt idx="59">
                  <c:v>10.381</c:v>
                </c:pt>
                <c:pt idx="60">
                  <c:v>10.343</c:v>
                </c:pt>
                <c:pt idx="61">
                  <c:v>10.297000000000001</c:v>
                </c:pt>
                <c:pt idx="62">
                  <c:v>10.241</c:v>
                </c:pt>
                <c:pt idx="63">
                  <c:v>10.179</c:v>
                </c:pt>
                <c:pt idx="64">
                  <c:v>10.112</c:v>
                </c:pt>
                <c:pt idx="65">
                  <c:v>10.042999999999999</c:v>
                </c:pt>
                <c:pt idx="66">
                  <c:v>9.9580000000000002</c:v>
                </c:pt>
                <c:pt idx="67">
                  <c:v>9.8369999999999997</c:v>
                </c:pt>
                <c:pt idx="68">
                  <c:v>9.6929999999999996</c:v>
                </c:pt>
                <c:pt idx="69">
                  <c:v>9.5500000000000007</c:v>
                </c:pt>
                <c:pt idx="70">
                  <c:v>9.4589999999999996</c:v>
                </c:pt>
                <c:pt idx="71">
                  <c:v>9.5419999999999998</c:v>
                </c:pt>
                <c:pt idx="72">
                  <c:v>9.6769999999999996</c:v>
                </c:pt>
                <c:pt idx="73">
                  <c:v>9.8149999999999995</c:v>
                </c:pt>
                <c:pt idx="74">
                  <c:v>9.8889999999999993</c:v>
                </c:pt>
                <c:pt idx="75">
                  <c:v>9.9149999999999991</c:v>
                </c:pt>
                <c:pt idx="76">
                  <c:v>9.9369999999999994</c:v>
                </c:pt>
                <c:pt idx="77">
                  <c:v>9.9529999999999994</c:v>
                </c:pt>
                <c:pt idx="78">
                  <c:v>9.9659999999999993</c:v>
                </c:pt>
                <c:pt idx="79">
                  <c:v>9.9740000000000002</c:v>
                </c:pt>
                <c:pt idx="80">
                  <c:v>9.98</c:v>
                </c:pt>
                <c:pt idx="81">
                  <c:v>9.9860000000000007</c:v>
                </c:pt>
                <c:pt idx="82">
                  <c:v>9.9909999999999997</c:v>
                </c:pt>
                <c:pt idx="83">
                  <c:v>9.9949999999999992</c:v>
                </c:pt>
                <c:pt idx="84">
                  <c:v>9.9979999999999993</c:v>
                </c:pt>
                <c:pt idx="85">
                  <c:v>10.007</c:v>
                </c:pt>
                <c:pt idx="86">
                  <c:v>10.031000000000001</c:v>
                </c:pt>
                <c:pt idx="87">
                  <c:v>10.061</c:v>
                </c:pt>
                <c:pt idx="88">
                  <c:v>10.098000000000001</c:v>
                </c:pt>
                <c:pt idx="89">
                  <c:v>10.148</c:v>
                </c:pt>
                <c:pt idx="90">
                  <c:v>10.254</c:v>
                </c:pt>
                <c:pt idx="91">
                  <c:v>10.318</c:v>
                </c:pt>
                <c:pt idx="92">
                  <c:v>10.319000000000001</c:v>
                </c:pt>
                <c:pt idx="93">
                  <c:v>10.32</c:v>
                </c:pt>
                <c:pt idx="94">
                  <c:v>10.356999999999999</c:v>
                </c:pt>
                <c:pt idx="95">
                  <c:v>10.388</c:v>
                </c:pt>
                <c:pt idx="96">
                  <c:v>10.411</c:v>
                </c:pt>
                <c:pt idx="97">
                  <c:v>10.426</c:v>
                </c:pt>
                <c:pt idx="98">
                  <c:v>10.43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D-8DF1-421A-937B-CD0BD4138A34}"/>
            </c:ext>
          </c:extLst>
        </c:ser>
        <c:ser>
          <c:idx val="46"/>
          <c:order val="46"/>
          <c:tx>
            <c:v>band 46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Data'!$AU$1:$AU$99</c:f>
              <c:numCache>
                <c:formatCode>General</c:formatCode>
                <c:ptCount val="99"/>
                <c:pt idx="0">
                  <c:v>10.457000000000001</c:v>
                </c:pt>
                <c:pt idx="1">
                  <c:v>10.449</c:v>
                </c:pt>
                <c:pt idx="2">
                  <c:v>10.425000000000001</c:v>
                </c:pt>
                <c:pt idx="3">
                  <c:v>10.384</c:v>
                </c:pt>
                <c:pt idx="4">
                  <c:v>10.327</c:v>
                </c:pt>
                <c:pt idx="5">
                  <c:v>10.255000000000001</c:v>
                </c:pt>
                <c:pt idx="6">
                  <c:v>10.169</c:v>
                </c:pt>
                <c:pt idx="7">
                  <c:v>10.067</c:v>
                </c:pt>
                <c:pt idx="8">
                  <c:v>10.004</c:v>
                </c:pt>
                <c:pt idx="9">
                  <c:v>9.9550000000000001</c:v>
                </c:pt>
                <c:pt idx="10">
                  <c:v>9.9169999999999998</c:v>
                </c:pt>
                <c:pt idx="11">
                  <c:v>9.907</c:v>
                </c:pt>
                <c:pt idx="12">
                  <c:v>9.8670000000000009</c:v>
                </c:pt>
                <c:pt idx="13">
                  <c:v>9.8239999999999998</c:v>
                </c:pt>
                <c:pt idx="14">
                  <c:v>9.8119999999999994</c:v>
                </c:pt>
                <c:pt idx="15">
                  <c:v>9.8179999999999996</c:v>
                </c:pt>
                <c:pt idx="16">
                  <c:v>9.8330000000000002</c:v>
                </c:pt>
                <c:pt idx="17">
                  <c:v>9.8539999999999992</c:v>
                </c:pt>
                <c:pt idx="18">
                  <c:v>9.9039999999999999</c:v>
                </c:pt>
                <c:pt idx="19">
                  <c:v>9.9090000000000007</c:v>
                </c:pt>
                <c:pt idx="20">
                  <c:v>9.9239999999999995</c:v>
                </c:pt>
                <c:pt idx="21">
                  <c:v>9.9550000000000001</c:v>
                </c:pt>
                <c:pt idx="22">
                  <c:v>9.9979999999999993</c:v>
                </c:pt>
                <c:pt idx="23">
                  <c:v>10.048999999999999</c:v>
                </c:pt>
                <c:pt idx="24">
                  <c:v>10.098000000000001</c:v>
                </c:pt>
                <c:pt idx="25">
                  <c:v>10.138</c:v>
                </c:pt>
                <c:pt idx="26">
                  <c:v>10.167999999999999</c:v>
                </c:pt>
                <c:pt idx="27">
                  <c:v>10.186</c:v>
                </c:pt>
                <c:pt idx="28">
                  <c:v>10.192</c:v>
                </c:pt>
                <c:pt idx="29">
                  <c:v>10.195</c:v>
                </c:pt>
                <c:pt idx="30">
                  <c:v>10.202999999999999</c:v>
                </c:pt>
                <c:pt idx="31">
                  <c:v>10.212999999999999</c:v>
                </c:pt>
                <c:pt idx="32">
                  <c:v>10.253</c:v>
                </c:pt>
                <c:pt idx="33">
                  <c:v>10.37</c:v>
                </c:pt>
                <c:pt idx="34">
                  <c:v>10.404</c:v>
                </c:pt>
                <c:pt idx="35">
                  <c:v>10.407999999999999</c:v>
                </c:pt>
                <c:pt idx="36">
                  <c:v>10.417</c:v>
                </c:pt>
                <c:pt idx="37">
                  <c:v>10.427</c:v>
                </c:pt>
                <c:pt idx="38">
                  <c:v>10.436999999999999</c:v>
                </c:pt>
                <c:pt idx="39">
                  <c:v>10.446</c:v>
                </c:pt>
                <c:pt idx="40">
                  <c:v>10.452</c:v>
                </c:pt>
                <c:pt idx="41">
                  <c:v>10.456</c:v>
                </c:pt>
                <c:pt idx="42">
                  <c:v>10.457000000000001</c:v>
                </c:pt>
                <c:pt idx="43">
                  <c:v>10.456</c:v>
                </c:pt>
                <c:pt idx="44">
                  <c:v>10.452999999999999</c:v>
                </c:pt>
                <c:pt idx="45">
                  <c:v>10.448</c:v>
                </c:pt>
                <c:pt idx="46">
                  <c:v>10.44</c:v>
                </c:pt>
                <c:pt idx="47">
                  <c:v>10.430999999999999</c:v>
                </c:pt>
                <c:pt idx="48">
                  <c:v>10.42</c:v>
                </c:pt>
                <c:pt idx="49">
                  <c:v>10.407999999999999</c:v>
                </c:pt>
                <c:pt idx="50">
                  <c:v>10.397</c:v>
                </c:pt>
                <c:pt idx="51">
                  <c:v>10.385999999999999</c:v>
                </c:pt>
                <c:pt idx="52">
                  <c:v>10.381</c:v>
                </c:pt>
                <c:pt idx="53">
                  <c:v>10.388</c:v>
                </c:pt>
                <c:pt idx="54">
                  <c:v>10.406000000000001</c:v>
                </c:pt>
                <c:pt idx="55">
                  <c:v>10.423999999999999</c:v>
                </c:pt>
                <c:pt idx="56">
                  <c:v>10.43</c:v>
                </c:pt>
                <c:pt idx="57">
                  <c:v>10.427</c:v>
                </c:pt>
                <c:pt idx="58">
                  <c:v>10.416</c:v>
                </c:pt>
                <c:pt idx="59">
                  <c:v>10.398</c:v>
                </c:pt>
                <c:pt idx="60">
                  <c:v>10.374000000000001</c:v>
                </c:pt>
                <c:pt idx="61">
                  <c:v>10.343999999999999</c:v>
                </c:pt>
                <c:pt idx="62">
                  <c:v>10.31</c:v>
                </c:pt>
                <c:pt idx="63">
                  <c:v>10.272</c:v>
                </c:pt>
                <c:pt idx="64">
                  <c:v>10.210000000000001</c:v>
                </c:pt>
                <c:pt idx="65">
                  <c:v>10.089</c:v>
                </c:pt>
                <c:pt idx="66">
                  <c:v>9.9749999999999996</c:v>
                </c:pt>
                <c:pt idx="67">
                  <c:v>9.9120000000000008</c:v>
                </c:pt>
                <c:pt idx="68">
                  <c:v>9.86</c:v>
                </c:pt>
                <c:pt idx="69">
                  <c:v>9.8249999999999993</c:v>
                </c:pt>
                <c:pt idx="70">
                  <c:v>9.8130000000000006</c:v>
                </c:pt>
                <c:pt idx="71">
                  <c:v>9.8190000000000008</c:v>
                </c:pt>
                <c:pt idx="72">
                  <c:v>9.8360000000000003</c:v>
                </c:pt>
                <c:pt idx="73">
                  <c:v>9.8610000000000007</c:v>
                </c:pt>
                <c:pt idx="74">
                  <c:v>9.9339999999999993</c:v>
                </c:pt>
                <c:pt idx="75">
                  <c:v>9.9420000000000002</c:v>
                </c:pt>
                <c:pt idx="76">
                  <c:v>9.9499999999999993</c:v>
                </c:pt>
                <c:pt idx="77">
                  <c:v>9.9580000000000002</c:v>
                </c:pt>
                <c:pt idx="78">
                  <c:v>10.036</c:v>
                </c:pt>
                <c:pt idx="79">
                  <c:v>10.119</c:v>
                </c:pt>
                <c:pt idx="80">
                  <c:v>10.188000000000001</c:v>
                </c:pt>
                <c:pt idx="81">
                  <c:v>10.243</c:v>
                </c:pt>
                <c:pt idx="82">
                  <c:v>10.282</c:v>
                </c:pt>
                <c:pt idx="83">
                  <c:v>10.305999999999999</c:v>
                </c:pt>
                <c:pt idx="84">
                  <c:v>10.314</c:v>
                </c:pt>
                <c:pt idx="85">
                  <c:v>10.314</c:v>
                </c:pt>
                <c:pt idx="86">
                  <c:v>10.314</c:v>
                </c:pt>
                <c:pt idx="87">
                  <c:v>10.315</c:v>
                </c:pt>
                <c:pt idx="88">
                  <c:v>10.316000000000001</c:v>
                </c:pt>
                <c:pt idx="89">
                  <c:v>10.316000000000001</c:v>
                </c:pt>
                <c:pt idx="90">
                  <c:v>10.317</c:v>
                </c:pt>
                <c:pt idx="91">
                  <c:v>10.35</c:v>
                </c:pt>
                <c:pt idx="92">
                  <c:v>10.436999999999999</c:v>
                </c:pt>
                <c:pt idx="93">
                  <c:v>10.436999999999999</c:v>
                </c:pt>
                <c:pt idx="94">
                  <c:v>10.435</c:v>
                </c:pt>
                <c:pt idx="95">
                  <c:v>10.433</c:v>
                </c:pt>
                <c:pt idx="96">
                  <c:v>10.432</c:v>
                </c:pt>
                <c:pt idx="97">
                  <c:v>10.430999999999999</c:v>
                </c:pt>
                <c:pt idx="98">
                  <c:v>10.43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E-8DF1-421A-937B-CD0BD4138A34}"/>
            </c:ext>
          </c:extLst>
        </c:ser>
        <c:ser>
          <c:idx val="47"/>
          <c:order val="47"/>
          <c:tx>
            <c:v>band 47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Data'!$AV$1:$AV$99</c:f>
              <c:numCache>
                <c:formatCode>General</c:formatCode>
                <c:ptCount val="99"/>
                <c:pt idx="0">
                  <c:v>10.968999999999999</c:v>
                </c:pt>
                <c:pt idx="1">
                  <c:v>10.959</c:v>
                </c:pt>
                <c:pt idx="2">
                  <c:v>10.927</c:v>
                </c:pt>
                <c:pt idx="3">
                  <c:v>10.875999999999999</c:v>
                </c:pt>
                <c:pt idx="4">
                  <c:v>10.805999999999999</c:v>
                </c:pt>
                <c:pt idx="5">
                  <c:v>10.717000000000001</c:v>
                </c:pt>
                <c:pt idx="6">
                  <c:v>10.612</c:v>
                </c:pt>
                <c:pt idx="7">
                  <c:v>10.493</c:v>
                </c:pt>
                <c:pt idx="8">
                  <c:v>10.363</c:v>
                </c:pt>
                <c:pt idx="9">
                  <c:v>10.225</c:v>
                </c:pt>
                <c:pt idx="10">
                  <c:v>10.086</c:v>
                </c:pt>
                <c:pt idx="11">
                  <c:v>9.9580000000000002</c:v>
                </c:pt>
                <c:pt idx="12">
                  <c:v>9.9009999999999998</c:v>
                </c:pt>
                <c:pt idx="13">
                  <c:v>9.8970000000000002</c:v>
                </c:pt>
                <c:pt idx="14">
                  <c:v>9.8960000000000008</c:v>
                </c:pt>
                <c:pt idx="15">
                  <c:v>9.8960000000000008</c:v>
                </c:pt>
                <c:pt idx="16">
                  <c:v>9.8979999999999997</c:v>
                </c:pt>
                <c:pt idx="17">
                  <c:v>9.9009999999999998</c:v>
                </c:pt>
                <c:pt idx="18">
                  <c:v>9.9640000000000004</c:v>
                </c:pt>
                <c:pt idx="19">
                  <c:v>10.071</c:v>
                </c:pt>
                <c:pt idx="20">
                  <c:v>10.131</c:v>
                </c:pt>
                <c:pt idx="21">
                  <c:v>10.195</c:v>
                </c:pt>
                <c:pt idx="22">
                  <c:v>10.26</c:v>
                </c:pt>
                <c:pt idx="23">
                  <c:v>10.321</c:v>
                </c:pt>
                <c:pt idx="24">
                  <c:v>10.374000000000001</c:v>
                </c:pt>
                <c:pt idx="25">
                  <c:v>10.417999999999999</c:v>
                </c:pt>
                <c:pt idx="26">
                  <c:v>10.451000000000001</c:v>
                </c:pt>
                <c:pt idx="27">
                  <c:v>10.471</c:v>
                </c:pt>
                <c:pt idx="28">
                  <c:v>10.477</c:v>
                </c:pt>
                <c:pt idx="29">
                  <c:v>10.471</c:v>
                </c:pt>
                <c:pt idx="30">
                  <c:v>10.454000000000001</c:v>
                </c:pt>
                <c:pt idx="31">
                  <c:v>10.435</c:v>
                </c:pt>
                <c:pt idx="32">
                  <c:v>10.417</c:v>
                </c:pt>
                <c:pt idx="33">
                  <c:v>10.406000000000001</c:v>
                </c:pt>
                <c:pt idx="34">
                  <c:v>10.483000000000001</c:v>
                </c:pt>
                <c:pt idx="35">
                  <c:v>10.59</c:v>
                </c:pt>
                <c:pt idx="36">
                  <c:v>10.686</c:v>
                </c:pt>
                <c:pt idx="37">
                  <c:v>10.77</c:v>
                </c:pt>
                <c:pt idx="38">
                  <c:v>10.84</c:v>
                </c:pt>
                <c:pt idx="39">
                  <c:v>10.896000000000001</c:v>
                </c:pt>
                <c:pt idx="40">
                  <c:v>10.936</c:v>
                </c:pt>
                <c:pt idx="41">
                  <c:v>10.961</c:v>
                </c:pt>
                <c:pt idx="42">
                  <c:v>10.968999999999999</c:v>
                </c:pt>
                <c:pt idx="43">
                  <c:v>10.967000000000001</c:v>
                </c:pt>
                <c:pt idx="44">
                  <c:v>10.96</c:v>
                </c:pt>
                <c:pt idx="45">
                  <c:v>10.949</c:v>
                </c:pt>
                <c:pt idx="46">
                  <c:v>10.933999999999999</c:v>
                </c:pt>
                <c:pt idx="47">
                  <c:v>10.914999999999999</c:v>
                </c:pt>
                <c:pt idx="48">
                  <c:v>10.891999999999999</c:v>
                </c:pt>
                <c:pt idx="49">
                  <c:v>10.866</c:v>
                </c:pt>
                <c:pt idx="50">
                  <c:v>10.837999999999999</c:v>
                </c:pt>
                <c:pt idx="51">
                  <c:v>10.807</c:v>
                </c:pt>
                <c:pt idx="52">
                  <c:v>10.775</c:v>
                </c:pt>
                <c:pt idx="53">
                  <c:v>10.744999999999999</c:v>
                </c:pt>
                <c:pt idx="54">
                  <c:v>10.717000000000001</c:v>
                </c:pt>
                <c:pt idx="55">
                  <c:v>10.696999999999999</c:v>
                </c:pt>
                <c:pt idx="56">
                  <c:v>10.69</c:v>
                </c:pt>
                <c:pt idx="57">
                  <c:v>10.682</c:v>
                </c:pt>
                <c:pt idx="58">
                  <c:v>10.659000000000001</c:v>
                </c:pt>
                <c:pt idx="59">
                  <c:v>10.62</c:v>
                </c:pt>
                <c:pt idx="60">
                  <c:v>10.567</c:v>
                </c:pt>
                <c:pt idx="61">
                  <c:v>10.497999999999999</c:v>
                </c:pt>
                <c:pt idx="62">
                  <c:v>10.414999999999999</c:v>
                </c:pt>
                <c:pt idx="63">
                  <c:v>10.319000000000001</c:v>
                </c:pt>
                <c:pt idx="64">
                  <c:v>10.223000000000001</c:v>
                </c:pt>
                <c:pt idx="65">
                  <c:v>10.103999999999999</c:v>
                </c:pt>
                <c:pt idx="66">
                  <c:v>9.9749999999999996</c:v>
                </c:pt>
                <c:pt idx="67">
                  <c:v>9.9339999999999993</c:v>
                </c:pt>
                <c:pt idx="68">
                  <c:v>9.9260000000000002</c:v>
                </c:pt>
                <c:pt idx="69">
                  <c:v>9.9209999999999994</c:v>
                </c:pt>
                <c:pt idx="70">
                  <c:v>9.9190000000000005</c:v>
                </c:pt>
                <c:pt idx="71">
                  <c:v>9.92</c:v>
                </c:pt>
                <c:pt idx="72">
                  <c:v>9.923</c:v>
                </c:pt>
                <c:pt idx="73">
                  <c:v>9.9280000000000008</c:v>
                </c:pt>
                <c:pt idx="74">
                  <c:v>9.9480000000000004</c:v>
                </c:pt>
                <c:pt idx="75">
                  <c:v>10.074</c:v>
                </c:pt>
                <c:pt idx="76">
                  <c:v>10.191000000000001</c:v>
                </c:pt>
                <c:pt idx="77">
                  <c:v>10.242000000000001</c:v>
                </c:pt>
                <c:pt idx="78">
                  <c:v>10.289</c:v>
                </c:pt>
                <c:pt idx="79">
                  <c:v>10.334</c:v>
                </c:pt>
                <c:pt idx="80">
                  <c:v>10.374000000000001</c:v>
                </c:pt>
                <c:pt idx="81">
                  <c:v>10.407</c:v>
                </c:pt>
                <c:pt idx="82">
                  <c:v>10.432</c:v>
                </c:pt>
                <c:pt idx="83">
                  <c:v>10.448</c:v>
                </c:pt>
                <c:pt idx="84">
                  <c:v>10.452999999999999</c:v>
                </c:pt>
                <c:pt idx="85">
                  <c:v>10.452999999999999</c:v>
                </c:pt>
                <c:pt idx="86">
                  <c:v>10.452</c:v>
                </c:pt>
                <c:pt idx="87">
                  <c:v>10.451000000000001</c:v>
                </c:pt>
                <c:pt idx="88">
                  <c:v>10.449</c:v>
                </c:pt>
                <c:pt idx="89">
                  <c:v>10.446</c:v>
                </c:pt>
                <c:pt idx="90">
                  <c:v>10.444000000000001</c:v>
                </c:pt>
                <c:pt idx="91">
                  <c:v>10.442</c:v>
                </c:pt>
                <c:pt idx="92">
                  <c:v>10.439</c:v>
                </c:pt>
                <c:pt idx="93">
                  <c:v>10.512</c:v>
                </c:pt>
                <c:pt idx="94">
                  <c:v>10.574999999999999</c:v>
                </c:pt>
                <c:pt idx="95">
                  <c:v>10.625</c:v>
                </c:pt>
                <c:pt idx="96">
                  <c:v>10.661</c:v>
                </c:pt>
                <c:pt idx="97">
                  <c:v>10.683</c:v>
                </c:pt>
                <c:pt idx="98">
                  <c:v>10.69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F-8DF1-421A-937B-CD0BD4138A34}"/>
            </c:ext>
          </c:extLst>
        </c:ser>
        <c:ser>
          <c:idx val="48"/>
          <c:order val="48"/>
          <c:tx>
            <c:v>band 48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1.83E-2</c:v>
                </c:pt>
                <c:pt idx="3">
                  <c:v>2.7400000000000001E-2</c:v>
                </c:pt>
                <c:pt idx="4">
                  <c:v>3.6499999999999998E-2</c:v>
                </c:pt>
                <c:pt idx="5">
                  <c:v>4.5699999999999998E-2</c:v>
                </c:pt>
                <c:pt idx="6">
                  <c:v>5.4800000000000001E-2</c:v>
                </c:pt>
                <c:pt idx="7">
                  <c:v>6.4000000000000001E-2</c:v>
                </c:pt>
                <c:pt idx="8">
                  <c:v>7.3099999999999998E-2</c:v>
                </c:pt>
                <c:pt idx="9">
                  <c:v>8.2199999999999995E-2</c:v>
                </c:pt>
                <c:pt idx="10">
                  <c:v>9.1399999999999995E-2</c:v>
                </c:pt>
                <c:pt idx="11">
                  <c:v>0.10050000000000001</c:v>
                </c:pt>
                <c:pt idx="12">
                  <c:v>0.10970000000000001</c:v>
                </c:pt>
                <c:pt idx="13">
                  <c:v>0.1188</c:v>
                </c:pt>
                <c:pt idx="14">
                  <c:v>0.12790000000000001</c:v>
                </c:pt>
                <c:pt idx="15">
                  <c:v>0.13439999999999999</c:v>
                </c:pt>
                <c:pt idx="16">
                  <c:v>0.1409</c:v>
                </c:pt>
                <c:pt idx="17">
                  <c:v>0.14729999999999999</c:v>
                </c:pt>
                <c:pt idx="18">
                  <c:v>0.15379999999999999</c:v>
                </c:pt>
                <c:pt idx="19">
                  <c:v>0.16020000000000001</c:v>
                </c:pt>
                <c:pt idx="20">
                  <c:v>0.16669999999999999</c:v>
                </c:pt>
                <c:pt idx="21">
                  <c:v>0.17319999999999999</c:v>
                </c:pt>
                <c:pt idx="22">
                  <c:v>0.17960000000000001</c:v>
                </c:pt>
                <c:pt idx="23">
                  <c:v>0.18609999999999999</c:v>
                </c:pt>
                <c:pt idx="24">
                  <c:v>0.1925</c:v>
                </c:pt>
                <c:pt idx="25">
                  <c:v>0.19900000000000001</c:v>
                </c:pt>
                <c:pt idx="26">
                  <c:v>0.20549999999999999</c:v>
                </c:pt>
                <c:pt idx="27">
                  <c:v>0.21190000000000001</c:v>
                </c:pt>
                <c:pt idx="28">
                  <c:v>0.21840000000000001</c:v>
                </c:pt>
                <c:pt idx="29">
                  <c:v>0.22489999999999999</c:v>
                </c:pt>
                <c:pt idx="30">
                  <c:v>0.23130000000000001</c:v>
                </c:pt>
                <c:pt idx="31">
                  <c:v>0.23780000000000001</c:v>
                </c:pt>
                <c:pt idx="32">
                  <c:v>0.2442</c:v>
                </c:pt>
                <c:pt idx="33">
                  <c:v>0.25069999999999998</c:v>
                </c:pt>
                <c:pt idx="34">
                  <c:v>0.25719999999999998</c:v>
                </c:pt>
                <c:pt idx="35">
                  <c:v>0.2636</c:v>
                </c:pt>
                <c:pt idx="36">
                  <c:v>0.27010000000000001</c:v>
                </c:pt>
                <c:pt idx="37">
                  <c:v>0.27660000000000001</c:v>
                </c:pt>
                <c:pt idx="38">
                  <c:v>0.28299999999999997</c:v>
                </c:pt>
                <c:pt idx="39">
                  <c:v>0.28949999999999998</c:v>
                </c:pt>
                <c:pt idx="40">
                  <c:v>0.2959</c:v>
                </c:pt>
                <c:pt idx="41">
                  <c:v>0.3024</c:v>
                </c:pt>
                <c:pt idx="42">
                  <c:v>0.30890000000000001</c:v>
                </c:pt>
                <c:pt idx="43">
                  <c:v>0.31380000000000002</c:v>
                </c:pt>
                <c:pt idx="44">
                  <c:v>0.31879999999999997</c:v>
                </c:pt>
                <c:pt idx="45">
                  <c:v>0.32379999999999998</c:v>
                </c:pt>
                <c:pt idx="46">
                  <c:v>0.32879999999999998</c:v>
                </c:pt>
                <c:pt idx="47">
                  <c:v>0.3337</c:v>
                </c:pt>
                <c:pt idx="48">
                  <c:v>0.3387</c:v>
                </c:pt>
                <c:pt idx="49">
                  <c:v>0.34370000000000001</c:v>
                </c:pt>
                <c:pt idx="50">
                  <c:v>0.34870000000000001</c:v>
                </c:pt>
                <c:pt idx="51">
                  <c:v>0.35370000000000001</c:v>
                </c:pt>
                <c:pt idx="52">
                  <c:v>0.35859999999999997</c:v>
                </c:pt>
                <c:pt idx="53">
                  <c:v>0.36359999999999998</c:v>
                </c:pt>
                <c:pt idx="54">
                  <c:v>0.36859999999999998</c:v>
                </c:pt>
                <c:pt idx="55">
                  <c:v>0.37359999999999999</c:v>
                </c:pt>
                <c:pt idx="56">
                  <c:v>0.37859999999999999</c:v>
                </c:pt>
                <c:pt idx="57">
                  <c:v>0.38769999999999999</c:v>
                </c:pt>
                <c:pt idx="58">
                  <c:v>0.39679999999999999</c:v>
                </c:pt>
                <c:pt idx="59">
                  <c:v>0.40600000000000003</c:v>
                </c:pt>
                <c:pt idx="60">
                  <c:v>0.41510000000000002</c:v>
                </c:pt>
                <c:pt idx="61">
                  <c:v>0.42430000000000001</c:v>
                </c:pt>
                <c:pt idx="62">
                  <c:v>0.43340000000000001</c:v>
                </c:pt>
                <c:pt idx="63">
                  <c:v>0.4425</c:v>
                </c:pt>
                <c:pt idx="64">
                  <c:v>0.45169999999999999</c:v>
                </c:pt>
                <c:pt idx="65">
                  <c:v>0.46079999999999999</c:v>
                </c:pt>
                <c:pt idx="66">
                  <c:v>0.46989999999999998</c:v>
                </c:pt>
                <c:pt idx="67">
                  <c:v>0.47910000000000003</c:v>
                </c:pt>
                <c:pt idx="68">
                  <c:v>0.48820000000000002</c:v>
                </c:pt>
                <c:pt idx="69">
                  <c:v>0.49740000000000001</c:v>
                </c:pt>
                <c:pt idx="70">
                  <c:v>0.50649999999999995</c:v>
                </c:pt>
                <c:pt idx="71">
                  <c:v>0.51300000000000001</c:v>
                </c:pt>
                <c:pt idx="72">
                  <c:v>0.51939999999999997</c:v>
                </c:pt>
                <c:pt idx="73">
                  <c:v>0.52590000000000003</c:v>
                </c:pt>
                <c:pt idx="74">
                  <c:v>0.5323</c:v>
                </c:pt>
                <c:pt idx="75">
                  <c:v>0.53879999999999995</c:v>
                </c:pt>
                <c:pt idx="76">
                  <c:v>0.54530000000000001</c:v>
                </c:pt>
                <c:pt idx="77">
                  <c:v>0.55169999999999997</c:v>
                </c:pt>
                <c:pt idx="78">
                  <c:v>0.55820000000000003</c:v>
                </c:pt>
                <c:pt idx="79">
                  <c:v>0.56459999999999999</c:v>
                </c:pt>
                <c:pt idx="80">
                  <c:v>0.57110000000000005</c:v>
                </c:pt>
                <c:pt idx="81">
                  <c:v>0.5776</c:v>
                </c:pt>
                <c:pt idx="82">
                  <c:v>0.58399999999999996</c:v>
                </c:pt>
                <c:pt idx="83">
                  <c:v>0.59050000000000002</c:v>
                </c:pt>
                <c:pt idx="84">
                  <c:v>0.59699999999999998</c:v>
                </c:pt>
                <c:pt idx="85">
                  <c:v>0.60340000000000005</c:v>
                </c:pt>
                <c:pt idx="86">
                  <c:v>0.6099</c:v>
                </c:pt>
                <c:pt idx="87">
                  <c:v>0.61629999999999996</c:v>
                </c:pt>
                <c:pt idx="88">
                  <c:v>0.62280000000000002</c:v>
                </c:pt>
                <c:pt idx="89">
                  <c:v>0.62929999999999997</c:v>
                </c:pt>
                <c:pt idx="90">
                  <c:v>0.63570000000000004</c:v>
                </c:pt>
                <c:pt idx="91">
                  <c:v>0.64219999999999999</c:v>
                </c:pt>
                <c:pt idx="92">
                  <c:v>0.64859999999999995</c:v>
                </c:pt>
                <c:pt idx="93">
                  <c:v>0.65510000000000002</c:v>
                </c:pt>
                <c:pt idx="94">
                  <c:v>0.66159999999999997</c:v>
                </c:pt>
                <c:pt idx="95">
                  <c:v>0.66800000000000004</c:v>
                </c:pt>
                <c:pt idx="96">
                  <c:v>0.67449999999999999</c:v>
                </c:pt>
                <c:pt idx="97">
                  <c:v>0.68100000000000005</c:v>
                </c:pt>
                <c:pt idx="98">
                  <c:v>0.68740000000000001</c:v>
                </c:pt>
              </c:numCache>
            </c:numRef>
          </c:xVal>
          <c:yVal>
            <c:numRef>
              <c:f>'Dispersion Data'!$AW$1:$AW$99</c:f>
              <c:numCache>
                <c:formatCode>General</c:formatCode>
                <c:ptCount val="99"/>
                <c:pt idx="0">
                  <c:v>10.968999999999999</c:v>
                </c:pt>
                <c:pt idx="1">
                  <c:v>10.959</c:v>
                </c:pt>
                <c:pt idx="2">
                  <c:v>10.928000000000001</c:v>
                </c:pt>
                <c:pt idx="3">
                  <c:v>10.877000000000001</c:v>
                </c:pt>
                <c:pt idx="4">
                  <c:v>10.807</c:v>
                </c:pt>
                <c:pt idx="5">
                  <c:v>10.718999999999999</c:v>
                </c:pt>
                <c:pt idx="6">
                  <c:v>10.616</c:v>
                </c:pt>
                <c:pt idx="7">
                  <c:v>10.499000000000001</c:v>
                </c:pt>
                <c:pt idx="8">
                  <c:v>10.372999999999999</c:v>
                </c:pt>
                <c:pt idx="9">
                  <c:v>10.243</c:v>
                </c:pt>
                <c:pt idx="10">
                  <c:v>10.122</c:v>
                </c:pt>
                <c:pt idx="11">
                  <c:v>10.029999999999999</c:v>
                </c:pt>
                <c:pt idx="12">
                  <c:v>9.9740000000000002</c:v>
                </c:pt>
                <c:pt idx="13">
                  <c:v>9.9450000000000003</c:v>
                </c:pt>
                <c:pt idx="14">
                  <c:v>9.9359999999999999</c:v>
                </c:pt>
                <c:pt idx="15">
                  <c:v>9.94</c:v>
                </c:pt>
                <c:pt idx="16">
                  <c:v>9.9550000000000001</c:v>
                </c:pt>
                <c:pt idx="17">
                  <c:v>9.9809999999999999</c:v>
                </c:pt>
                <c:pt idx="18">
                  <c:v>10.02</c:v>
                </c:pt>
                <c:pt idx="19">
                  <c:v>10.090999999999999</c:v>
                </c:pt>
                <c:pt idx="20">
                  <c:v>10.209</c:v>
                </c:pt>
                <c:pt idx="21">
                  <c:v>10.316000000000001</c:v>
                </c:pt>
                <c:pt idx="22">
                  <c:v>10.412000000000001</c:v>
                </c:pt>
                <c:pt idx="23">
                  <c:v>10.494</c:v>
                </c:pt>
                <c:pt idx="24">
                  <c:v>10.563000000000001</c:v>
                </c:pt>
                <c:pt idx="25">
                  <c:v>10.617000000000001</c:v>
                </c:pt>
                <c:pt idx="26">
                  <c:v>10.656000000000001</c:v>
                </c:pt>
                <c:pt idx="27">
                  <c:v>10.68</c:v>
                </c:pt>
                <c:pt idx="28">
                  <c:v>10.688000000000001</c:v>
                </c:pt>
                <c:pt idx="29">
                  <c:v>10.695</c:v>
                </c:pt>
                <c:pt idx="30">
                  <c:v>10.715999999999999</c:v>
                </c:pt>
                <c:pt idx="31">
                  <c:v>10.744</c:v>
                </c:pt>
                <c:pt idx="32">
                  <c:v>10.775</c:v>
                </c:pt>
                <c:pt idx="33">
                  <c:v>10.805999999999999</c:v>
                </c:pt>
                <c:pt idx="34">
                  <c:v>10.837</c:v>
                </c:pt>
                <c:pt idx="35">
                  <c:v>10.866</c:v>
                </c:pt>
                <c:pt idx="36">
                  <c:v>10.891999999999999</c:v>
                </c:pt>
                <c:pt idx="37">
                  <c:v>10.914999999999999</c:v>
                </c:pt>
                <c:pt idx="38">
                  <c:v>10.933999999999999</c:v>
                </c:pt>
                <c:pt idx="39">
                  <c:v>10.949</c:v>
                </c:pt>
                <c:pt idx="40">
                  <c:v>10.96</c:v>
                </c:pt>
                <c:pt idx="41">
                  <c:v>10.967000000000001</c:v>
                </c:pt>
                <c:pt idx="42">
                  <c:v>10.968999999999999</c:v>
                </c:pt>
                <c:pt idx="43">
                  <c:v>10.967000000000001</c:v>
                </c:pt>
                <c:pt idx="44">
                  <c:v>10.96</c:v>
                </c:pt>
                <c:pt idx="45">
                  <c:v>10.949</c:v>
                </c:pt>
                <c:pt idx="46">
                  <c:v>10.933999999999999</c:v>
                </c:pt>
                <c:pt idx="47">
                  <c:v>10.914999999999999</c:v>
                </c:pt>
                <c:pt idx="48">
                  <c:v>10.891999999999999</c:v>
                </c:pt>
                <c:pt idx="49">
                  <c:v>10.866</c:v>
                </c:pt>
                <c:pt idx="50">
                  <c:v>10.837999999999999</c:v>
                </c:pt>
                <c:pt idx="51">
                  <c:v>10.807</c:v>
                </c:pt>
                <c:pt idx="52">
                  <c:v>10.775</c:v>
                </c:pt>
                <c:pt idx="53">
                  <c:v>10.744999999999999</c:v>
                </c:pt>
                <c:pt idx="54">
                  <c:v>10.717000000000001</c:v>
                </c:pt>
                <c:pt idx="55">
                  <c:v>10.696999999999999</c:v>
                </c:pt>
                <c:pt idx="56">
                  <c:v>10.69</c:v>
                </c:pt>
                <c:pt idx="57">
                  <c:v>10.682</c:v>
                </c:pt>
                <c:pt idx="58">
                  <c:v>10.66</c:v>
                </c:pt>
                <c:pt idx="59">
                  <c:v>10.622</c:v>
                </c:pt>
                <c:pt idx="60">
                  <c:v>10.57</c:v>
                </c:pt>
                <c:pt idx="61">
                  <c:v>10.504</c:v>
                </c:pt>
                <c:pt idx="62">
                  <c:v>10.423</c:v>
                </c:pt>
                <c:pt idx="63">
                  <c:v>10.329000000000001</c:v>
                </c:pt>
                <c:pt idx="64">
                  <c:v>10.231999999999999</c:v>
                </c:pt>
                <c:pt idx="65">
                  <c:v>10.192</c:v>
                </c:pt>
                <c:pt idx="66">
                  <c:v>10.156000000000001</c:v>
                </c:pt>
                <c:pt idx="67">
                  <c:v>10.125</c:v>
                </c:pt>
                <c:pt idx="68">
                  <c:v>10.102</c:v>
                </c:pt>
                <c:pt idx="69">
                  <c:v>10.087999999999999</c:v>
                </c:pt>
                <c:pt idx="70">
                  <c:v>10.083</c:v>
                </c:pt>
                <c:pt idx="71">
                  <c:v>10.085000000000001</c:v>
                </c:pt>
                <c:pt idx="72">
                  <c:v>10.093</c:v>
                </c:pt>
                <c:pt idx="73">
                  <c:v>10.106999999999999</c:v>
                </c:pt>
                <c:pt idx="74">
                  <c:v>10.128</c:v>
                </c:pt>
                <c:pt idx="75">
                  <c:v>10.159000000000001</c:v>
                </c:pt>
                <c:pt idx="76">
                  <c:v>10.198</c:v>
                </c:pt>
                <c:pt idx="77">
                  <c:v>10.295999999999999</c:v>
                </c:pt>
                <c:pt idx="78">
                  <c:v>10.39</c:v>
                </c:pt>
                <c:pt idx="79">
                  <c:v>10.471</c:v>
                </c:pt>
                <c:pt idx="80">
                  <c:v>10.539</c:v>
                </c:pt>
                <c:pt idx="81">
                  <c:v>10.592000000000001</c:v>
                </c:pt>
                <c:pt idx="82">
                  <c:v>10.63</c:v>
                </c:pt>
                <c:pt idx="83">
                  <c:v>10.653</c:v>
                </c:pt>
                <c:pt idx="84">
                  <c:v>10.661</c:v>
                </c:pt>
                <c:pt idx="85">
                  <c:v>10.661</c:v>
                </c:pt>
                <c:pt idx="86">
                  <c:v>10.662000000000001</c:v>
                </c:pt>
                <c:pt idx="87">
                  <c:v>10.664</c:v>
                </c:pt>
                <c:pt idx="88">
                  <c:v>10.666</c:v>
                </c:pt>
                <c:pt idx="89">
                  <c:v>10.669</c:v>
                </c:pt>
                <c:pt idx="90">
                  <c:v>10.672000000000001</c:v>
                </c:pt>
                <c:pt idx="91">
                  <c:v>10.675000000000001</c:v>
                </c:pt>
                <c:pt idx="92">
                  <c:v>10.679</c:v>
                </c:pt>
                <c:pt idx="93">
                  <c:v>10.682</c:v>
                </c:pt>
                <c:pt idx="94">
                  <c:v>10.683999999999999</c:v>
                </c:pt>
                <c:pt idx="95">
                  <c:v>10.686999999999999</c:v>
                </c:pt>
                <c:pt idx="96">
                  <c:v>10.688000000000001</c:v>
                </c:pt>
                <c:pt idx="97">
                  <c:v>10.69</c:v>
                </c:pt>
                <c:pt idx="98">
                  <c:v>10.69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30-8DF1-421A-937B-CD0BD4138A34}"/>
            </c:ext>
          </c:extLst>
        </c:ser>
        <c:ser>
          <c:idx val="49"/>
          <c:order val="49"/>
          <c:tx>
            <c:v>g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pPr>
                      <a:defRPr>
                        <a:latin typeface="Symbol"/>
                        <a:ea typeface="Symbol"/>
                        <a:cs typeface="Symbol"/>
                      </a:defRPr>
                    </a:pPr>
                    <a:r>
                      <a:rPr lang="en-US"/>
                      <a:t>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8DF1-421A-937B-CD0BD4138A3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2-8DF1-421A-937B-CD0BD4138A34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Lines'!$B$1:$B$2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xVal>
          <c:yVal>
            <c:numRef>
              <c:f>'Symmetry Lines'!$C$1:$C$2</c:f>
              <c:numCache>
                <c:formatCode>General</c:formatCode>
                <c:ptCount val="2"/>
                <c:pt idx="0">
                  <c:v>0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8DF1-421A-937B-CD0BD4138A34}"/>
            </c:ext>
          </c:extLst>
        </c:ser>
        <c:ser>
          <c:idx val="50"/>
          <c:order val="50"/>
          <c:tx>
            <c:v>M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4-8DF1-421A-937B-CD0BD4138A34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Lines'!$B$3:$B$4</c:f>
              <c:numCache>
                <c:formatCode>General</c:formatCode>
                <c:ptCount val="2"/>
                <c:pt idx="0">
                  <c:v>0.12790000000000001</c:v>
                </c:pt>
                <c:pt idx="1">
                  <c:v>0.12790000000000001</c:v>
                </c:pt>
              </c:numCache>
            </c:numRef>
          </c:xVal>
          <c:yVal>
            <c:numRef>
              <c:f>'Symmetry Lines'!$C$3:$C$4</c:f>
              <c:numCache>
                <c:formatCode>General</c:formatCode>
                <c:ptCount val="2"/>
                <c:pt idx="0">
                  <c:v>0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8DF1-421A-937B-CD0BD4138A34}"/>
            </c:ext>
          </c:extLst>
        </c:ser>
        <c:ser>
          <c:idx val="51"/>
          <c:order val="51"/>
          <c:tx>
            <c:v>X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6-8DF1-421A-937B-CD0BD4138A34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Lines'!$B$5:$B$6</c:f>
              <c:numCache>
                <c:formatCode>General</c:formatCode>
                <c:ptCount val="2"/>
                <c:pt idx="0">
                  <c:v>0.21840000000000001</c:v>
                </c:pt>
                <c:pt idx="1">
                  <c:v>0.21840000000000001</c:v>
                </c:pt>
              </c:numCache>
            </c:numRef>
          </c:xVal>
          <c:yVal>
            <c:numRef>
              <c:f>'Symmetry Lines'!$C$5:$C$6</c:f>
              <c:numCache>
                <c:formatCode>General</c:formatCode>
                <c:ptCount val="2"/>
                <c:pt idx="0">
                  <c:v>0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8DF1-421A-937B-CD0BD4138A34}"/>
            </c:ext>
          </c:extLst>
        </c:ser>
        <c:ser>
          <c:idx val="52"/>
          <c:order val="52"/>
          <c:tx>
            <c:v>g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pPr>
                      <a:defRPr>
                        <a:latin typeface="Symbol"/>
                        <a:ea typeface="Symbol"/>
                        <a:cs typeface="Symbol"/>
                      </a:defRPr>
                    </a:pPr>
                    <a:r>
                      <a:rPr lang="en-US"/>
                      <a:t>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8-8DF1-421A-937B-CD0BD4138A3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9-8DF1-421A-937B-CD0BD4138A34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Lines'!$B$7:$B$8</c:f>
              <c:numCache>
                <c:formatCode>General</c:formatCode>
                <c:ptCount val="2"/>
                <c:pt idx="0">
                  <c:v>0.30890000000000001</c:v>
                </c:pt>
                <c:pt idx="1">
                  <c:v>0.30890000000000001</c:v>
                </c:pt>
              </c:numCache>
            </c:numRef>
          </c:xVal>
          <c:yVal>
            <c:numRef>
              <c:f>'Symmetry Lines'!$C$7:$C$8</c:f>
              <c:numCache>
                <c:formatCode>General</c:formatCode>
                <c:ptCount val="2"/>
                <c:pt idx="0">
                  <c:v>0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8DF1-421A-937B-CD0BD4138A34}"/>
            </c:ext>
          </c:extLst>
        </c:ser>
        <c:ser>
          <c:idx val="53"/>
          <c:order val="53"/>
          <c:tx>
            <c:v>Z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B-8DF1-421A-937B-CD0BD4138A34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Lines'!$B$9:$B$10</c:f>
              <c:numCache>
                <c:formatCode>General</c:formatCode>
                <c:ptCount val="2"/>
                <c:pt idx="0">
                  <c:v>0.37859999999999999</c:v>
                </c:pt>
                <c:pt idx="1">
                  <c:v>0.37859999999999999</c:v>
                </c:pt>
              </c:numCache>
            </c:numRef>
          </c:xVal>
          <c:yVal>
            <c:numRef>
              <c:f>'Symmetry Lines'!$C$9:$C$10</c:f>
              <c:numCache>
                <c:formatCode>General</c:formatCode>
                <c:ptCount val="2"/>
                <c:pt idx="0">
                  <c:v>0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8DF1-421A-937B-CD0BD4138A34}"/>
            </c:ext>
          </c:extLst>
        </c:ser>
        <c:ser>
          <c:idx val="54"/>
          <c:order val="54"/>
          <c:tx>
            <c:v>A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D-8DF1-421A-937B-CD0BD4138A34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Lines'!$B$11:$B$12</c:f>
              <c:numCache>
                <c:formatCode>General</c:formatCode>
                <c:ptCount val="2"/>
                <c:pt idx="0">
                  <c:v>0.50649999999999995</c:v>
                </c:pt>
                <c:pt idx="1">
                  <c:v>0.50649999999999995</c:v>
                </c:pt>
              </c:numCache>
            </c:numRef>
          </c:xVal>
          <c:yVal>
            <c:numRef>
              <c:f>'Symmetry Lines'!$C$11:$C$12</c:f>
              <c:numCache>
                <c:formatCode>General</c:formatCode>
                <c:ptCount val="2"/>
                <c:pt idx="0">
                  <c:v>0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8DF1-421A-937B-CD0BD4138A34}"/>
            </c:ext>
          </c:extLst>
        </c:ser>
        <c:ser>
          <c:idx val="55"/>
          <c:order val="55"/>
          <c:tx>
            <c:v>R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F-8DF1-421A-937B-CD0BD4138A34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Lines'!$B$13:$B$14</c:f>
              <c:numCache>
                <c:formatCode>General</c:formatCode>
                <c:ptCount val="2"/>
                <c:pt idx="0">
                  <c:v>0.59699999999999998</c:v>
                </c:pt>
                <c:pt idx="1">
                  <c:v>0.59699999999999998</c:v>
                </c:pt>
              </c:numCache>
            </c:numRef>
          </c:xVal>
          <c:yVal>
            <c:numRef>
              <c:f>'Symmetry Lines'!$C$13:$C$14</c:f>
              <c:numCache>
                <c:formatCode>General</c:formatCode>
                <c:ptCount val="2"/>
                <c:pt idx="0">
                  <c:v>0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8DF1-421A-937B-CD0BD4138A34}"/>
            </c:ext>
          </c:extLst>
        </c:ser>
        <c:ser>
          <c:idx val="56"/>
          <c:order val="56"/>
          <c:tx>
            <c:v>Z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41-8DF1-421A-937B-CD0BD4138A34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Lines'!$B$15:$B$16</c:f>
              <c:numCache>
                <c:formatCode>General</c:formatCode>
                <c:ptCount val="2"/>
                <c:pt idx="0">
                  <c:v>0.68740000000000001</c:v>
                </c:pt>
                <c:pt idx="1">
                  <c:v>0.68740000000000001</c:v>
                </c:pt>
              </c:numCache>
            </c:numRef>
          </c:xVal>
          <c:yVal>
            <c:numRef>
              <c:f>'Symmetry Lines'!$C$15:$C$16</c:f>
              <c:numCache>
                <c:formatCode>General</c:formatCode>
                <c:ptCount val="2"/>
                <c:pt idx="0">
                  <c:v>0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8DF1-421A-937B-CD0BD4138A34}"/>
            </c:ext>
          </c:extLst>
        </c:ser>
        <c:ser>
          <c:idx val="57"/>
          <c:order val="57"/>
          <c:spPr>
            <a:ln w="3175">
              <a:solidFill>
                <a:srgbClr val="006400"/>
              </a:solidFill>
              <a:prstDash val="solid"/>
            </a:ln>
          </c:spPr>
          <c:marker>
            <c:symbol val="none"/>
          </c:marker>
          <c:xVal>
            <c:numRef>
              <c:f>'Density of States Data'!$C$2:$C$110</c:f>
              <c:numCache>
                <c:formatCode>General</c:formatCode>
                <c:ptCount val="109"/>
                <c:pt idx="0">
                  <c:v>0.68740000000000001</c:v>
                </c:pt>
                <c:pt idx="1">
                  <c:v>0.68804443749999999</c:v>
                </c:pt>
                <c:pt idx="2">
                  <c:v>0.68804443749999999</c:v>
                </c:pt>
                <c:pt idx="3">
                  <c:v>0.68740000000000001</c:v>
                </c:pt>
                <c:pt idx="4">
                  <c:v>0.69002071249999997</c:v>
                </c:pt>
                <c:pt idx="5">
                  <c:v>0.68804443749999999</c:v>
                </c:pt>
                <c:pt idx="6">
                  <c:v>0.69002071249999997</c:v>
                </c:pt>
                <c:pt idx="7">
                  <c:v>0.69002071249999997</c:v>
                </c:pt>
                <c:pt idx="8">
                  <c:v>0.69130958750000004</c:v>
                </c:pt>
                <c:pt idx="9">
                  <c:v>0.69457473749999998</c:v>
                </c:pt>
                <c:pt idx="10">
                  <c:v>0.69195402500000003</c:v>
                </c:pt>
                <c:pt idx="11">
                  <c:v>0.70106207500000006</c:v>
                </c:pt>
                <c:pt idx="12">
                  <c:v>0.70041763749999997</c:v>
                </c:pt>
                <c:pt idx="13">
                  <c:v>0.69457473749999998</c:v>
                </c:pt>
                <c:pt idx="14">
                  <c:v>0.69650805000000005</c:v>
                </c:pt>
                <c:pt idx="15">
                  <c:v>0.69521917499999997</c:v>
                </c:pt>
                <c:pt idx="16">
                  <c:v>0.69457473749999998</c:v>
                </c:pt>
                <c:pt idx="17">
                  <c:v>0.70235095000000003</c:v>
                </c:pt>
                <c:pt idx="18">
                  <c:v>0.70690497500000005</c:v>
                </c:pt>
                <c:pt idx="19">
                  <c:v>0.70823681250000003</c:v>
                </c:pt>
                <c:pt idx="20">
                  <c:v>0.6991287625</c:v>
                </c:pt>
                <c:pt idx="21">
                  <c:v>0.70888125000000002</c:v>
                </c:pt>
                <c:pt idx="22">
                  <c:v>0.70690497500000005</c:v>
                </c:pt>
                <c:pt idx="23">
                  <c:v>0.71343527500000004</c:v>
                </c:pt>
                <c:pt idx="24">
                  <c:v>0.70690497500000005</c:v>
                </c:pt>
                <c:pt idx="25">
                  <c:v>0.71210343750000005</c:v>
                </c:pt>
                <c:pt idx="26">
                  <c:v>0.71601302499999997</c:v>
                </c:pt>
                <c:pt idx="27">
                  <c:v>0.70888125000000002</c:v>
                </c:pt>
                <c:pt idx="28">
                  <c:v>0.72318776250000005</c:v>
                </c:pt>
                <c:pt idx="29">
                  <c:v>0.74269273749999998</c:v>
                </c:pt>
                <c:pt idx="30">
                  <c:v>0.73684983749999999</c:v>
                </c:pt>
                <c:pt idx="31">
                  <c:v>0.72383220000000004</c:v>
                </c:pt>
                <c:pt idx="32">
                  <c:v>0.74853563749999996</c:v>
                </c:pt>
                <c:pt idx="33">
                  <c:v>0.77714866250000003</c:v>
                </c:pt>
                <c:pt idx="34">
                  <c:v>0.77650422500000005</c:v>
                </c:pt>
                <c:pt idx="35">
                  <c:v>0.73942758750000004</c:v>
                </c:pt>
                <c:pt idx="36">
                  <c:v>0.73813871249999996</c:v>
                </c:pt>
                <c:pt idx="37">
                  <c:v>0.73813871249999996</c:v>
                </c:pt>
                <c:pt idx="38">
                  <c:v>0.71472415</c:v>
                </c:pt>
                <c:pt idx="39">
                  <c:v>0.71279083750000005</c:v>
                </c:pt>
                <c:pt idx="40">
                  <c:v>0.70754941250000003</c:v>
                </c:pt>
                <c:pt idx="41">
                  <c:v>0.71863373750000004</c:v>
                </c:pt>
                <c:pt idx="42">
                  <c:v>0.74007202500000002</c:v>
                </c:pt>
                <c:pt idx="43">
                  <c:v>0.74204829999999999</c:v>
                </c:pt>
                <c:pt idx="44">
                  <c:v>0.73422912500000004</c:v>
                </c:pt>
                <c:pt idx="45">
                  <c:v>0.75961996249999997</c:v>
                </c:pt>
                <c:pt idx="46">
                  <c:v>0.76352955</c:v>
                </c:pt>
                <c:pt idx="47">
                  <c:v>0.76808357500000002</c:v>
                </c:pt>
                <c:pt idx="48">
                  <c:v>0.822044475</c:v>
                </c:pt>
                <c:pt idx="49">
                  <c:v>0.75308966249999998</c:v>
                </c:pt>
                <c:pt idx="50">
                  <c:v>0.74986747500000006</c:v>
                </c:pt>
                <c:pt idx="51">
                  <c:v>0.74398161250000006</c:v>
                </c:pt>
                <c:pt idx="52">
                  <c:v>0.74269273749999998</c:v>
                </c:pt>
                <c:pt idx="53">
                  <c:v>0.73813871249999996</c:v>
                </c:pt>
                <c:pt idx="54">
                  <c:v>0.74204829999999999</c:v>
                </c:pt>
                <c:pt idx="55">
                  <c:v>0.73294024999999996</c:v>
                </c:pt>
                <c:pt idx="56">
                  <c:v>0.73749427499999998</c:v>
                </c:pt>
                <c:pt idx="57">
                  <c:v>0.73942758750000004</c:v>
                </c:pt>
                <c:pt idx="58">
                  <c:v>0.74398161250000006</c:v>
                </c:pt>
                <c:pt idx="59">
                  <c:v>0.76481842499999997</c:v>
                </c:pt>
                <c:pt idx="60">
                  <c:v>0.75571037500000005</c:v>
                </c:pt>
                <c:pt idx="61">
                  <c:v>0.7303195375</c:v>
                </c:pt>
                <c:pt idx="62">
                  <c:v>0.73358468750000005</c:v>
                </c:pt>
                <c:pt idx="63">
                  <c:v>0.76155327500000003</c:v>
                </c:pt>
                <c:pt idx="64">
                  <c:v>0.77976937499999999</c:v>
                </c:pt>
                <c:pt idx="65">
                  <c:v>0.70561609999999997</c:v>
                </c:pt>
                <c:pt idx="66">
                  <c:v>0.70626053750000006</c:v>
                </c:pt>
                <c:pt idx="67">
                  <c:v>0.70754941250000003</c:v>
                </c:pt>
                <c:pt idx="68">
                  <c:v>0.70823681250000003</c:v>
                </c:pt>
                <c:pt idx="69">
                  <c:v>0.71536858749999999</c:v>
                </c:pt>
                <c:pt idx="70">
                  <c:v>0.71927817500000002</c:v>
                </c:pt>
                <c:pt idx="71">
                  <c:v>0.71210343750000005</c:v>
                </c:pt>
                <c:pt idx="72">
                  <c:v>0.72383220000000004</c:v>
                </c:pt>
                <c:pt idx="73">
                  <c:v>0.74595788750000003</c:v>
                </c:pt>
                <c:pt idx="74">
                  <c:v>0.78239008750000005</c:v>
                </c:pt>
                <c:pt idx="75">
                  <c:v>0.752445225</c:v>
                </c:pt>
                <c:pt idx="76">
                  <c:v>0.77001688749999997</c:v>
                </c:pt>
                <c:pt idx="77">
                  <c:v>0.75115635000000003</c:v>
                </c:pt>
                <c:pt idx="78">
                  <c:v>0.72967510000000002</c:v>
                </c:pt>
                <c:pt idx="79">
                  <c:v>0.72056704999999999</c:v>
                </c:pt>
                <c:pt idx="80">
                  <c:v>0.71665746249999995</c:v>
                </c:pt>
                <c:pt idx="81">
                  <c:v>0.71863373750000004</c:v>
                </c:pt>
                <c:pt idx="82">
                  <c:v>0.72318776250000005</c:v>
                </c:pt>
                <c:pt idx="83">
                  <c:v>0.73551800000000001</c:v>
                </c:pt>
                <c:pt idx="84">
                  <c:v>0.73942758750000004</c:v>
                </c:pt>
                <c:pt idx="85">
                  <c:v>0.74918007500000006</c:v>
                </c:pt>
                <c:pt idx="86">
                  <c:v>0.72121148749999997</c:v>
                </c:pt>
                <c:pt idx="87">
                  <c:v>0.73684983749999999</c:v>
                </c:pt>
                <c:pt idx="88">
                  <c:v>0.74007202500000002</c:v>
                </c:pt>
                <c:pt idx="89">
                  <c:v>0.75373409999999996</c:v>
                </c:pt>
                <c:pt idx="90">
                  <c:v>0.79862991250000004</c:v>
                </c:pt>
                <c:pt idx="91">
                  <c:v>0.75961996249999997</c:v>
                </c:pt>
                <c:pt idx="92">
                  <c:v>0.72838622500000005</c:v>
                </c:pt>
                <c:pt idx="93">
                  <c:v>0.7303195375</c:v>
                </c:pt>
                <c:pt idx="94">
                  <c:v>0.7303195375</c:v>
                </c:pt>
                <c:pt idx="95">
                  <c:v>0.72318776250000005</c:v>
                </c:pt>
                <c:pt idx="96">
                  <c:v>0.74204829999999999</c:v>
                </c:pt>
                <c:pt idx="97">
                  <c:v>0.843525725</c:v>
                </c:pt>
                <c:pt idx="98">
                  <c:v>0.75373409999999996</c:v>
                </c:pt>
                <c:pt idx="99">
                  <c:v>0.74724676249999999</c:v>
                </c:pt>
                <c:pt idx="100">
                  <c:v>0.75115635000000003</c:v>
                </c:pt>
                <c:pt idx="101">
                  <c:v>0.72903066250000004</c:v>
                </c:pt>
                <c:pt idx="102">
                  <c:v>0.7303195375</c:v>
                </c:pt>
                <c:pt idx="103">
                  <c:v>0.70368278750000002</c:v>
                </c:pt>
                <c:pt idx="104">
                  <c:v>0.71407971250000002</c:v>
                </c:pt>
                <c:pt idx="105">
                  <c:v>0.71210343750000005</c:v>
                </c:pt>
                <c:pt idx="106">
                  <c:v>0.69521917499999997</c:v>
                </c:pt>
                <c:pt idx="107">
                  <c:v>0.69066515000000006</c:v>
                </c:pt>
                <c:pt idx="108">
                  <c:v>0.68740000000000001</c:v>
                </c:pt>
              </c:numCache>
            </c:numRef>
          </c:xVal>
          <c:yVal>
            <c:numRef>
              <c:f>'Density of States Data'!$A$2:$A$110</c:f>
              <c:numCache>
                <c:formatCode>General</c:formatCode>
                <c:ptCount val="109"/>
                <c:pt idx="0">
                  <c:v>0.62539999999999996</c:v>
                </c:pt>
                <c:pt idx="1">
                  <c:v>0.72160000000000002</c:v>
                </c:pt>
                <c:pt idx="2">
                  <c:v>0.81789999999999996</c:v>
                </c:pt>
                <c:pt idx="3">
                  <c:v>0.91410000000000002</c:v>
                </c:pt>
                <c:pt idx="4">
                  <c:v>1.0103</c:v>
                </c:pt>
                <c:pt idx="5">
                  <c:v>1.1065</c:v>
                </c:pt>
                <c:pt idx="6">
                  <c:v>1.2027000000000001</c:v>
                </c:pt>
                <c:pt idx="7">
                  <c:v>1.2989999999999999</c:v>
                </c:pt>
                <c:pt idx="8">
                  <c:v>1.3952</c:v>
                </c:pt>
                <c:pt idx="9">
                  <c:v>1.4914000000000001</c:v>
                </c:pt>
                <c:pt idx="10">
                  <c:v>1.5875999999999999</c:v>
                </c:pt>
                <c:pt idx="11">
                  <c:v>1.6838</c:v>
                </c:pt>
                <c:pt idx="12">
                  <c:v>1.7801</c:v>
                </c:pt>
                <c:pt idx="13">
                  <c:v>1.8763000000000001</c:v>
                </c:pt>
                <c:pt idx="14">
                  <c:v>1.9724999999999999</c:v>
                </c:pt>
                <c:pt idx="15">
                  <c:v>2.0687000000000002</c:v>
                </c:pt>
                <c:pt idx="16">
                  <c:v>2.1648999999999998</c:v>
                </c:pt>
                <c:pt idx="17">
                  <c:v>2.2610999999999999</c:v>
                </c:pt>
                <c:pt idx="18">
                  <c:v>2.3574000000000002</c:v>
                </c:pt>
                <c:pt idx="19">
                  <c:v>2.4535999999999998</c:v>
                </c:pt>
                <c:pt idx="20">
                  <c:v>2.5497999999999998</c:v>
                </c:pt>
                <c:pt idx="21">
                  <c:v>2.6459999999999999</c:v>
                </c:pt>
                <c:pt idx="22">
                  <c:v>2.7422</c:v>
                </c:pt>
                <c:pt idx="23">
                  <c:v>2.8384999999999998</c:v>
                </c:pt>
                <c:pt idx="24">
                  <c:v>2.9346999999999999</c:v>
                </c:pt>
                <c:pt idx="25">
                  <c:v>3.0308999999999999</c:v>
                </c:pt>
                <c:pt idx="26">
                  <c:v>3.1271</c:v>
                </c:pt>
                <c:pt idx="27">
                  <c:v>3.2233000000000001</c:v>
                </c:pt>
                <c:pt idx="28">
                  <c:v>3.3195999999999999</c:v>
                </c:pt>
                <c:pt idx="29">
                  <c:v>3.4157999999999999</c:v>
                </c:pt>
                <c:pt idx="30">
                  <c:v>3.512</c:v>
                </c:pt>
                <c:pt idx="31">
                  <c:v>3.6082000000000001</c:v>
                </c:pt>
                <c:pt idx="32">
                  <c:v>3.7044000000000001</c:v>
                </c:pt>
                <c:pt idx="33">
                  <c:v>3.8007</c:v>
                </c:pt>
                <c:pt idx="34">
                  <c:v>3.8969</c:v>
                </c:pt>
                <c:pt idx="35">
                  <c:v>3.9931000000000001</c:v>
                </c:pt>
                <c:pt idx="36">
                  <c:v>4.0892999999999997</c:v>
                </c:pt>
                <c:pt idx="37">
                  <c:v>4.1855000000000002</c:v>
                </c:pt>
                <c:pt idx="38">
                  <c:v>4.2816999999999998</c:v>
                </c:pt>
                <c:pt idx="39">
                  <c:v>4.3780000000000001</c:v>
                </c:pt>
                <c:pt idx="40">
                  <c:v>4.4741999999999997</c:v>
                </c:pt>
                <c:pt idx="41">
                  <c:v>4.5704000000000002</c:v>
                </c:pt>
                <c:pt idx="42">
                  <c:v>4.6665999999999999</c:v>
                </c:pt>
                <c:pt idx="43">
                  <c:v>4.7628000000000004</c:v>
                </c:pt>
                <c:pt idx="44">
                  <c:v>4.8590999999999998</c:v>
                </c:pt>
                <c:pt idx="45">
                  <c:v>4.9553000000000003</c:v>
                </c:pt>
                <c:pt idx="46">
                  <c:v>5.0514999999999999</c:v>
                </c:pt>
                <c:pt idx="47">
                  <c:v>5.1477000000000004</c:v>
                </c:pt>
                <c:pt idx="48">
                  <c:v>5.2439</c:v>
                </c:pt>
                <c:pt idx="49">
                  <c:v>5.3402000000000003</c:v>
                </c:pt>
                <c:pt idx="50">
                  <c:v>5.4363999999999999</c:v>
                </c:pt>
                <c:pt idx="51">
                  <c:v>5.5326000000000004</c:v>
                </c:pt>
                <c:pt idx="52">
                  <c:v>5.6288</c:v>
                </c:pt>
                <c:pt idx="53">
                  <c:v>5.7249999999999996</c:v>
                </c:pt>
                <c:pt idx="54">
                  <c:v>5.8212999999999999</c:v>
                </c:pt>
                <c:pt idx="55">
                  <c:v>5.9175000000000004</c:v>
                </c:pt>
                <c:pt idx="56">
                  <c:v>6.0137</c:v>
                </c:pt>
                <c:pt idx="57">
                  <c:v>6.1098999999999997</c:v>
                </c:pt>
                <c:pt idx="58">
                  <c:v>6.2061000000000002</c:v>
                </c:pt>
                <c:pt idx="59">
                  <c:v>6.3023999999999996</c:v>
                </c:pt>
                <c:pt idx="60">
                  <c:v>6.3986000000000001</c:v>
                </c:pt>
                <c:pt idx="61">
                  <c:v>6.4947999999999997</c:v>
                </c:pt>
                <c:pt idx="62">
                  <c:v>6.5910000000000002</c:v>
                </c:pt>
                <c:pt idx="63">
                  <c:v>6.6871999999999998</c:v>
                </c:pt>
                <c:pt idx="64">
                  <c:v>6.7834000000000003</c:v>
                </c:pt>
                <c:pt idx="65">
                  <c:v>6.8796999999999997</c:v>
                </c:pt>
                <c:pt idx="66">
                  <c:v>6.9759000000000002</c:v>
                </c:pt>
                <c:pt idx="67">
                  <c:v>7.0720999999999998</c:v>
                </c:pt>
                <c:pt idx="68">
                  <c:v>7.1683000000000003</c:v>
                </c:pt>
                <c:pt idx="69">
                  <c:v>7.2645</c:v>
                </c:pt>
                <c:pt idx="70">
                  <c:v>7.3608000000000002</c:v>
                </c:pt>
                <c:pt idx="71">
                  <c:v>7.4569999999999999</c:v>
                </c:pt>
                <c:pt idx="72">
                  <c:v>7.5532000000000004</c:v>
                </c:pt>
                <c:pt idx="73">
                  <c:v>7.6494</c:v>
                </c:pt>
                <c:pt idx="74">
                  <c:v>7.7455999999999996</c:v>
                </c:pt>
                <c:pt idx="75">
                  <c:v>7.8418999999999999</c:v>
                </c:pt>
                <c:pt idx="76">
                  <c:v>7.9381000000000004</c:v>
                </c:pt>
                <c:pt idx="77">
                  <c:v>8.0343</c:v>
                </c:pt>
                <c:pt idx="78">
                  <c:v>8.1304999999999996</c:v>
                </c:pt>
                <c:pt idx="79">
                  <c:v>8.2266999999999992</c:v>
                </c:pt>
                <c:pt idx="80">
                  <c:v>8.3230000000000004</c:v>
                </c:pt>
                <c:pt idx="81">
                  <c:v>8.4192</c:v>
                </c:pt>
                <c:pt idx="82">
                  <c:v>8.5153999999999996</c:v>
                </c:pt>
                <c:pt idx="83">
                  <c:v>8.6115999999999993</c:v>
                </c:pt>
                <c:pt idx="84">
                  <c:v>8.7078000000000007</c:v>
                </c:pt>
                <c:pt idx="85">
                  <c:v>8.8040000000000003</c:v>
                </c:pt>
                <c:pt idx="86">
                  <c:v>8.9002999999999997</c:v>
                </c:pt>
                <c:pt idx="87">
                  <c:v>8.9964999999999993</c:v>
                </c:pt>
                <c:pt idx="88">
                  <c:v>9.0927000000000007</c:v>
                </c:pt>
                <c:pt idx="89">
                  <c:v>9.1889000000000003</c:v>
                </c:pt>
                <c:pt idx="90">
                  <c:v>9.2850999999999999</c:v>
                </c:pt>
                <c:pt idx="91">
                  <c:v>9.3813999999999993</c:v>
                </c:pt>
                <c:pt idx="92">
                  <c:v>9.4776000000000007</c:v>
                </c:pt>
                <c:pt idx="93">
                  <c:v>9.5738000000000003</c:v>
                </c:pt>
                <c:pt idx="94">
                  <c:v>9.67</c:v>
                </c:pt>
                <c:pt idx="95">
                  <c:v>9.7661999999999995</c:v>
                </c:pt>
                <c:pt idx="96">
                  <c:v>9.8625000000000007</c:v>
                </c:pt>
                <c:pt idx="97">
                  <c:v>9.9587000000000003</c:v>
                </c:pt>
                <c:pt idx="98">
                  <c:v>10.0549</c:v>
                </c:pt>
                <c:pt idx="99">
                  <c:v>10.1511</c:v>
                </c:pt>
                <c:pt idx="100">
                  <c:v>10.247299999999999</c:v>
                </c:pt>
                <c:pt idx="101">
                  <c:v>10.3436</c:v>
                </c:pt>
                <c:pt idx="102">
                  <c:v>10.4398</c:v>
                </c:pt>
                <c:pt idx="103">
                  <c:v>10.536</c:v>
                </c:pt>
                <c:pt idx="104">
                  <c:v>10.632199999999999</c:v>
                </c:pt>
                <c:pt idx="105">
                  <c:v>10.728400000000001</c:v>
                </c:pt>
                <c:pt idx="106">
                  <c:v>10.8246</c:v>
                </c:pt>
                <c:pt idx="107">
                  <c:v>10.9209</c:v>
                </c:pt>
                <c:pt idx="108">
                  <c:v>11.017099999999999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3-8DF1-421A-937B-CD0BD4138A34}"/>
            </c:ext>
          </c:extLst>
        </c:ser>
        <c:ser>
          <c:idx val="58"/>
          <c:order val="58"/>
          <c:marker>
            <c:symbol val="none"/>
          </c:marker>
          <c:yVal>
            <c:numRef>
              <c:f>'Density of States Data'!$B$1:$B$2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4-8DF1-421A-937B-CD0BD4138A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3019792"/>
        <c:axId val="303752768"/>
      </c:scatterChart>
      <c:valAx>
        <c:axId val="303019792"/>
        <c:scaling>
          <c:orientation val="minMax"/>
          <c:max val="0.85925000000000007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
Brillouin Zone Direction</a:t>
                </a:r>
              </a:p>
            </c:rich>
          </c:tx>
          <c:overlay val="0"/>
        </c:title>
        <c:majorTickMark val="none"/>
        <c:minorTickMark val="none"/>
        <c:tickLblPos val="none"/>
        <c:crossAx val="303752768"/>
        <c:crosses val="autoZero"/>
        <c:crossBetween val="midCat"/>
      </c:valAx>
      <c:valAx>
        <c:axId val="303752768"/>
        <c:scaling>
          <c:orientation val="minMax"/>
          <c:max val="11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 (THz)</a:t>
                </a:r>
              </a:p>
            </c:rich>
          </c:tx>
          <c:overlay val="0"/>
        </c:title>
        <c:majorTickMark val="out"/>
        <c:minorTickMark val="none"/>
        <c:tickLblPos val="nextTo"/>
        <c:crossAx val="303019792"/>
        <c:crosses val="autoZero"/>
        <c:crossBetween val="midCat"/>
      </c:valAx>
      <c:spPr>
        <a:noFill/>
        <a:extLst>
          <a:ext uri="{909E8E84-426E-40DD-AFC4-6F175D3DCCD1}">
            <a14:hiddenFill xmlns:a14="http://schemas.microsoft.com/office/drawing/2010/main">
              <a:solidFill>
                <a:sysClr val="window" lastClr="FFFFFF"/>
              </a:solidFill>
            </a14:hiddenFill>
          </a:ext>
        </a:extLst>
      </c:spPr>
    </c:plotArea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800" b="1" i="0" u="none" strike="noStrike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800" b="1" i="0" u="none" strike="noStrike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1800" b="1" i="0" u="none" strike="noStrike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800" b="1" i="0" u="none" strike="noStrike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37.5</a:t>
            </a:r>
            <a:r>
              <a:rPr lang="en-US" sz="1800" b="1" i="0" u="none" strike="noStrike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US" sz="1800" b="1" i="0" u="none" strike="noStrike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12.5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Fake</c:v>
          </c:tx>
          <c:marker>
            <c:symbol val="none"/>
          </c:marker>
          <c:smooth val="0"/>
          <c:extLst>
            <c:ext xmlns:c16="http://schemas.microsoft.com/office/drawing/2014/chart" uri="{C3380CC4-5D6E-409C-BE32-E72D297353CC}">
              <c16:uniqueId val="{00000000-B321-4569-9019-70A81094D578}"/>
            </c:ext>
          </c:extLst>
        </c:ser>
        <c:ser>
          <c:idx val="1"/>
          <c:order val="1"/>
          <c:tx>
            <c:v>band 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Data'!$B$1:$B$99</c:f>
              <c:numCache>
                <c:formatCode>General</c:formatCode>
                <c:ptCount val="99"/>
                <c:pt idx="0">
                  <c:v>-1.4999999999999999E-2</c:v>
                </c:pt>
                <c:pt idx="1">
                  <c:v>0.30199999999999999</c:v>
                </c:pt>
                <c:pt idx="2">
                  <c:v>0.60299999999999998</c:v>
                </c:pt>
                <c:pt idx="3">
                  <c:v>0.90100000000000002</c:v>
                </c:pt>
                <c:pt idx="4">
                  <c:v>1.1950000000000001</c:v>
                </c:pt>
                <c:pt idx="5">
                  <c:v>1.4830000000000001</c:v>
                </c:pt>
                <c:pt idx="6">
                  <c:v>1.764</c:v>
                </c:pt>
                <c:pt idx="7">
                  <c:v>2.0350000000000001</c:v>
                </c:pt>
                <c:pt idx="8">
                  <c:v>2.294</c:v>
                </c:pt>
                <c:pt idx="9">
                  <c:v>2.536</c:v>
                </c:pt>
                <c:pt idx="10">
                  <c:v>2.7469999999999999</c:v>
                </c:pt>
                <c:pt idx="11">
                  <c:v>2.9049999999999998</c:v>
                </c:pt>
                <c:pt idx="12">
                  <c:v>2.9889999999999999</c:v>
                </c:pt>
                <c:pt idx="13">
                  <c:v>3.0190000000000001</c:v>
                </c:pt>
                <c:pt idx="14">
                  <c:v>3.0259999999999998</c:v>
                </c:pt>
                <c:pt idx="15">
                  <c:v>3.0270000000000001</c:v>
                </c:pt>
                <c:pt idx="16">
                  <c:v>3.0270000000000001</c:v>
                </c:pt>
                <c:pt idx="17">
                  <c:v>3.0230000000000001</c:v>
                </c:pt>
                <c:pt idx="18">
                  <c:v>3.0110000000000001</c:v>
                </c:pt>
                <c:pt idx="19">
                  <c:v>2.98</c:v>
                </c:pt>
                <c:pt idx="20">
                  <c:v>2.92</c:v>
                </c:pt>
                <c:pt idx="21">
                  <c:v>2.8330000000000002</c:v>
                </c:pt>
                <c:pt idx="22">
                  <c:v>2.7290000000000001</c:v>
                </c:pt>
                <c:pt idx="23">
                  <c:v>2.6179999999999999</c:v>
                </c:pt>
                <c:pt idx="24">
                  <c:v>2.512</c:v>
                </c:pt>
                <c:pt idx="25">
                  <c:v>2.419</c:v>
                </c:pt>
                <c:pt idx="26">
                  <c:v>2.3450000000000002</c:v>
                </c:pt>
                <c:pt idx="27">
                  <c:v>2.298</c:v>
                </c:pt>
                <c:pt idx="28">
                  <c:v>2.282</c:v>
                </c:pt>
                <c:pt idx="29">
                  <c:v>2.13</c:v>
                </c:pt>
                <c:pt idx="30">
                  <c:v>1.9750000000000001</c:v>
                </c:pt>
                <c:pt idx="31">
                  <c:v>1.8169999999999999</c:v>
                </c:pt>
                <c:pt idx="32">
                  <c:v>1.657</c:v>
                </c:pt>
                <c:pt idx="33">
                  <c:v>1.496</c:v>
                </c:pt>
                <c:pt idx="34">
                  <c:v>1.333</c:v>
                </c:pt>
                <c:pt idx="35">
                  <c:v>1.169</c:v>
                </c:pt>
                <c:pt idx="36">
                  <c:v>1.004</c:v>
                </c:pt>
                <c:pt idx="37">
                  <c:v>0.83799999999999997</c:v>
                </c:pt>
                <c:pt idx="38">
                  <c:v>0.67200000000000004</c:v>
                </c:pt>
                <c:pt idx="39">
                  <c:v>0.504</c:v>
                </c:pt>
                <c:pt idx="40">
                  <c:v>0.33600000000000002</c:v>
                </c:pt>
                <c:pt idx="41">
                  <c:v>0.16800000000000001</c:v>
                </c:pt>
                <c:pt idx="42">
                  <c:v>-1.4999999999999999E-2</c:v>
                </c:pt>
                <c:pt idx="43">
                  <c:v>0.18099999999999999</c:v>
                </c:pt>
                <c:pt idx="44">
                  <c:v>0.36199999999999999</c:v>
                </c:pt>
                <c:pt idx="45">
                  <c:v>0.54300000000000004</c:v>
                </c:pt>
                <c:pt idx="46">
                  <c:v>0.72299999999999998</c:v>
                </c:pt>
                <c:pt idx="47">
                  <c:v>0.90200000000000002</c:v>
                </c:pt>
                <c:pt idx="48">
                  <c:v>1.08</c:v>
                </c:pt>
                <c:pt idx="49">
                  <c:v>1.256</c:v>
                </c:pt>
                <c:pt idx="50">
                  <c:v>1.431</c:v>
                </c:pt>
                <c:pt idx="51">
                  <c:v>1.6040000000000001</c:v>
                </c:pt>
                <c:pt idx="52">
                  <c:v>1.776</c:v>
                </c:pt>
                <c:pt idx="53">
                  <c:v>1.9450000000000001</c:v>
                </c:pt>
                <c:pt idx="54">
                  <c:v>2.1110000000000002</c:v>
                </c:pt>
                <c:pt idx="55">
                  <c:v>2.2749999999999999</c:v>
                </c:pt>
                <c:pt idx="56">
                  <c:v>2.4350000000000001</c:v>
                </c:pt>
                <c:pt idx="57">
                  <c:v>2.3570000000000002</c:v>
                </c:pt>
                <c:pt idx="58">
                  <c:v>2.2069999999999999</c:v>
                </c:pt>
                <c:pt idx="59">
                  <c:v>2.0680000000000001</c:v>
                </c:pt>
                <c:pt idx="60">
                  <c:v>1.976</c:v>
                </c:pt>
                <c:pt idx="61">
                  <c:v>1.9470000000000001</c:v>
                </c:pt>
                <c:pt idx="62">
                  <c:v>1.986</c:v>
                </c:pt>
                <c:pt idx="63">
                  <c:v>2.0880000000000001</c:v>
                </c:pt>
                <c:pt idx="64">
                  <c:v>2.2400000000000002</c:v>
                </c:pt>
                <c:pt idx="65">
                  <c:v>2.4279999999999999</c:v>
                </c:pt>
                <c:pt idx="66">
                  <c:v>2.637</c:v>
                </c:pt>
                <c:pt idx="67">
                  <c:v>2.8490000000000002</c:v>
                </c:pt>
                <c:pt idx="68">
                  <c:v>3.0459999999999998</c:v>
                </c:pt>
                <c:pt idx="69">
                  <c:v>3.1949999999999998</c:v>
                </c:pt>
                <c:pt idx="70">
                  <c:v>3.2519999999999998</c:v>
                </c:pt>
                <c:pt idx="71">
                  <c:v>3.2240000000000002</c:v>
                </c:pt>
                <c:pt idx="72">
                  <c:v>3.153</c:v>
                </c:pt>
                <c:pt idx="73">
                  <c:v>3.06</c:v>
                </c:pt>
                <c:pt idx="74">
                  <c:v>2.9580000000000002</c:v>
                </c:pt>
                <c:pt idx="75">
                  <c:v>2.855</c:v>
                </c:pt>
                <c:pt idx="76">
                  <c:v>2.7549999999999999</c:v>
                </c:pt>
                <c:pt idx="77">
                  <c:v>2.6619999999999999</c:v>
                </c:pt>
                <c:pt idx="78">
                  <c:v>2.5760000000000001</c:v>
                </c:pt>
                <c:pt idx="79">
                  <c:v>2.5009999999999999</c:v>
                </c:pt>
                <c:pt idx="80">
                  <c:v>2.4369999999999998</c:v>
                </c:pt>
                <c:pt idx="81">
                  <c:v>2.387</c:v>
                </c:pt>
                <c:pt idx="82">
                  <c:v>2.35</c:v>
                </c:pt>
                <c:pt idx="83">
                  <c:v>2.3279999999999998</c:v>
                </c:pt>
                <c:pt idx="84">
                  <c:v>2.3210000000000002</c:v>
                </c:pt>
                <c:pt idx="85">
                  <c:v>2.3010000000000002</c:v>
                </c:pt>
                <c:pt idx="86">
                  <c:v>2.2519999999999998</c:v>
                </c:pt>
                <c:pt idx="87">
                  <c:v>2.19</c:v>
                </c:pt>
                <c:pt idx="88">
                  <c:v>2.129</c:v>
                </c:pt>
                <c:pt idx="89">
                  <c:v>2.0790000000000002</c:v>
                </c:pt>
                <c:pt idx="90">
                  <c:v>2.0449999999999999</c:v>
                </c:pt>
                <c:pt idx="91">
                  <c:v>2.032</c:v>
                </c:pt>
                <c:pt idx="92">
                  <c:v>2.044</c:v>
                </c:pt>
                <c:pt idx="93">
                  <c:v>2.08</c:v>
                </c:pt>
                <c:pt idx="94">
                  <c:v>2.141</c:v>
                </c:pt>
                <c:pt idx="95">
                  <c:v>2.222</c:v>
                </c:pt>
                <c:pt idx="96">
                  <c:v>2.3149999999999999</c:v>
                </c:pt>
                <c:pt idx="97">
                  <c:v>2.3980000000000001</c:v>
                </c:pt>
                <c:pt idx="98">
                  <c:v>2.4350000000000001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321-4569-9019-70A81094D578}"/>
            </c:ext>
          </c:extLst>
        </c:ser>
        <c:ser>
          <c:idx val="2"/>
          <c:order val="2"/>
          <c:tx>
            <c:v>band 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Data'!$C$1:$C$99</c:f>
              <c:numCache>
                <c:formatCode>General</c:formatCode>
                <c:ptCount val="99"/>
                <c:pt idx="0">
                  <c:v>5.0000000000000001E-3</c:v>
                </c:pt>
                <c:pt idx="1">
                  <c:v>0.35499999999999998</c:v>
                </c:pt>
                <c:pt idx="2">
                  <c:v>0.70799999999999996</c:v>
                </c:pt>
                <c:pt idx="3">
                  <c:v>1.0589999999999999</c:v>
                </c:pt>
                <c:pt idx="4">
                  <c:v>1.4039999999999999</c:v>
                </c:pt>
                <c:pt idx="5">
                  <c:v>1.742</c:v>
                </c:pt>
                <c:pt idx="6">
                  <c:v>2.069</c:v>
                </c:pt>
                <c:pt idx="7">
                  <c:v>2.379</c:v>
                </c:pt>
                <c:pt idx="8">
                  <c:v>2.6619999999999999</c:v>
                </c:pt>
                <c:pt idx="9">
                  <c:v>2.903</c:v>
                </c:pt>
                <c:pt idx="10">
                  <c:v>3.09</c:v>
                </c:pt>
                <c:pt idx="11">
                  <c:v>3.0950000000000002</c:v>
                </c:pt>
                <c:pt idx="12">
                  <c:v>3.0569999999999999</c:v>
                </c:pt>
                <c:pt idx="13">
                  <c:v>3.0339999999999998</c:v>
                </c:pt>
                <c:pt idx="14">
                  <c:v>3.0259999999999998</c:v>
                </c:pt>
                <c:pt idx="15">
                  <c:v>3.0270000000000001</c:v>
                </c:pt>
                <c:pt idx="16">
                  <c:v>3.0270000000000001</c:v>
                </c:pt>
                <c:pt idx="17">
                  <c:v>3.024</c:v>
                </c:pt>
                <c:pt idx="18">
                  <c:v>3.0110000000000001</c:v>
                </c:pt>
                <c:pt idx="19">
                  <c:v>2.98</c:v>
                </c:pt>
                <c:pt idx="20">
                  <c:v>2.92</c:v>
                </c:pt>
                <c:pt idx="21">
                  <c:v>2.8340000000000001</c:v>
                </c:pt>
                <c:pt idx="22">
                  <c:v>2.7290000000000001</c:v>
                </c:pt>
                <c:pt idx="23">
                  <c:v>2.6190000000000002</c:v>
                </c:pt>
                <c:pt idx="24">
                  <c:v>2.5129999999999999</c:v>
                </c:pt>
                <c:pt idx="25">
                  <c:v>2.42</c:v>
                </c:pt>
                <c:pt idx="26">
                  <c:v>2.347</c:v>
                </c:pt>
                <c:pt idx="27">
                  <c:v>2.2999999999999998</c:v>
                </c:pt>
                <c:pt idx="28">
                  <c:v>2.2839999999999998</c:v>
                </c:pt>
                <c:pt idx="29">
                  <c:v>2.4329999999999998</c:v>
                </c:pt>
                <c:pt idx="30">
                  <c:v>2.5790000000000002</c:v>
                </c:pt>
                <c:pt idx="31">
                  <c:v>2.6349999999999998</c:v>
                </c:pt>
                <c:pt idx="32">
                  <c:v>2.4180000000000001</c:v>
                </c:pt>
                <c:pt idx="33">
                  <c:v>2.1930000000000001</c:v>
                </c:pt>
                <c:pt idx="34">
                  <c:v>1.9630000000000001</c:v>
                </c:pt>
                <c:pt idx="35">
                  <c:v>1.7270000000000001</c:v>
                </c:pt>
                <c:pt idx="36">
                  <c:v>1.488</c:v>
                </c:pt>
                <c:pt idx="37">
                  <c:v>1.2450000000000001</c:v>
                </c:pt>
                <c:pt idx="38">
                  <c:v>0.999</c:v>
                </c:pt>
                <c:pt idx="39">
                  <c:v>0.751</c:v>
                </c:pt>
                <c:pt idx="40">
                  <c:v>0.501</c:v>
                </c:pt>
                <c:pt idx="41">
                  <c:v>0.251</c:v>
                </c:pt>
                <c:pt idx="42">
                  <c:v>5.0000000000000001E-3</c:v>
                </c:pt>
                <c:pt idx="43">
                  <c:v>0.18099999999999999</c:v>
                </c:pt>
                <c:pt idx="44">
                  <c:v>0.36199999999999999</c:v>
                </c:pt>
                <c:pt idx="45">
                  <c:v>0.54300000000000004</c:v>
                </c:pt>
                <c:pt idx="46">
                  <c:v>0.72299999999999998</c:v>
                </c:pt>
                <c:pt idx="47">
                  <c:v>0.90200000000000002</c:v>
                </c:pt>
                <c:pt idx="48">
                  <c:v>1.08</c:v>
                </c:pt>
                <c:pt idx="49">
                  <c:v>1.256</c:v>
                </c:pt>
                <c:pt idx="50">
                  <c:v>1.431</c:v>
                </c:pt>
                <c:pt idx="51">
                  <c:v>1.6040000000000001</c:v>
                </c:pt>
                <c:pt idx="52">
                  <c:v>1.776</c:v>
                </c:pt>
                <c:pt idx="53">
                  <c:v>1.9450000000000001</c:v>
                </c:pt>
                <c:pt idx="54">
                  <c:v>2.1110000000000002</c:v>
                </c:pt>
                <c:pt idx="55">
                  <c:v>2.2749999999999999</c:v>
                </c:pt>
                <c:pt idx="56">
                  <c:v>2.4350000000000001</c:v>
                </c:pt>
                <c:pt idx="57">
                  <c:v>2.3570000000000002</c:v>
                </c:pt>
                <c:pt idx="58">
                  <c:v>2.2080000000000002</c:v>
                </c:pt>
                <c:pt idx="59">
                  <c:v>2.0699999999999998</c:v>
                </c:pt>
                <c:pt idx="60">
                  <c:v>1.978</c:v>
                </c:pt>
                <c:pt idx="61">
                  <c:v>1.95</c:v>
                </c:pt>
                <c:pt idx="62">
                  <c:v>1.9890000000000001</c:v>
                </c:pt>
                <c:pt idx="63">
                  <c:v>2.0910000000000002</c:v>
                </c:pt>
                <c:pt idx="64">
                  <c:v>2.2429999999999999</c:v>
                </c:pt>
                <c:pt idx="65">
                  <c:v>2.4300000000000002</c:v>
                </c:pt>
                <c:pt idx="66">
                  <c:v>2.6379999999999999</c:v>
                </c:pt>
                <c:pt idx="67">
                  <c:v>2.85</c:v>
                </c:pt>
                <c:pt idx="68">
                  <c:v>3.0470000000000002</c:v>
                </c:pt>
                <c:pt idx="69">
                  <c:v>3.1949999999999998</c:v>
                </c:pt>
                <c:pt idx="70">
                  <c:v>3.2519999999999998</c:v>
                </c:pt>
                <c:pt idx="71">
                  <c:v>3.2240000000000002</c:v>
                </c:pt>
                <c:pt idx="72">
                  <c:v>3.153</c:v>
                </c:pt>
                <c:pt idx="73">
                  <c:v>3.06</c:v>
                </c:pt>
                <c:pt idx="74">
                  <c:v>2.9590000000000001</c:v>
                </c:pt>
                <c:pt idx="75">
                  <c:v>2.8559999999999999</c:v>
                </c:pt>
                <c:pt idx="76">
                  <c:v>2.7559999999999998</c:v>
                </c:pt>
                <c:pt idx="77">
                  <c:v>2.6619999999999999</c:v>
                </c:pt>
                <c:pt idx="78">
                  <c:v>2.577</c:v>
                </c:pt>
                <c:pt idx="79">
                  <c:v>2.5019999999999998</c:v>
                </c:pt>
                <c:pt idx="80">
                  <c:v>2.4390000000000001</c:v>
                </c:pt>
                <c:pt idx="81">
                  <c:v>2.3889999999999998</c:v>
                </c:pt>
                <c:pt idx="82">
                  <c:v>2.3519999999999999</c:v>
                </c:pt>
                <c:pt idx="83">
                  <c:v>2.33</c:v>
                </c:pt>
                <c:pt idx="84">
                  <c:v>2.323</c:v>
                </c:pt>
                <c:pt idx="85">
                  <c:v>2.3029999999999999</c:v>
                </c:pt>
                <c:pt idx="86">
                  <c:v>2.2519999999999998</c:v>
                </c:pt>
                <c:pt idx="87">
                  <c:v>2.1909999999999998</c:v>
                </c:pt>
                <c:pt idx="88">
                  <c:v>2.1309999999999998</c:v>
                </c:pt>
                <c:pt idx="89">
                  <c:v>2.081</c:v>
                </c:pt>
                <c:pt idx="90">
                  <c:v>2.0470000000000002</c:v>
                </c:pt>
                <c:pt idx="91">
                  <c:v>2.0350000000000001</c:v>
                </c:pt>
                <c:pt idx="92">
                  <c:v>2.0459999999999998</c:v>
                </c:pt>
                <c:pt idx="93">
                  <c:v>2.0819999999999999</c:v>
                </c:pt>
                <c:pt idx="94">
                  <c:v>2.1429999999999998</c:v>
                </c:pt>
                <c:pt idx="95">
                  <c:v>2.2229999999999999</c:v>
                </c:pt>
                <c:pt idx="96">
                  <c:v>2.3149999999999999</c:v>
                </c:pt>
                <c:pt idx="97">
                  <c:v>2.3980000000000001</c:v>
                </c:pt>
                <c:pt idx="98">
                  <c:v>2.4350000000000001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321-4569-9019-70A81094D578}"/>
            </c:ext>
          </c:extLst>
        </c:ser>
        <c:ser>
          <c:idx val="3"/>
          <c:order val="3"/>
          <c:tx>
            <c:v>band 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Data'!$D$1:$D$99</c:f>
              <c:numCache>
                <c:formatCode>General</c:formatCode>
                <c:ptCount val="99"/>
                <c:pt idx="0">
                  <c:v>5.0000000000000001E-3</c:v>
                </c:pt>
                <c:pt idx="1">
                  <c:v>0.45100000000000001</c:v>
                </c:pt>
                <c:pt idx="2">
                  <c:v>0.9</c:v>
                </c:pt>
                <c:pt idx="3">
                  <c:v>1.345</c:v>
                </c:pt>
                <c:pt idx="4">
                  <c:v>1.782</c:v>
                </c:pt>
                <c:pt idx="5">
                  <c:v>2.21</c:v>
                </c:pt>
                <c:pt idx="6">
                  <c:v>2.6240000000000001</c:v>
                </c:pt>
                <c:pt idx="7">
                  <c:v>3.02</c:v>
                </c:pt>
                <c:pt idx="8">
                  <c:v>3.294</c:v>
                </c:pt>
                <c:pt idx="9">
                  <c:v>3.2149999999999999</c:v>
                </c:pt>
                <c:pt idx="10">
                  <c:v>3.1480000000000001</c:v>
                </c:pt>
                <c:pt idx="11">
                  <c:v>3.2210000000000001</c:v>
                </c:pt>
                <c:pt idx="12">
                  <c:v>3.306</c:v>
                </c:pt>
                <c:pt idx="13">
                  <c:v>3.3530000000000002</c:v>
                </c:pt>
                <c:pt idx="14">
                  <c:v>3.367</c:v>
                </c:pt>
                <c:pt idx="15">
                  <c:v>3.3650000000000002</c:v>
                </c:pt>
                <c:pt idx="16">
                  <c:v>3.359</c:v>
                </c:pt>
                <c:pt idx="17">
                  <c:v>3.35</c:v>
                </c:pt>
                <c:pt idx="18">
                  <c:v>3.339</c:v>
                </c:pt>
                <c:pt idx="19">
                  <c:v>3.3260000000000001</c:v>
                </c:pt>
                <c:pt idx="20">
                  <c:v>3.3119999999999998</c:v>
                </c:pt>
                <c:pt idx="21">
                  <c:v>3.2970000000000002</c:v>
                </c:pt>
                <c:pt idx="22">
                  <c:v>3.282</c:v>
                </c:pt>
                <c:pt idx="23">
                  <c:v>3.2669999999999999</c:v>
                </c:pt>
                <c:pt idx="24">
                  <c:v>3.2519999999999998</c:v>
                </c:pt>
                <c:pt idx="25">
                  <c:v>3.2370000000000001</c:v>
                </c:pt>
                <c:pt idx="26">
                  <c:v>3.226</c:v>
                </c:pt>
                <c:pt idx="27">
                  <c:v>3.218</c:v>
                </c:pt>
                <c:pt idx="28">
                  <c:v>3.2149999999999999</c:v>
                </c:pt>
                <c:pt idx="29">
                  <c:v>3.0369999999999999</c:v>
                </c:pt>
                <c:pt idx="30">
                  <c:v>2.843</c:v>
                </c:pt>
                <c:pt idx="31">
                  <c:v>2.722</c:v>
                </c:pt>
                <c:pt idx="32">
                  <c:v>2.859</c:v>
                </c:pt>
                <c:pt idx="33">
                  <c:v>2.9020000000000001</c:v>
                </c:pt>
                <c:pt idx="34">
                  <c:v>2.6179999999999999</c:v>
                </c:pt>
                <c:pt idx="35">
                  <c:v>2.3210000000000002</c:v>
                </c:pt>
                <c:pt idx="36">
                  <c:v>2.0110000000000001</c:v>
                </c:pt>
                <c:pt idx="37">
                  <c:v>1.6919999999999999</c:v>
                </c:pt>
                <c:pt idx="38">
                  <c:v>1.3640000000000001</c:v>
                </c:pt>
                <c:pt idx="39">
                  <c:v>1.0289999999999999</c:v>
                </c:pt>
                <c:pt idx="40">
                  <c:v>0.68899999999999995</c:v>
                </c:pt>
                <c:pt idx="41">
                  <c:v>0.34499999999999997</c:v>
                </c:pt>
                <c:pt idx="42">
                  <c:v>5.0000000000000001E-3</c:v>
                </c:pt>
                <c:pt idx="43">
                  <c:v>0.22600000000000001</c:v>
                </c:pt>
                <c:pt idx="44">
                  <c:v>0.45300000000000001</c:v>
                </c:pt>
                <c:pt idx="45">
                  <c:v>0.68</c:v>
                </c:pt>
                <c:pt idx="46">
                  <c:v>0.90500000000000003</c:v>
                </c:pt>
                <c:pt idx="47">
                  <c:v>1.1299999999999999</c:v>
                </c:pt>
                <c:pt idx="48">
                  <c:v>1.3540000000000001</c:v>
                </c:pt>
                <c:pt idx="49">
                  <c:v>1.5760000000000001</c:v>
                </c:pt>
                <c:pt idx="50">
                  <c:v>1.796</c:v>
                </c:pt>
                <c:pt idx="51">
                  <c:v>2.0139999999999998</c:v>
                </c:pt>
                <c:pt idx="52">
                  <c:v>2.23</c:v>
                </c:pt>
                <c:pt idx="53">
                  <c:v>2.444</c:v>
                </c:pt>
                <c:pt idx="54">
                  <c:v>2.6539999999999999</c:v>
                </c:pt>
                <c:pt idx="55">
                  <c:v>2.5920000000000001</c:v>
                </c:pt>
                <c:pt idx="56">
                  <c:v>2.4359999999999999</c:v>
                </c:pt>
                <c:pt idx="57">
                  <c:v>2.4550000000000001</c:v>
                </c:pt>
                <c:pt idx="58">
                  <c:v>2.5150000000000001</c:v>
                </c:pt>
                <c:pt idx="59">
                  <c:v>2.609</c:v>
                </c:pt>
                <c:pt idx="60">
                  <c:v>2.7320000000000002</c:v>
                </c:pt>
                <c:pt idx="61">
                  <c:v>2.8780000000000001</c:v>
                </c:pt>
                <c:pt idx="62">
                  <c:v>3.04</c:v>
                </c:pt>
                <c:pt idx="63">
                  <c:v>3.2109999999999999</c:v>
                </c:pt>
                <c:pt idx="64">
                  <c:v>3.3849999999999998</c:v>
                </c:pt>
                <c:pt idx="65">
                  <c:v>3.4660000000000002</c:v>
                </c:pt>
                <c:pt idx="66">
                  <c:v>3.5169999999999999</c:v>
                </c:pt>
                <c:pt idx="67">
                  <c:v>3.577</c:v>
                </c:pt>
                <c:pt idx="68">
                  <c:v>3.645</c:v>
                </c:pt>
                <c:pt idx="69">
                  <c:v>3.7250000000000001</c:v>
                </c:pt>
                <c:pt idx="70">
                  <c:v>3.786</c:v>
                </c:pt>
                <c:pt idx="71">
                  <c:v>3.7290000000000001</c:v>
                </c:pt>
                <c:pt idx="72">
                  <c:v>3.6230000000000002</c:v>
                </c:pt>
                <c:pt idx="73">
                  <c:v>3.5070000000000001</c:v>
                </c:pt>
                <c:pt idx="74">
                  <c:v>3.391</c:v>
                </c:pt>
                <c:pt idx="75">
                  <c:v>3.2789999999999999</c:v>
                </c:pt>
                <c:pt idx="76">
                  <c:v>3.173</c:v>
                </c:pt>
                <c:pt idx="77">
                  <c:v>3.077</c:v>
                </c:pt>
                <c:pt idx="78">
                  <c:v>2.9929999999999999</c:v>
                </c:pt>
                <c:pt idx="79">
                  <c:v>2.923</c:v>
                </c:pt>
                <c:pt idx="80">
                  <c:v>2.8690000000000002</c:v>
                </c:pt>
                <c:pt idx="81">
                  <c:v>2.8330000000000002</c:v>
                </c:pt>
                <c:pt idx="82">
                  <c:v>2.8149999999999999</c:v>
                </c:pt>
                <c:pt idx="83">
                  <c:v>2.8119999999999998</c:v>
                </c:pt>
                <c:pt idx="84">
                  <c:v>2.8149999999999999</c:v>
                </c:pt>
                <c:pt idx="85">
                  <c:v>2.8380000000000001</c:v>
                </c:pt>
                <c:pt idx="86">
                  <c:v>2.8980000000000001</c:v>
                </c:pt>
                <c:pt idx="87">
                  <c:v>2.855</c:v>
                </c:pt>
                <c:pt idx="88">
                  <c:v>2.8039999999999998</c:v>
                </c:pt>
                <c:pt idx="89">
                  <c:v>2.7490000000000001</c:v>
                </c:pt>
                <c:pt idx="90">
                  <c:v>2.694</c:v>
                </c:pt>
                <c:pt idx="91">
                  <c:v>2.64</c:v>
                </c:pt>
                <c:pt idx="92">
                  <c:v>2.59</c:v>
                </c:pt>
                <c:pt idx="93">
                  <c:v>2.5449999999999999</c:v>
                </c:pt>
                <c:pt idx="94">
                  <c:v>2.5070000000000001</c:v>
                </c:pt>
                <c:pt idx="95">
                  <c:v>2.476</c:v>
                </c:pt>
                <c:pt idx="96">
                  <c:v>2.4529999999999998</c:v>
                </c:pt>
                <c:pt idx="97">
                  <c:v>2.44</c:v>
                </c:pt>
                <c:pt idx="98">
                  <c:v>2.4359999999999999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321-4569-9019-70A81094D578}"/>
            </c:ext>
          </c:extLst>
        </c:ser>
        <c:ser>
          <c:idx val="4"/>
          <c:order val="4"/>
          <c:tx>
            <c:v>band 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Data'!$E$1:$E$99</c:f>
              <c:numCache>
                <c:formatCode>General</c:formatCode>
                <c:ptCount val="99"/>
                <c:pt idx="0">
                  <c:v>2.7850000000000001</c:v>
                </c:pt>
                <c:pt idx="1">
                  <c:v>2.7959999999999998</c:v>
                </c:pt>
                <c:pt idx="2">
                  <c:v>2.8319999999999999</c:v>
                </c:pt>
                <c:pt idx="3">
                  <c:v>2.8879999999999999</c:v>
                </c:pt>
                <c:pt idx="4">
                  <c:v>2.964</c:v>
                </c:pt>
                <c:pt idx="5">
                  <c:v>3.056</c:v>
                </c:pt>
                <c:pt idx="6">
                  <c:v>3.1619999999999999</c:v>
                </c:pt>
                <c:pt idx="7">
                  <c:v>3.282</c:v>
                </c:pt>
                <c:pt idx="8">
                  <c:v>3.3239999999999998</c:v>
                </c:pt>
                <c:pt idx="9">
                  <c:v>3.31</c:v>
                </c:pt>
                <c:pt idx="10">
                  <c:v>3.3170000000000002</c:v>
                </c:pt>
                <c:pt idx="11">
                  <c:v>3.37</c:v>
                </c:pt>
                <c:pt idx="12">
                  <c:v>3.3959999999999999</c:v>
                </c:pt>
                <c:pt idx="13">
                  <c:v>3.375</c:v>
                </c:pt>
                <c:pt idx="14">
                  <c:v>3.3690000000000002</c:v>
                </c:pt>
                <c:pt idx="15">
                  <c:v>3.367</c:v>
                </c:pt>
                <c:pt idx="16">
                  <c:v>3.3610000000000002</c:v>
                </c:pt>
                <c:pt idx="17">
                  <c:v>3.3519999999999999</c:v>
                </c:pt>
                <c:pt idx="18">
                  <c:v>3.3410000000000002</c:v>
                </c:pt>
                <c:pt idx="19">
                  <c:v>3.3279999999999998</c:v>
                </c:pt>
                <c:pt idx="20">
                  <c:v>3.3140000000000001</c:v>
                </c:pt>
                <c:pt idx="21">
                  <c:v>3.2989999999999999</c:v>
                </c:pt>
                <c:pt idx="22">
                  <c:v>3.2839999999999998</c:v>
                </c:pt>
                <c:pt idx="23">
                  <c:v>3.2690000000000001</c:v>
                </c:pt>
                <c:pt idx="24">
                  <c:v>3.2530000000000001</c:v>
                </c:pt>
                <c:pt idx="25">
                  <c:v>3.2389999999999999</c:v>
                </c:pt>
                <c:pt idx="26">
                  <c:v>3.226</c:v>
                </c:pt>
                <c:pt idx="27">
                  <c:v>3.218</c:v>
                </c:pt>
                <c:pt idx="28">
                  <c:v>3.2149999999999999</c:v>
                </c:pt>
                <c:pt idx="29">
                  <c:v>3.37</c:v>
                </c:pt>
                <c:pt idx="30">
                  <c:v>3.427</c:v>
                </c:pt>
                <c:pt idx="31">
                  <c:v>3.3439999999999999</c:v>
                </c:pt>
                <c:pt idx="32">
                  <c:v>3.1720000000000002</c:v>
                </c:pt>
                <c:pt idx="33">
                  <c:v>2.99</c:v>
                </c:pt>
                <c:pt idx="34">
                  <c:v>3.1139999999999999</c:v>
                </c:pt>
                <c:pt idx="35">
                  <c:v>3.0459999999999998</c:v>
                </c:pt>
                <c:pt idx="36">
                  <c:v>2.9820000000000002</c:v>
                </c:pt>
                <c:pt idx="37">
                  <c:v>2.9249999999999998</c:v>
                </c:pt>
                <c:pt idx="38">
                  <c:v>2.8769999999999998</c:v>
                </c:pt>
                <c:pt idx="39">
                  <c:v>2.8370000000000002</c:v>
                </c:pt>
                <c:pt idx="40">
                  <c:v>2.8079999999999998</c:v>
                </c:pt>
                <c:pt idx="41">
                  <c:v>2.79</c:v>
                </c:pt>
                <c:pt idx="42">
                  <c:v>2.7850000000000001</c:v>
                </c:pt>
                <c:pt idx="43">
                  <c:v>2.79</c:v>
                </c:pt>
                <c:pt idx="44">
                  <c:v>2.8050000000000002</c:v>
                </c:pt>
                <c:pt idx="45">
                  <c:v>2.831</c:v>
                </c:pt>
                <c:pt idx="46">
                  <c:v>2.8660000000000001</c:v>
                </c:pt>
                <c:pt idx="47">
                  <c:v>2.911</c:v>
                </c:pt>
                <c:pt idx="48">
                  <c:v>2.964</c:v>
                </c:pt>
                <c:pt idx="49">
                  <c:v>3.0259999999999998</c:v>
                </c:pt>
                <c:pt idx="50">
                  <c:v>3.0960000000000001</c:v>
                </c:pt>
                <c:pt idx="51">
                  <c:v>3.1720000000000002</c:v>
                </c:pt>
                <c:pt idx="52">
                  <c:v>3.0390000000000001</c:v>
                </c:pt>
                <c:pt idx="53">
                  <c:v>2.895</c:v>
                </c:pt>
                <c:pt idx="54">
                  <c:v>2.746</c:v>
                </c:pt>
                <c:pt idx="55">
                  <c:v>2.5920000000000001</c:v>
                </c:pt>
                <c:pt idx="56">
                  <c:v>2.4359999999999999</c:v>
                </c:pt>
                <c:pt idx="57">
                  <c:v>2.456</c:v>
                </c:pt>
                <c:pt idx="58">
                  <c:v>2.5150000000000001</c:v>
                </c:pt>
                <c:pt idx="59">
                  <c:v>2.609</c:v>
                </c:pt>
                <c:pt idx="60">
                  <c:v>2.7330000000000001</c:v>
                </c:pt>
                <c:pt idx="61">
                  <c:v>2.8780000000000001</c:v>
                </c:pt>
                <c:pt idx="62">
                  <c:v>3.04</c:v>
                </c:pt>
                <c:pt idx="63">
                  <c:v>3.2109999999999999</c:v>
                </c:pt>
                <c:pt idx="64">
                  <c:v>3.3860000000000001</c:v>
                </c:pt>
                <c:pt idx="65">
                  <c:v>3.4740000000000002</c:v>
                </c:pt>
                <c:pt idx="66">
                  <c:v>3.524</c:v>
                </c:pt>
                <c:pt idx="67">
                  <c:v>3.5840000000000001</c:v>
                </c:pt>
                <c:pt idx="68">
                  <c:v>3.6520000000000001</c:v>
                </c:pt>
                <c:pt idx="69">
                  <c:v>3.7309999999999999</c:v>
                </c:pt>
                <c:pt idx="70">
                  <c:v>3.786</c:v>
                </c:pt>
                <c:pt idx="71">
                  <c:v>3.7349999999999999</c:v>
                </c:pt>
                <c:pt idx="72">
                  <c:v>3.629</c:v>
                </c:pt>
                <c:pt idx="73">
                  <c:v>3.5139999999999998</c:v>
                </c:pt>
                <c:pt idx="74">
                  <c:v>3.3980000000000001</c:v>
                </c:pt>
                <c:pt idx="75">
                  <c:v>3.2869999999999999</c:v>
                </c:pt>
                <c:pt idx="76">
                  <c:v>3.1819999999999999</c:v>
                </c:pt>
                <c:pt idx="77">
                  <c:v>3.0870000000000002</c:v>
                </c:pt>
                <c:pt idx="78">
                  <c:v>3.0030000000000001</c:v>
                </c:pt>
                <c:pt idx="79">
                  <c:v>2.9329999999999998</c:v>
                </c:pt>
                <c:pt idx="80">
                  <c:v>2.879</c:v>
                </c:pt>
                <c:pt idx="81">
                  <c:v>2.8439999999999999</c:v>
                </c:pt>
                <c:pt idx="82">
                  <c:v>2.8260000000000001</c:v>
                </c:pt>
                <c:pt idx="83">
                  <c:v>2.8260000000000001</c:v>
                </c:pt>
                <c:pt idx="84">
                  <c:v>2.83</c:v>
                </c:pt>
                <c:pt idx="85">
                  <c:v>2.8519999999999999</c:v>
                </c:pt>
                <c:pt idx="86">
                  <c:v>2.8980000000000001</c:v>
                </c:pt>
                <c:pt idx="87">
                  <c:v>2.855</c:v>
                </c:pt>
                <c:pt idx="88">
                  <c:v>2.8039999999999998</c:v>
                </c:pt>
                <c:pt idx="89">
                  <c:v>2.7490000000000001</c:v>
                </c:pt>
                <c:pt idx="90">
                  <c:v>2.694</c:v>
                </c:pt>
                <c:pt idx="91">
                  <c:v>2.64</c:v>
                </c:pt>
                <c:pt idx="92">
                  <c:v>2.59</c:v>
                </c:pt>
                <c:pt idx="93">
                  <c:v>2.5459999999999998</c:v>
                </c:pt>
                <c:pt idx="94">
                  <c:v>2.5070000000000001</c:v>
                </c:pt>
                <c:pt idx="95">
                  <c:v>2.4769999999999999</c:v>
                </c:pt>
                <c:pt idx="96">
                  <c:v>2.4540000000000002</c:v>
                </c:pt>
                <c:pt idx="97">
                  <c:v>2.44</c:v>
                </c:pt>
                <c:pt idx="98">
                  <c:v>2.4359999999999999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321-4569-9019-70A81094D578}"/>
            </c:ext>
          </c:extLst>
        </c:ser>
        <c:ser>
          <c:idx val="5"/>
          <c:order val="5"/>
          <c:tx>
            <c:v>band 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Data'!$F$1:$F$99</c:f>
              <c:numCache>
                <c:formatCode>General</c:formatCode>
                <c:ptCount val="99"/>
                <c:pt idx="0">
                  <c:v>3.4489999999999998</c:v>
                </c:pt>
                <c:pt idx="1">
                  <c:v>3.4470000000000001</c:v>
                </c:pt>
                <c:pt idx="2">
                  <c:v>3.44</c:v>
                </c:pt>
                <c:pt idx="3">
                  <c:v>3.4289999999999998</c:v>
                </c:pt>
                <c:pt idx="4">
                  <c:v>3.4140000000000001</c:v>
                </c:pt>
                <c:pt idx="5">
                  <c:v>3.3940000000000001</c:v>
                </c:pt>
                <c:pt idx="6">
                  <c:v>3.371</c:v>
                </c:pt>
                <c:pt idx="7">
                  <c:v>3.3460000000000001</c:v>
                </c:pt>
                <c:pt idx="8">
                  <c:v>3.391</c:v>
                </c:pt>
                <c:pt idx="9">
                  <c:v>3.5449999999999999</c:v>
                </c:pt>
                <c:pt idx="10">
                  <c:v>3.4809999999999999</c:v>
                </c:pt>
                <c:pt idx="11">
                  <c:v>3.431</c:v>
                </c:pt>
                <c:pt idx="12">
                  <c:v>3.4870000000000001</c:v>
                </c:pt>
                <c:pt idx="13">
                  <c:v>3.6349999999999998</c:v>
                </c:pt>
                <c:pt idx="14">
                  <c:v>3.722</c:v>
                </c:pt>
                <c:pt idx="15">
                  <c:v>3.6949999999999998</c:v>
                </c:pt>
                <c:pt idx="16">
                  <c:v>3.6309999999999998</c:v>
                </c:pt>
                <c:pt idx="17">
                  <c:v>3.552</c:v>
                </c:pt>
                <c:pt idx="18">
                  <c:v>3.4740000000000002</c:v>
                </c:pt>
                <c:pt idx="19">
                  <c:v>3.4119999999999999</c:v>
                </c:pt>
                <c:pt idx="20">
                  <c:v>3.3769999999999998</c:v>
                </c:pt>
                <c:pt idx="21">
                  <c:v>3.3719999999999999</c:v>
                </c:pt>
                <c:pt idx="22">
                  <c:v>3.39</c:v>
                </c:pt>
                <c:pt idx="23">
                  <c:v>3.4220000000000002</c:v>
                </c:pt>
                <c:pt idx="24">
                  <c:v>3.4649999999999999</c:v>
                </c:pt>
                <c:pt idx="25">
                  <c:v>3.512</c:v>
                </c:pt>
                <c:pt idx="26">
                  <c:v>3.56</c:v>
                </c:pt>
                <c:pt idx="27">
                  <c:v>3.6</c:v>
                </c:pt>
                <c:pt idx="28">
                  <c:v>3.6110000000000002</c:v>
                </c:pt>
                <c:pt idx="29">
                  <c:v>3.5169999999999999</c:v>
                </c:pt>
                <c:pt idx="30">
                  <c:v>3.5009999999999999</c:v>
                </c:pt>
                <c:pt idx="31">
                  <c:v>3.4249999999999998</c:v>
                </c:pt>
                <c:pt idx="32">
                  <c:v>3.2639999999999998</c:v>
                </c:pt>
                <c:pt idx="33">
                  <c:v>3.1880000000000002</c:v>
                </c:pt>
                <c:pt idx="34">
                  <c:v>3.1150000000000002</c:v>
                </c:pt>
                <c:pt idx="35">
                  <c:v>3.2269999999999999</c:v>
                </c:pt>
                <c:pt idx="36">
                  <c:v>3.3260000000000001</c:v>
                </c:pt>
                <c:pt idx="37">
                  <c:v>3.4049999999999998</c:v>
                </c:pt>
                <c:pt idx="38">
                  <c:v>3.4580000000000002</c:v>
                </c:pt>
                <c:pt idx="39">
                  <c:v>3.4569999999999999</c:v>
                </c:pt>
                <c:pt idx="40">
                  <c:v>3.4529999999999998</c:v>
                </c:pt>
                <c:pt idx="41">
                  <c:v>3.45</c:v>
                </c:pt>
                <c:pt idx="42">
                  <c:v>3.4489999999999998</c:v>
                </c:pt>
                <c:pt idx="43">
                  <c:v>3.4540000000000002</c:v>
                </c:pt>
                <c:pt idx="44">
                  <c:v>3.4670000000000001</c:v>
                </c:pt>
                <c:pt idx="45">
                  <c:v>3.4889999999999999</c:v>
                </c:pt>
                <c:pt idx="46">
                  <c:v>3.5190000000000001</c:v>
                </c:pt>
                <c:pt idx="47">
                  <c:v>3.556</c:v>
                </c:pt>
                <c:pt idx="48">
                  <c:v>3.5579999999999998</c:v>
                </c:pt>
                <c:pt idx="49">
                  <c:v>3.4390000000000001</c:v>
                </c:pt>
                <c:pt idx="50">
                  <c:v>3.3119999999999998</c:v>
                </c:pt>
                <c:pt idx="51">
                  <c:v>3.1779999999999999</c:v>
                </c:pt>
                <c:pt idx="52">
                  <c:v>3.0390000000000001</c:v>
                </c:pt>
                <c:pt idx="53">
                  <c:v>2.895</c:v>
                </c:pt>
                <c:pt idx="54">
                  <c:v>2.746</c:v>
                </c:pt>
                <c:pt idx="55">
                  <c:v>2.8610000000000002</c:v>
                </c:pt>
                <c:pt idx="56">
                  <c:v>3.0619999999999998</c:v>
                </c:pt>
                <c:pt idx="57">
                  <c:v>3.161</c:v>
                </c:pt>
                <c:pt idx="58">
                  <c:v>3.3719999999999999</c:v>
                </c:pt>
                <c:pt idx="59">
                  <c:v>3.4929999999999999</c:v>
                </c:pt>
                <c:pt idx="60">
                  <c:v>3.444</c:v>
                </c:pt>
                <c:pt idx="61">
                  <c:v>3.411</c:v>
                </c:pt>
                <c:pt idx="62">
                  <c:v>3.3969999999999998</c:v>
                </c:pt>
                <c:pt idx="63">
                  <c:v>3.403</c:v>
                </c:pt>
                <c:pt idx="64">
                  <c:v>3.427</c:v>
                </c:pt>
                <c:pt idx="65">
                  <c:v>3.5569999999999999</c:v>
                </c:pt>
                <c:pt idx="66">
                  <c:v>3.7130000000000001</c:v>
                </c:pt>
                <c:pt idx="67">
                  <c:v>3.7989999999999999</c:v>
                </c:pt>
                <c:pt idx="68">
                  <c:v>3.798</c:v>
                </c:pt>
                <c:pt idx="69">
                  <c:v>3.7890000000000001</c:v>
                </c:pt>
                <c:pt idx="70">
                  <c:v>3.79</c:v>
                </c:pt>
                <c:pt idx="71">
                  <c:v>3.8109999999999999</c:v>
                </c:pt>
                <c:pt idx="72">
                  <c:v>3.8719999999999999</c:v>
                </c:pt>
                <c:pt idx="73">
                  <c:v>3.9420000000000002</c:v>
                </c:pt>
                <c:pt idx="74">
                  <c:v>3.9239999999999999</c:v>
                </c:pt>
                <c:pt idx="75">
                  <c:v>3.82</c:v>
                </c:pt>
                <c:pt idx="76">
                  <c:v>3.7029999999999998</c:v>
                </c:pt>
                <c:pt idx="77">
                  <c:v>3.58</c:v>
                </c:pt>
                <c:pt idx="78">
                  <c:v>3.4540000000000002</c:v>
                </c:pt>
                <c:pt idx="79">
                  <c:v>3.331</c:v>
                </c:pt>
                <c:pt idx="80">
                  <c:v>3.2160000000000002</c:v>
                </c:pt>
                <c:pt idx="81">
                  <c:v>3.1120000000000001</c:v>
                </c:pt>
                <c:pt idx="82">
                  <c:v>3.0249999999999999</c:v>
                </c:pt>
                <c:pt idx="83">
                  <c:v>2.9620000000000002</c:v>
                </c:pt>
                <c:pt idx="84">
                  <c:v>2.9369999999999998</c:v>
                </c:pt>
                <c:pt idx="85">
                  <c:v>2.927</c:v>
                </c:pt>
                <c:pt idx="86">
                  <c:v>2.8980000000000001</c:v>
                </c:pt>
                <c:pt idx="87">
                  <c:v>2.976</c:v>
                </c:pt>
                <c:pt idx="88">
                  <c:v>3.0609999999999999</c:v>
                </c:pt>
                <c:pt idx="89">
                  <c:v>3.1459999999999999</c:v>
                </c:pt>
                <c:pt idx="90">
                  <c:v>3.2269999999999999</c:v>
                </c:pt>
                <c:pt idx="91">
                  <c:v>3.302</c:v>
                </c:pt>
                <c:pt idx="92">
                  <c:v>3.371</c:v>
                </c:pt>
                <c:pt idx="93">
                  <c:v>3.4340000000000002</c:v>
                </c:pt>
                <c:pt idx="94">
                  <c:v>3.4910000000000001</c:v>
                </c:pt>
                <c:pt idx="95">
                  <c:v>3.4140000000000001</c:v>
                </c:pt>
                <c:pt idx="96">
                  <c:v>3.2450000000000001</c:v>
                </c:pt>
                <c:pt idx="97">
                  <c:v>3.1150000000000002</c:v>
                </c:pt>
                <c:pt idx="98">
                  <c:v>3.0619999999999998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321-4569-9019-70A81094D578}"/>
            </c:ext>
          </c:extLst>
        </c:ser>
        <c:ser>
          <c:idx val="6"/>
          <c:order val="6"/>
          <c:tx>
            <c:v>band 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Data'!$G$1:$G$99</c:f>
              <c:numCache>
                <c:formatCode>General</c:formatCode>
                <c:ptCount val="99"/>
                <c:pt idx="0">
                  <c:v>3.4489999999999998</c:v>
                </c:pt>
                <c:pt idx="1">
                  <c:v>3.4649999999999999</c:v>
                </c:pt>
                <c:pt idx="2">
                  <c:v>3.4969999999999999</c:v>
                </c:pt>
                <c:pt idx="3">
                  <c:v>3.504</c:v>
                </c:pt>
                <c:pt idx="4">
                  <c:v>3.51</c:v>
                </c:pt>
                <c:pt idx="5">
                  <c:v>3.5070000000000001</c:v>
                </c:pt>
                <c:pt idx="6">
                  <c:v>3.4630000000000001</c:v>
                </c:pt>
                <c:pt idx="7">
                  <c:v>3.3809999999999998</c:v>
                </c:pt>
                <c:pt idx="8">
                  <c:v>3.42</c:v>
                </c:pt>
                <c:pt idx="9">
                  <c:v>3.5830000000000002</c:v>
                </c:pt>
                <c:pt idx="10">
                  <c:v>3.67</c:v>
                </c:pt>
                <c:pt idx="11">
                  <c:v>3.6909999999999998</c:v>
                </c:pt>
                <c:pt idx="12">
                  <c:v>3.7080000000000002</c:v>
                </c:pt>
                <c:pt idx="13">
                  <c:v>3.7189999999999999</c:v>
                </c:pt>
                <c:pt idx="14">
                  <c:v>3.722</c:v>
                </c:pt>
                <c:pt idx="15">
                  <c:v>3.6949999999999998</c:v>
                </c:pt>
                <c:pt idx="16">
                  <c:v>3.6309999999999998</c:v>
                </c:pt>
                <c:pt idx="17">
                  <c:v>3.552</c:v>
                </c:pt>
                <c:pt idx="18">
                  <c:v>3.4750000000000001</c:v>
                </c:pt>
                <c:pt idx="19">
                  <c:v>3.4140000000000001</c:v>
                </c:pt>
                <c:pt idx="20">
                  <c:v>3.379</c:v>
                </c:pt>
                <c:pt idx="21">
                  <c:v>3.3740000000000001</c:v>
                </c:pt>
                <c:pt idx="22">
                  <c:v>3.3919999999999999</c:v>
                </c:pt>
                <c:pt idx="23">
                  <c:v>3.4239999999999999</c:v>
                </c:pt>
                <c:pt idx="24">
                  <c:v>3.4670000000000001</c:v>
                </c:pt>
                <c:pt idx="25">
                  <c:v>3.5150000000000001</c:v>
                </c:pt>
                <c:pt idx="26">
                  <c:v>3.5630000000000002</c:v>
                </c:pt>
                <c:pt idx="27">
                  <c:v>3.6019999999999999</c:v>
                </c:pt>
                <c:pt idx="28">
                  <c:v>3.6160000000000001</c:v>
                </c:pt>
                <c:pt idx="29">
                  <c:v>3.5960000000000001</c:v>
                </c:pt>
                <c:pt idx="30">
                  <c:v>3.5760000000000001</c:v>
                </c:pt>
                <c:pt idx="31">
                  <c:v>3.556</c:v>
                </c:pt>
                <c:pt idx="32">
                  <c:v>3.5379999999999998</c:v>
                </c:pt>
                <c:pt idx="33">
                  <c:v>3.5219999999999998</c:v>
                </c:pt>
                <c:pt idx="34">
                  <c:v>3.5070000000000001</c:v>
                </c:pt>
                <c:pt idx="35">
                  <c:v>3.4929999999999999</c:v>
                </c:pt>
                <c:pt idx="36">
                  <c:v>3.4820000000000002</c:v>
                </c:pt>
                <c:pt idx="37">
                  <c:v>3.472</c:v>
                </c:pt>
                <c:pt idx="38">
                  <c:v>3.464</c:v>
                </c:pt>
                <c:pt idx="39">
                  <c:v>3.484</c:v>
                </c:pt>
                <c:pt idx="40">
                  <c:v>3.472</c:v>
                </c:pt>
                <c:pt idx="41">
                  <c:v>3.4550000000000001</c:v>
                </c:pt>
                <c:pt idx="42">
                  <c:v>3.4489999999999998</c:v>
                </c:pt>
                <c:pt idx="43">
                  <c:v>3.4540000000000002</c:v>
                </c:pt>
                <c:pt idx="44">
                  <c:v>3.4670000000000001</c:v>
                </c:pt>
                <c:pt idx="45">
                  <c:v>3.4889999999999999</c:v>
                </c:pt>
                <c:pt idx="46">
                  <c:v>3.5190000000000001</c:v>
                </c:pt>
                <c:pt idx="47">
                  <c:v>3.556</c:v>
                </c:pt>
                <c:pt idx="48">
                  <c:v>3.5579999999999998</c:v>
                </c:pt>
                <c:pt idx="49">
                  <c:v>3.4390000000000001</c:v>
                </c:pt>
                <c:pt idx="50">
                  <c:v>3.3119999999999998</c:v>
                </c:pt>
                <c:pt idx="51">
                  <c:v>3.1779999999999999</c:v>
                </c:pt>
                <c:pt idx="52">
                  <c:v>3.2549999999999999</c:v>
                </c:pt>
                <c:pt idx="53">
                  <c:v>3.3439999999999999</c:v>
                </c:pt>
                <c:pt idx="54">
                  <c:v>3.4359999999999999</c:v>
                </c:pt>
                <c:pt idx="55">
                  <c:v>3.2629999999999999</c:v>
                </c:pt>
                <c:pt idx="56">
                  <c:v>3.0659999999999998</c:v>
                </c:pt>
                <c:pt idx="57">
                  <c:v>3.1640000000000001</c:v>
                </c:pt>
                <c:pt idx="58">
                  <c:v>3.375</c:v>
                </c:pt>
                <c:pt idx="59">
                  <c:v>3.5019999999999998</c:v>
                </c:pt>
                <c:pt idx="60">
                  <c:v>3.452</c:v>
                </c:pt>
                <c:pt idx="61">
                  <c:v>3.419</c:v>
                </c:pt>
                <c:pt idx="62">
                  <c:v>3.4049999999999998</c:v>
                </c:pt>
                <c:pt idx="63">
                  <c:v>3.411</c:v>
                </c:pt>
                <c:pt idx="64">
                  <c:v>3.4350000000000001</c:v>
                </c:pt>
                <c:pt idx="65">
                  <c:v>3.5579999999999998</c:v>
                </c:pt>
                <c:pt idx="66">
                  <c:v>3.7149999999999999</c:v>
                </c:pt>
                <c:pt idx="67">
                  <c:v>3.7989999999999999</c:v>
                </c:pt>
                <c:pt idx="68">
                  <c:v>3.8010000000000002</c:v>
                </c:pt>
                <c:pt idx="69">
                  <c:v>3.794</c:v>
                </c:pt>
                <c:pt idx="70">
                  <c:v>3.79</c:v>
                </c:pt>
                <c:pt idx="71">
                  <c:v>3.8159999999999998</c:v>
                </c:pt>
                <c:pt idx="72">
                  <c:v>3.8769999999999998</c:v>
                </c:pt>
                <c:pt idx="73">
                  <c:v>3.948</c:v>
                </c:pt>
                <c:pt idx="74">
                  <c:v>3.9249999999999998</c:v>
                </c:pt>
                <c:pt idx="75">
                  <c:v>3.8210000000000002</c:v>
                </c:pt>
                <c:pt idx="76">
                  <c:v>3.7050000000000001</c:v>
                </c:pt>
                <c:pt idx="77">
                  <c:v>3.5819999999999999</c:v>
                </c:pt>
                <c:pt idx="78">
                  <c:v>3.456</c:v>
                </c:pt>
                <c:pt idx="79">
                  <c:v>3.3340000000000001</c:v>
                </c:pt>
                <c:pt idx="80">
                  <c:v>3.218</c:v>
                </c:pt>
                <c:pt idx="81">
                  <c:v>3.1139999999999999</c:v>
                </c:pt>
                <c:pt idx="82">
                  <c:v>3.0270000000000001</c:v>
                </c:pt>
                <c:pt idx="83">
                  <c:v>2.9630000000000001</c:v>
                </c:pt>
                <c:pt idx="84">
                  <c:v>2.9380000000000002</c:v>
                </c:pt>
                <c:pt idx="85">
                  <c:v>2.927</c:v>
                </c:pt>
                <c:pt idx="86">
                  <c:v>2.91</c:v>
                </c:pt>
                <c:pt idx="87">
                  <c:v>2.9870000000000001</c:v>
                </c:pt>
                <c:pt idx="88">
                  <c:v>3.0710000000000002</c:v>
                </c:pt>
                <c:pt idx="89">
                  <c:v>3.1549999999999998</c:v>
                </c:pt>
                <c:pt idx="90">
                  <c:v>3.2360000000000002</c:v>
                </c:pt>
                <c:pt idx="91">
                  <c:v>3.3109999999999999</c:v>
                </c:pt>
                <c:pt idx="92">
                  <c:v>3.38</c:v>
                </c:pt>
                <c:pt idx="93">
                  <c:v>3.4420000000000002</c:v>
                </c:pt>
                <c:pt idx="94">
                  <c:v>3.4990000000000001</c:v>
                </c:pt>
                <c:pt idx="95">
                  <c:v>3.4169999999999998</c:v>
                </c:pt>
                <c:pt idx="96">
                  <c:v>3.2480000000000002</c:v>
                </c:pt>
                <c:pt idx="97">
                  <c:v>3.1190000000000002</c:v>
                </c:pt>
                <c:pt idx="98">
                  <c:v>3.0659999999999998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321-4569-9019-70A81094D578}"/>
            </c:ext>
          </c:extLst>
        </c:ser>
        <c:ser>
          <c:idx val="7"/>
          <c:order val="7"/>
          <c:tx>
            <c:v>band 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Data'!$H$1:$H$99</c:f>
              <c:numCache>
                <c:formatCode>General</c:formatCode>
                <c:ptCount val="99"/>
                <c:pt idx="0">
                  <c:v>3.4910000000000001</c:v>
                </c:pt>
                <c:pt idx="1">
                  <c:v>3.4929999999999999</c:v>
                </c:pt>
                <c:pt idx="2">
                  <c:v>3.5110000000000001</c:v>
                </c:pt>
                <c:pt idx="3">
                  <c:v>3.5830000000000002</c:v>
                </c:pt>
                <c:pt idx="4">
                  <c:v>3.6779999999999999</c:v>
                </c:pt>
                <c:pt idx="5">
                  <c:v>3.6509999999999998</c:v>
                </c:pt>
                <c:pt idx="6">
                  <c:v>3.6059999999999999</c:v>
                </c:pt>
                <c:pt idx="7">
                  <c:v>3.6080000000000001</c:v>
                </c:pt>
                <c:pt idx="8">
                  <c:v>3.6219999999999999</c:v>
                </c:pt>
                <c:pt idx="9">
                  <c:v>3.6469999999999998</c:v>
                </c:pt>
                <c:pt idx="10">
                  <c:v>3.778</c:v>
                </c:pt>
                <c:pt idx="11">
                  <c:v>3.9670000000000001</c:v>
                </c:pt>
                <c:pt idx="12">
                  <c:v>4.0049999999999999</c:v>
                </c:pt>
                <c:pt idx="13">
                  <c:v>4.032</c:v>
                </c:pt>
                <c:pt idx="14">
                  <c:v>4.0410000000000004</c:v>
                </c:pt>
                <c:pt idx="15">
                  <c:v>4.0640000000000001</c:v>
                </c:pt>
                <c:pt idx="16">
                  <c:v>4.0940000000000003</c:v>
                </c:pt>
                <c:pt idx="17">
                  <c:v>4.0869999999999997</c:v>
                </c:pt>
                <c:pt idx="18">
                  <c:v>4.0620000000000003</c:v>
                </c:pt>
                <c:pt idx="19">
                  <c:v>4.0119999999999996</c:v>
                </c:pt>
                <c:pt idx="20">
                  <c:v>3.944</c:v>
                </c:pt>
                <c:pt idx="21">
                  <c:v>3.871</c:v>
                </c:pt>
                <c:pt idx="22">
                  <c:v>3.8029999999999999</c:v>
                </c:pt>
                <c:pt idx="23">
                  <c:v>3.742</c:v>
                </c:pt>
                <c:pt idx="24">
                  <c:v>3.6930000000000001</c:v>
                </c:pt>
                <c:pt idx="25">
                  <c:v>3.6560000000000001</c:v>
                </c:pt>
                <c:pt idx="26">
                  <c:v>3.63</c:v>
                </c:pt>
                <c:pt idx="27">
                  <c:v>3.6150000000000002</c:v>
                </c:pt>
                <c:pt idx="28">
                  <c:v>3.6190000000000002</c:v>
                </c:pt>
                <c:pt idx="29">
                  <c:v>3.6389999999999998</c:v>
                </c:pt>
                <c:pt idx="30">
                  <c:v>3.661</c:v>
                </c:pt>
                <c:pt idx="31">
                  <c:v>3.61</c:v>
                </c:pt>
                <c:pt idx="32">
                  <c:v>3.7010000000000001</c:v>
                </c:pt>
                <c:pt idx="33">
                  <c:v>3.7170000000000001</c:v>
                </c:pt>
                <c:pt idx="34">
                  <c:v>3.7130000000000001</c:v>
                </c:pt>
                <c:pt idx="35">
                  <c:v>3.6669999999999998</c:v>
                </c:pt>
                <c:pt idx="36">
                  <c:v>3.621</c:v>
                </c:pt>
                <c:pt idx="37">
                  <c:v>3.5760000000000001</c:v>
                </c:pt>
                <c:pt idx="38">
                  <c:v>3.5350000000000001</c:v>
                </c:pt>
                <c:pt idx="39">
                  <c:v>3.4990000000000001</c:v>
                </c:pt>
                <c:pt idx="40">
                  <c:v>3.492</c:v>
                </c:pt>
                <c:pt idx="41">
                  <c:v>3.492</c:v>
                </c:pt>
                <c:pt idx="42">
                  <c:v>3.4910000000000001</c:v>
                </c:pt>
                <c:pt idx="43">
                  <c:v>3.5019999999999998</c:v>
                </c:pt>
                <c:pt idx="44">
                  <c:v>3.5329999999999999</c:v>
                </c:pt>
                <c:pt idx="45">
                  <c:v>3.5830000000000002</c:v>
                </c:pt>
                <c:pt idx="46">
                  <c:v>3.6509999999999998</c:v>
                </c:pt>
                <c:pt idx="47">
                  <c:v>3.669</c:v>
                </c:pt>
                <c:pt idx="48">
                  <c:v>3.5990000000000002</c:v>
                </c:pt>
                <c:pt idx="49">
                  <c:v>3.6480000000000001</c:v>
                </c:pt>
                <c:pt idx="50">
                  <c:v>3.702</c:v>
                </c:pt>
                <c:pt idx="51">
                  <c:v>3.758</c:v>
                </c:pt>
                <c:pt idx="52">
                  <c:v>3.8170000000000002</c:v>
                </c:pt>
                <c:pt idx="53">
                  <c:v>3.6440000000000001</c:v>
                </c:pt>
                <c:pt idx="54">
                  <c:v>3.4569999999999999</c:v>
                </c:pt>
                <c:pt idx="55">
                  <c:v>3.5350000000000001</c:v>
                </c:pt>
                <c:pt idx="56">
                  <c:v>3.6320000000000001</c:v>
                </c:pt>
                <c:pt idx="57">
                  <c:v>3.609</c:v>
                </c:pt>
                <c:pt idx="58">
                  <c:v>3.556</c:v>
                </c:pt>
                <c:pt idx="59">
                  <c:v>3.62</c:v>
                </c:pt>
                <c:pt idx="60">
                  <c:v>3.863</c:v>
                </c:pt>
                <c:pt idx="61">
                  <c:v>4.0270000000000001</c:v>
                </c:pt>
                <c:pt idx="62">
                  <c:v>4.0039999999999996</c:v>
                </c:pt>
                <c:pt idx="63">
                  <c:v>3.9729999999999999</c:v>
                </c:pt>
                <c:pt idx="64">
                  <c:v>3.9380000000000002</c:v>
                </c:pt>
                <c:pt idx="65">
                  <c:v>3.9049999999999998</c:v>
                </c:pt>
                <c:pt idx="66">
                  <c:v>3.8839999999999999</c:v>
                </c:pt>
                <c:pt idx="67">
                  <c:v>3.931</c:v>
                </c:pt>
                <c:pt idx="68">
                  <c:v>4.048</c:v>
                </c:pt>
                <c:pt idx="69">
                  <c:v>4.0750000000000002</c:v>
                </c:pt>
                <c:pt idx="70">
                  <c:v>3.9910000000000001</c:v>
                </c:pt>
                <c:pt idx="71">
                  <c:v>4.0339999999999998</c:v>
                </c:pt>
                <c:pt idx="72">
                  <c:v>4.0599999999999996</c:v>
                </c:pt>
                <c:pt idx="73">
                  <c:v>4.01</c:v>
                </c:pt>
                <c:pt idx="74">
                  <c:v>3.9830000000000001</c:v>
                </c:pt>
                <c:pt idx="75">
                  <c:v>3.9689999999999999</c:v>
                </c:pt>
                <c:pt idx="76">
                  <c:v>3.9239999999999999</c:v>
                </c:pt>
                <c:pt idx="77">
                  <c:v>3.8660000000000001</c:v>
                </c:pt>
                <c:pt idx="78">
                  <c:v>3.8039999999999998</c:v>
                </c:pt>
                <c:pt idx="79">
                  <c:v>3.742</c:v>
                </c:pt>
                <c:pt idx="80">
                  <c:v>3.6850000000000001</c:v>
                </c:pt>
                <c:pt idx="81">
                  <c:v>3.6360000000000001</c:v>
                </c:pt>
                <c:pt idx="82">
                  <c:v>3.5979999999999999</c:v>
                </c:pt>
                <c:pt idx="83">
                  <c:v>3.5739999999999998</c:v>
                </c:pt>
                <c:pt idx="84">
                  <c:v>3.5649999999999999</c:v>
                </c:pt>
                <c:pt idx="85">
                  <c:v>3.5760000000000001</c:v>
                </c:pt>
                <c:pt idx="86">
                  <c:v>3.605</c:v>
                </c:pt>
                <c:pt idx="87">
                  <c:v>3.6469999999999998</c:v>
                </c:pt>
                <c:pt idx="88">
                  <c:v>3.6970000000000001</c:v>
                </c:pt>
                <c:pt idx="89">
                  <c:v>3.75</c:v>
                </c:pt>
                <c:pt idx="90">
                  <c:v>3.8039999999999998</c:v>
                </c:pt>
                <c:pt idx="91">
                  <c:v>3.8559999999999999</c:v>
                </c:pt>
                <c:pt idx="92">
                  <c:v>3.9039999999999999</c:v>
                </c:pt>
                <c:pt idx="93">
                  <c:v>3.798</c:v>
                </c:pt>
                <c:pt idx="94">
                  <c:v>3.6030000000000002</c:v>
                </c:pt>
                <c:pt idx="95">
                  <c:v>3.544</c:v>
                </c:pt>
                <c:pt idx="96">
                  <c:v>3.5880000000000001</c:v>
                </c:pt>
                <c:pt idx="97">
                  <c:v>3.62</c:v>
                </c:pt>
                <c:pt idx="98">
                  <c:v>3.6320000000000001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B321-4569-9019-70A81094D578}"/>
            </c:ext>
          </c:extLst>
        </c:ser>
        <c:ser>
          <c:idx val="8"/>
          <c:order val="8"/>
          <c:tx>
            <c:v>band 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Data'!$I$1:$I$99</c:f>
              <c:numCache>
                <c:formatCode>General</c:formatCode>
                <c:ptCount val="99"/>
                <c:pt idx="0">
                  <c:v>3.8029999999999999</c:v>
                </c:pt>
                <c:pt idx="1">
                  <c:v>3.8079999999999998</c:v>
                </c:pt>
                <c:pt idx="2">
                  <c:v>3.7989999999999999</c:v>
                </c:pt>
                <c:pt idx="3">
                  <c:v>3.778</c:v>
                </c:pt>
                <c:pt idx="4">
                  <c:v>3.7410000000000001</c:v>
                </c:pt>
                <c:pt idx="5">
                  <c:v>3.7650000000000001</c:v>
                </c:pt>
                <c:pt idx="6">
                  <c:v>3.7770000000000001</c:v>
                </c:pt>
                <c:pt idx="7">
                  <c:v>3.7120000000000002</c:v>
                </c:pt>
                <c:pt idx="8">
                  <c:v>3.625</c:v>
                </c:pt>
                <c:pt idx="9">
                  <c:v>3.7189999999999999</c:v>
                </c:pt>
                <c:pt idx="10">
                  <c:v>3.9220000000000002</c:v>
                </c:pt>
                <c:pt idx="11">
                  <c:v>4.0010000000000003</c:v>
                </c:pt>
                <c:pt idx="12">
                  <c:v>4.0869999999999997</c:v>
                </c:pt>
                <c:pt idx="13">
                  <c:v>4.0919999999999996</c:v>
                </c:pt>
                <c:pt idx="14">
                  <c:v>4.0419999999999998</c:v>
                </c:pt>
                <c:pt idx="15">
                  <c:v>4.0650000000000004</c:v>
                </c:pt>
                <c:pt idx="16">
                  <c:v>4.0949999999999998</c:v>
                </c:pt>
                <c:pt idx="17">
                  <c:v>4.0890000000000004</c:v>
                </c:pt>
                <c:pt idx="18">
                  <c:v>4.0659999999999998</c:v>
                </c:pt>
                <c:pt idx="19">
                  <c:v>4.0170000000000003</c:v>
                </c:pt>
                <c:pt idx="20">
                  <c:v>3.95</c:v>
                </c:pt>
                <c:pt idx="21">
                  <c:v>3.879</c:v>
                </c:pt>
                <c:pt idx="22">
                  <c:v>3.81</c:v>
                </c:pt>
                <c:pt idx="23">
                  <c:v>3.7509999999999999</c:v>
                </c:pt>
                <c:pt idx="24">
                  <c:v>3.702</c:v>
                </c:pt>
                <c:pt idx="25">
                  <c:v>3.6659999999999999</c:v>
                </c:pt>
                <c:pt idx="26">
                  <c:v>3.641</c:v>
                </c:pt>
                <c:pt idx="27">
                  <c:v>3.6259999999999999</c:v>
                </c:pt>
                <c:pt idx="28">
                  <c:v>3.6219999999999999</c:v>
                </c:pt>
                <c:pt idx="29">
                  <c:v>3.7290000000000001</c:v>
                </c:pt>
                <c:pt idx="30">
                  <c:v>3.661</c:v>
                </c:pt>
                <c:pt idx="31">
                  <c:v>3.681</c:v>
                </c:pt>
                <c:pt idx="32">
                  <c:v>3.7050000000000001</c:v>
                </c:pt>
                <c:pt idx="33">
                  <c:v>3.758</c:v>
                </c:pt>
                <c:pt idx="34">
                  <c:v>3.73</c:v>
                </c:pt>
                <c:pt idx="35">
                  <c:v>3.738</c:v>
                </c:pt>
                <c:pt idx="36">
                  <c:v>3.742</c:v>
                </c:pt>
                <c:pt idx="37">
                  <c:v>3.7469999999999999</c:v>
                </c:pt>
                <c:pt idx="38">
                  <c:v>3.7589999999999999</c:v>
                </c:pt>
                <c:pt idx="39">
                  <c:v>3.782</c:v>
                </c:pt>
                <c:pt idx="40">
                  <c:v>3.8090000000000002</c:v>
                </c:pt>
                <c:pt idx="41">
                  <c:v>3.806</c:v>
                </c:pt>
                <c:pt idx="42">
                  <c:v>3.8029999999999999</c:v>
                </c:pt>
                <c:pt idx="43">
                  <c:v>3.8069999999999999</c:v>
                </c:pt>
                <c:pt idx="44">
                  <c:v>3.819</c:v>
                </c:pt>
                <c:pt idx="45">
                  <c:v>3.839</c:v>
                </c:pt>
                <c:pt idx="46">
                  <c:v>3.77</c:v>
                </c:pt>
                <c:pt idx="47">
                  <c:v>3.669</c:v>
                </c:pt>
                <c:pt idx="48">
                  <c:v>3.5990000000000002</c:v>
                </c:pt>
                <c:pt idx="49">
                  <c:v>3.6480000000000001</c:v>
                </c:pt>
                <c:pt idx="50">
                  <c:v>3.702</c:v>
                </c:pt>
                <c:pt idx="51">
                  <c:v>3.758</c:v>
                </c:pt>
                <c:pt idx="52">
                  <c:v>3.8170000000000002</c:v>
                </c:pt>
                <c:pt idx="53">
                  <c:v>3.8759999999999999</c:v>
                </c:pt>
                <c:pt idx="54">
                  <c:v>3.8460000000000001</c:v>
                </c:pt>
                <c:pt idx="55">
                  <c:v>3.74</c:v>
                </c:pt>
                <c:pt idx="56">
                  <c:v>3.6389999999999998</c:v>
                </c:pt>
                <c:pt idx="57">
                  <c:v>3.6160000000000001</c:v>
                </c:pt>
                <c:pt idx="58">
                  <c:v>3.5619999999999998</c:v>
                </c:pt>
                <c:pt idx="59">
                  <c:v>3.621</c:v>
                </c:pt>
                <c:pt idx="60">
                  <c:v>3.8639999999999999</c:v>
                </c:pt>
                <c:pt idx="61">
                  <c:v>4.0289999999999999</c:v>
                </c:pt>
                <c:pt idx="62">
                  <c:v>4.008</c:v>
                </c:pt>
                <c:pt idx="63">
                  <c:v>3.9769999999999999</c:v>
                </c:pt>
                <c:pt idx="64">
                  <c:v>3.9430000000000001</c:v>
                </c:pt>
                <c:pt idx="65">
                  <c:v>3.911</c:v>
                </c:pt>
                <c:pt idx="66">
                  <c:v>3.8919999999999999</c:v>
                </c:pt>
                <c:pt idx="67">
                  <c:v>3.9359999999999999</c:v>
                </c:pt>
                <c:pt idx="68">
                  <c:v>4.0510000000000002</c:v>
                </c:pt>
                <c:pt idx="69">
                  <c:v>4.077</c:v>
                </c:pt>
                <c:pt idx="70">
                  <c:v>3.9969999999999999</c:v>
                </c:pt>
                <c:pt idx="71">
                  <c:v>4.0380000000000003</c:v>
                </c:pt>
                <c:pt idx="72">
                  <c:v>4.0609999999999999</c:v>
                </c:pt>
                <c:pt idx="73">
                  <c:v>4.01</c:v>
                </c:pt>
                <c:pt idx="74">
                  <c:v>3.9910000000000001</c:v>
                </c:pt>
                <c:pt idx="75">
                  <c:v>3.9750000000000001</c:v>
                </c:pt>
                <c:pt idx="76">
                  <c:v>3.9279999999999999</c:v>
                </c:pt>
                <c:pt idx="77">
                  <c:v>3.8690000000000002</c:v>
                </c:pt>
                <c:pt idx="78">
                  <c:v>3.806</c:v>
                </c:pt>
                <c:pt idx="79">
                  <c:v>3.7440000000000002</c:v>
                </c:pt>
                <c:pt idx="80">
                  <c:v>3.6859999999999999</c:v>
                </c:pt>
                <c:pt idx="81">
                  <c:v>3.637</c:v>
                </c:pt>
                <c:pt idx="82">
                  <c:v>3.5979999999999999</c:v>
                </c:pt>
                <c:pt idx="83">
                  <c:v>3.5739999999999998</c:v>
                </c:pt>
                <c:pt idx="84">
                  <c:v>3.5659999999999998</c:v>
                </c:pt>
                <c:pt idx="85">
                  <c:v>3.5760000000000001</c:v>
                </c:pt>
                <c:pt idx="86">
                  <c:v>3.605</c:v>
                </c:pt>
                <c:pt idx="87">
                  <c:v>3.6469999999999998</c:v>
                </c:pt>
                <c:pt idx="88">
                  <c:v>3.6970000000000001</c:v>
                </c:pt>
                <c:pt idx="89">
                  <c:v>3.7509999999999999</c:v>
                </c:pt>
                <c:pt idx="90">
                  <c:v>3.8050000000000002</c:v>
                </c:pt>
                <c:pt idx="91">
                  <c:v>3.8570000000000002</c:v>
                </c:pt>
                <c:pt idx="92">
                  <c:v>3.9049999999999998</c:v>
                </c:pt>
                <c:pt idx="93">
                  <c:v>3.8</c:v>
                </c:pt>
                <c:pt idx="94">
                  <c:v>3.605</c:v>
                </c:pt>
                <c:pt idx="95">
                  <c:v>3.55</c:v>
                </c:pt>
                <c:pt idx="96">
                  <c:v>3.5950000000000002</c:v>
                </c:pt>
                <c:pt idx="97">
                  <c:v>3.6269999999999998</c:v>
                </c:pt>
                <c:pt idx="98">
                  <c:v>3.6389999999999998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B321-4569-9019-70A81094D578}"/>
            </c:ext>
          </c:extLst>
        </c:ser>
        <c:ser>
          <c:idx val="9"/>
          <c:order val="9"/>
          <c:tx>
            <c:v>band 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Data'!$J$1:$J$99</c:f>
              <c:numCache>
                <c:formatCode>General</c:formatCode>
                <c:ptCount val="99"/>
                <c:pt idx="0">
                  <c:v>3.8359999999999999</c:v>
                </c:pt>
                <c:pt idx="1">
                  <c:v>3.8239999999999998</c:v>
                </c:pt>
                <c:pt idx="2">
                  <c:v>3.8239999999999998</c:v>
                </c:pt>
                <c:pt idx="3">
                  <c:v>3.8370000000000002</c:v>
                </c:pt>
                <c:pt idx="4">
                  <c:v>3.766</c:v>
                </c:pt>
                <c:pt idx="5">
                  <c:v>3.7869999999999999</c:v>
                </c:pt>
                <c:pt idx="6">
                  <c:v>3.81</c:v>
                </c:pt>
                <c:pt idx="7">
                  <c:v>3.8010000000000002</c:v>
                </c:pt>
                <c:pt idx="8">
                  <c:v>3.8340000000000001</c:v>
                </c:pt>
                <c:pt idx="9">
                  <c:v>3.8759999999999999</c:v>
                </c:pt>
                <c:pt idx="10">
                  <c:v>3.972</c:v>
                </c:pt>
                <c:pt idx="11">
                  <c:v>4.0780000000000003</c:v>
                </c:pt>
                <c:pt idx="12">
                  <c:v>4.1150000000000002</c:v>
                </c:pt>
                <c:pt idx="13">
                  <c:v>4.0990000000000002</c:v>
                </c:pt>
                <c:pt idx="14">
                  <c:v>4.0940000000000003</c:v>
                </c:pt>
                <c:pt idx="15">
                  <c:v>4.0940000000000003</c:v>
                </c:pt>
                <c:pt idx="16">
                  <c:v>4.1180000000000003</c:v>
                </c:pt>
                <c:pt idx="17">
                  <c:v>4.1779999999999999</c:v>
                </c:pt>
                <c:pt idx="18">
                  <c:v>4.202</c:v>
                </c:pt>
                <c:pt idx="19">
                  <c:v>4.1890000000000001</c:v>
                </c:pt>
                <c:pt idx="20">
                  <c:v>4.17</c:v>
                </c:pt>
                <c:pt idx="21">
                  <c:v>4.1470000000000002</c:v>
                </c:pt>
                <c:pt idx="22">
                  <c:v>4.1230000000000002</c:v>
                </c:pt>
                <c:pt idx="23">
                  <c:v>4.0960000000000001</c:v>
                </c:pt>
                <c:pt idx="24">
                  <c:v>4.0670000000000002</c:v>
                </c:pt>
                <c:pt idx="25">
                  <c:v>4.0350000000000001</c:v>
                </c:pt>
                <c:pt idx="26">
                  <c:v>3.9950000000000001</c:v>
                </c:pt>
                <c:pt idx="27">
                  <c:v>3.956</c:v>
                </c:pt>
                <c:pt idx="28">
                  <c:v>3.9380000000000002</c:v>
                </c:pt>
                <c:pt idx="29">
                  <c:v>3.8769999999999998</c:v>
                </c:pt>
                <c:pt idx="30">
                  <c:v>3.8570000000000002</c:v>
                </c:pt>
                <c:pt idx="31">
                  <c:v>3.839</c:v>
                </c:pt>
                <c:pt idx="32">
                  <c:v>3.8</c:v>
                </c:pt>
                <c:pt idx="33">
                  <c:v>3.7909999999999999</c:v>
                </c:pt>
                <c:pt idx="34">
                  <c:v>3.871</c:v>
                </c:pt>
                <c:pt idx="35">
                  <c:v>3.9460000000000002</c:v>
                </c:pt>
                <c:pt idx="36">
                  <c:v>3.9089999999999998</c:v>
                </c:pt>
                <c:pt idx="37">
                  <c:v>3.875</c:v>
                </c:pt>
                <c:pt idx="38">
                  <c:v>3.8479999999999999</c:v>
                </c:pt>
                <c:pt idx="39">
                  <c:v>3.8279999999999998</c:v>
                </c:pt>
                <c:pt idx="40">
                  <c:v>3.8140000000000001</c:v>
                </c:pt>
                <c:pt idx="41">
                  <c:v>3.8290000000000002</c:v>
                </c:pt>
                <c:pt idx="42">
                  <c:v>3.8359999999999999</c:v>
                </c:pt>
                <c:pt idx="43">
                  <c:v>3.84</c:v>
                </c:pt>
                <c:pt idx="44">
                  <c:v>3.851</c:v>
                </c:pt>
                <c:pt idx="45">
                  <c:v>3.8580000000000001</c:v>
                </c:pt>
                <c:pt idx="46">
                  <c:v>3.77</c:v>
                </c:pt>
                <c:pt idx="47">
                  <c:v>3.7320000000000002</c:v>
                </c:pt>
                <c:pt idx="48">
                  <c:v>3.8260000000000001</c:v>
                </c:pt>
                <c:pt idx="49">
                  <c:v>3.9279999999999999</c:v>
                </c:pt>
                <c:pt idx="50">
                  <c:v>4.0359999999999996</c:v>
                </c:pt>
                <c:pt idx="51">
                  <c:v>3.996</c:v>
                </c:pt>
                <c:pt idx="52">
                  <c:v>3.8239999999999998</c:v>
                </c:pt>
                <c:pt idx="53">
                  <c:v>3.8759999999999999</c:v>
                </c:pt>
                <c:pt idx="54">
                  <c:v>3.9350000000000001</c:v>
                </c:pt>
                <c:pt idx="55">
                  <c:v>3.9929999999999999</c:v>
                </c:pt>
                <c:pt idx="56">
                  <c:v>4.048</c:v>
                </c:pt>
                <c:pt idx="57">
                  <c:v>4.048</c:v>
                </c:pt>
                <c:pt idx="58">
                  <c:v>4.0469999999999997</c:v>
                </c:pt>
                <c:pt idx="59">
                  <c:v>4.0449999999999999</c:v>
                </c:pt>
                <c:pt idx="60">
                  <c:v>4.0389999999999997</c:v>
                </c:pt>
                <c:pt idx="61">
                  <c:v>4.0789999999999997</c:v>
                </c:pt>
                <c:pt idx="62">
                  <c:v>4.2110000000000003</c:v>
                </c:pt>
                <c:pt idx="63">
                  <c:v>4.2510000000000003</c:v>
                </c:pt>
                <c:pt idx="64">
                  <c:v>4.2569999999999997</c:v>
                </c:pt>
                <c:pt idx="65">
                  <c:v>4.2480000000000002</c:v>
                </c:pt>
                <c:pt idx="66">
                  <c:v>4.2279999999999998</c:v>
                </c:pt>
                <c:pt idx="67">
                  <c:v>4.2</c:v>
                </c:pt>
                <c:pt idx="68">
                  <c:v>4.1609999999999996</c:v>
                </c:pt>
                <c:pt idx="69">
                  <c:v>4.1440000000000001</c:v>
                </c:pt>
                <c:pt idx="70">
                  <c:v>4.1820000000000004</c:v>
                </c:pt>
                <c:pt idx="71">
                  <c:v>4.1769999999999996</c:v>
                </c:pt>
                <c:pt idx="72">
                  <c:v>4.1609999999999996</c:v>
                </c:pt>
                <c:pt idx="73">
                  <c:v>4.1429999999999998</c:v>
                </c:pt>
                <c:pt idx="74">
                  <c:v>4.1440000000000001</c:v>
                </c:pt>
                <c:pt idx="75">
                  <c:v>4.1890000000000001</c:v>
                </c:pt>
                <c:pt idx="76">
                  <c:v>4.2469999999999999</c:v>
                </c:pt>
                <c:pt idx="77">
                  <c:v>4.2949999999999999</c:v>
                </c:pt>
                <c:pt idx="78">
                  <c:v>4.3310000000000004</c:v>
                </c:pt>
                <c:pt idx="79">
                  <c:v>4.3550000000000004</c:v>
                </c:pt>
                <c:pt idx="80">
                  <c:v>4.37</c:v>
                </c:pt>
                <c:pt idx="81">
                  <c:v>4.38</c:v>
                </c:pt>
                <c:pt idx="82">
                  <c:v>4.3860000000000001</c:v>
                </c:pt>
                <c:pt idx="83">
                  <c:v>4.3890000000000002</c:v>
                </c:pt>
                <c:pt idx="84">
                  <c:v>4.3899999999999997</c:v>
                </c:pt>
                <c:pt idx="85">
                  <c:v>4.3869999999999996</c:v>
                </c:pt>
                <c:pt idx="86">
                  <c:v>4.3789999999999996</c:v>
                </c:pt>
                <c:pt idx="87">
                  <c:v>4.3680000000000003</c:v>
                </c:pt>
                <c:pt idx="88">
                  <c:v>4.3559999999999999</c:v>
                </c:pt>
                <c:pt idx="89">
                  <c:v>4.343</c:v>
                </c:pt>
                <c:pt idx="90">
                  <c:v>4.3109999999999999</c:v>
                </c:pt>
                <c:pt idx="91">
                  <c:v>4.1779999999999999</c:v>
                </c:pt>
                <c:pt idx="92">
                  <c:v>3.9929999999999999</c:v>
                </c:pt>
                <c:pt idx="93">
                  <c:v>3.9470000000000001</c:v>
                </c:pt>
                <c:pt idx="94">
                  <c:v>3.9830000000000001</c:v>
                </c:pt>
                <c:pt idx="95">
                  <c:v>4.0110000000000001</c:v>
                </c:pt>
                <c:pt idx="96">
                  <c:v>4.032</c:v>
                </c:pt>
                <c:pt idx="97">
                  <c:v>4.0439999999999996</c:v>
                </c:pt>
                <c:pt idx="98">
                  <c:v>4.048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B321-4569-9019-70A81094D578}"/>
            </c:ext>
          </c:extLst>
        </c:ser>
        <c:ser>
          <c:idx val="10"/>
          <c:order val="10"/>
          <c:tx>
            <c:v>band 10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Data'!$K$1:$K$99</c:f>
              <c:numCache>
                <c:formatCode>General</c:formatCode>
                <c:ptCount val="99"/>
                <c:pt idx="0">
                  <c:v>4</c:v>
                </c:pt>
                <c:pt idx="1">
                  <c:v>3.9790000000000001</c:v>
                </c:pt>
                <c:pt idx="2">
                  <c:v>3.9209999999999998</c:v>
                </c:pt>
                <c:pt idx="3">
                  <c:v>3.8490000000000002</c:v>
                </c:pt>
                <c:pt idx="4">
                  <c:v>3.8809999999999998</c:v>
                </c:pt>
                <c:pt idx="5">
                  <c:v>3.9140000000000001</c:v>
                </c:pt>
                <c:pt idx="6">
                  <c:v>3.9039999999999999</c:v>
                </c:pt>
                <c:pt idx="7">
                  <c:v>3.9889999999999999</c:v>
                </c:pt>
                <c:pt idx="8">
                  <c:v>4.0190000000000001</c:v>
                </c:pt>
                <c:pt idx="9">
                  <c:v>4.0439999999999996</c:v>
                </c:pt>
                <c:pt idx="10">
                  <c:v>4.0640000000000001</c:v>
                </c:pt>
                <c:pt idx="11">
                  <c:v>4.1230000000000002</c:v>
                </c:pt>
                <c:pt idx="12">
                  <c:v>4.1959999999999997</c:v>
                </c:pt>
                <c:pt idx="13">
                  <c:v>4.1269999999999998</c:v>
                </c:pt>
                <c:pt idx="14">
                  <c:v>4.0940000000000003</c:v>
                </c:pt>
                <c:pt idx="15">
                  <c:v>4.0940000000000003</c:v>
                </c:pt>
                <c:pt idx="16">
                  <c:v>4.1180000000000003</c:v>
                </c:pt>
                <c:pt idx="17">
                  <c:v>4.1779999999999999</c:v>
                </c:pt>
                <c:pt idx="18">
                  <c:v>4.2039999999999997</c:v>
                </c:pt>
                <c:pt idx="19">
                  <c:v>4.1909999999999998</c:v>
                </c:pt>
                <c:pt idx="20">
                  <c:v>4.1710000000000003</c:v>
                </c:pt>
                <c:pt idx="21">
                  <c:v>4.1479999999999997</c:v>
                </c:pt>
                <c:pt idx="22">
                  <c:v>4.1230000000000002</c:v>
                </c:pt>
                <c:pt idx="23">
                  <c:v>4.0960000000000001</c:v>
                </c:pt>
                <c:pt idx="24">
                  <c:v>4.0679999999999996</c:v>
                </c:pt>
                <c:pt idx="25">
                  <c:v>4.0359999999999996</c:v>
                </c:pt>
                <c:pt idx="26">
                  <c:v>3.9969999999999999</c:v>
                </c:pt>
                <c:pt idx="27">
                  <c:v>3.9580000000000002</c:v>
                </c:pt>
                <c:pt idx="28">
                  <c:v>3.94</c:v>
                </c:pt>
                <c:pt idx="29">
                  <c:v>3.9089999999999998</c:v>
                </c:pt>
                <c:pt idx="30">
                  <c:v>3.875</c:v>
                </c:pt>
                <c:pt idx="31">
                  <c:v>3.996</c:v>
                </c:pt>
                <c:pt idx="32">
                  <c:v>4.0380000000000003</c:v>
                </c:pt>
                <c:pt idx="33">
                  <c:v>4.0549999999999997</c:v>
                </c:pt>
                <c:pt idx="34">
                  <c:v>3.9990000000000001</c:v>
                </c:pt>
                <c:pt idx="35">
                  <c:v>3.9510000000000001</c:v>
                </c:pt>
                <c:pt idx="36">
                  <c:v>4.0170000000000003</c:v>
                </c:pt>
                <c:pt idx="37">
                  <c:v>4.01</c:v>
                </c:pt>
                <c:pt idx="38">
                  <c:v>4</c:v>
                </c:pt>
                <c:pt idx="39">
                  <c:v>3.9969999999999999</c:v>
                </c:pt>
                <c:pt idx="40">
                  <c:v>3.9969999999999999</c:v>
                </c:pt>
                <c:pt idx="41">
                  <c:v>3.9990000000000001</c:v>
                </c:pt>
                <c:pt idx="42">
                  <c:v>4</c:v>
                </c:pt>
                <c:pt idx="43">
                  <c:v>3.9809999999999999</c:v>
                </c:pt>
                <c:pt idx="44">
                  <c:v>3.931</c:v>
                </c:pt>
                <c:pt idx="45">
                  <c:v>3.8580000000000001</c:v>
                </c:pt>
                <c:pt idx="46">
                  <c:v>3.8679999999999999</c:v>
                </c:pt>
                <c:pt idx="47">
                  <c:v>3.903</c:v>
                </c:pt>
                <c:pt idx="48">
                  <c:v>3.9470000000000001</c:v>
                </c:pt>
                <c:pt idx="49">
                  <c:v>3.9969999999999999</c:v>
                </c:pt>
                <c:pt idx="50">
                  <c:v>4.0519999999999996</c:v>
                </c:pt>
                <c:pt idx="51">
                  <c:v>4.1029999999999998</c:v>
                </c:pt>
                <c:pt idx="52">
                  <c:v>4.0599999999999996</c:v>
                </c:pt>
                <c:pt idx="53">
                  <c:v>3.9529999999999998</c:v>
                </c:pt>
                <c:pt idx="54">
                  <c:v>3.9350000000000001</c:v>
                </c:pt>
                <c:pt idx="55">
                  <c:v>3.9929999999999999</c:v>
                </c:pt>
                <c:pt idx="56">
                  <c:v>4.048</c:v>
                </c:pt>
                <c:pt idx="57">
                  <c:v>4.048</c:v>
                </c:pt>
                <c:pt idx="58">
                  <c:v>4.048</c:v>
                </c:pt>
                <c:pt idx="59">
                  <c:v>4.0460000000000003</c:v>
                </c:pt>
                <c:pt idx="60">
                  <c:v>4.0410000000000004</c:v>
                </c:pt>
                <c:pt idx="61">
                  <c:v>4.08</c:v>
                </c:pt>
                <c:pt idx="62">
                  <c:v>4.2110000000000003</c:v>
                </c:pt>
                <c:pt idx="63">
                  <c:v>4.2519999999999998</c:v>
                </c:pt>
                <c:pt idx="64">
                  <c:v>4.258</c:v>
                </c:pt>
                <c:pt idx="65">
                  <c:v>4.2489999999999997</c:v>
                </c:pt>
                <c:pt idx="66">
                  <c:v>4.2290000000000001</c:v>
                </c:pt>
                <c:pt idx="67">
                  <c:v>4.2009999999999996</c:v>
                </c:pt>
                <c:pt idx="68">
                  <c:v>4.1619999999999999</c:v>
                </c:pt>
                <c:pt idx="69">
                  <c:v>4.1470000000000002</c:v>
                </c:pt>
                <c:pt idx="70">
                  <c:v>4.1820000000000004</c:v>
                </c:pt>
                <c:pt idx="71">
                  <c:v>4.1790000000000003</c:v>
                </c:pt>
                <c:pt idx="72">
                  <c:v>4.1619999999999999</c:v>
                </c:pt>
                <c:pt idx="73">
                  <c:v>4.1429999999999998</c:v>
                </c:pt>
                <c:pt idx="74">
                  <c:v>4.1459999999999999</c:v>
                </c:pt>
                <c:pt idx="75">
                  <c:v>4.1900000000000004</c:v>
                </c:pt>
                <c:pt idx="76">
                  <c:v>4.2480000000000002</c:v>
                </c:pt>
                <c:pt idx="77">
                  <c:v>4.298</c:v>
                </c:pt>
                <c:pt idx="78">
                  <c:v>4.3339999999999996</c:v>
                </c:pt>
                <c:pt idx="79">
                  <c:v>4.359</c:v>
                </c:pt>
                <c:pt idx="80">
                  <c:v>4.375</c:v>
                </c:pt>
                <c:pt idx="81">
                  <c:v>4.3840000000000003</c:v>
                </c:pt>
                <c:pt idx="82">
                  <c:v>4.3899999999999997</c:v>
                </c:pt>
                <c:pt idx="83">
                  <c:v>4.3940000000000001</c:v>
                </c:pt>
                <c:pt idx="84">
                  <c:v>4.3949999999999996</c:v>
                </c:pt>
                <c:pt idx="85">
                  <c:v>4.3920000000000003</c:v>
                </c:pt>
                <c:pt idx="86">
                  <c:v>4.3840000000000003</c:v>
                </c:pt>
                <c:pt idx="87">
                  <c:v>4.3730000000000002</c:v>
                </c:pt>
                <c:pt idx="88">
                  <c:v>4.3609999999999998</c:v>
                </c:pt>
                <c:pt idx="89">
                  <c:v>4.3479999999999999</c:v>
                </c:pt>
                <c:pt idx="90">
                  <c:v>4.3159999999999998</c:v>
                </c:pt>
                <c:pt idx="91">
                  <c:v>4.1820000000000004</c:v>
                </c:pt>
                <c:pt idx="92">
                  <c:v>3.996</c:v>
                </c:pt>
                <c:pt idx="93">
                  <c:v>3.9470000000000001</c:v>
                </c:pt>
                <c:pt idx="94">
                  <c:v>3.9830000000000001</c:v>
                </c:pt>
                <c:pt idx="95">
                  <c:v>4.0110000000000001</c:v>
                </c:pt>
                <c:pt idx="96">
                  <c:v>4.032</c:v>
                </c:pt>
                <c:pt idx="97">
                  <c:v>4.0439999999999996</c:v>
                </c:pt>
                <c:pt idx="98">
                  <c:v>4.048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B321-4569-9019-70A81094D578}"/>
            </c:ext>
          </c:extLst>
        </c:ser>
        <c:ser>
          <c:idx val="11"/>
          <c:order val="11"/>
          <c:tx>
            <c:v>band 11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Data'!$L$1:$L$99</c:f>
              <c:numCache>
                <c:formatCode>General</c:formatCode>
                <c:ptCount val="99"/>
                <c:pt idx="0">
                  <c:v>4</c:v>
                </c:pt>
                <c:pt idx="1">
                  <c:v>4.0250000000000004</c:v>
                </c:pt>
                <c:pt idx="2">
                  <c:v>4.085</c:v>
                </c:pt>
                <c:pt idx="3">
                  <c:v>4.1109999999999998</c:v>
                </c:pt>
                <c:pt idx="4">
                  <c:v>4.016</c:v>
                </c:pt>
                <c:pt idx="5">
                  <c:v>3.9169999999999998</c:v>
                </c:pt>
                <c:pt idx="6">
                  <c:v>3.9540000000000002</c:v>
                </c:pt>
                <c:pt idx="7">
                  <c:v>4.024</c:v>
                </c:pt>
                <c:pt idx="8">
                  <c:v>4.1429999999999998</c:v>
                </c:pt>
                <c:pt idx="9">
                  <c:v>4.2549999999999999</c:v>
                </c:pt>
                <c:pt idx="10">
                  <c:v>4.1920000000000002</c:v>
                </c:pt>
                <c:pt idx="11">
                  <c:v>4.1449999999999996</c:v>
                </c:pt>
                <c:pt idx="12">
                  <c:v>4.2320000000000002</c:v>
                </c:pt>
                <c:pt idx="13">
                  <c:v>4.2300000000000004</c:v>
                </c:pt>
                <c:pt idx="14">
                  <c:v>4.2389999999999999</c:v>
                </c:pt>
                <c:pt idx="15">
                  <c:v>4.2370000000000001</c:v>
                </c:pt>
                <c:pt idx="16">
                  <c:v>4.2320000000000002</c:v>
                </c:pt>
                <c:pt idx="17">
                  <c:v>4.2270000000000003</c:v>
                </c:pt>
                <c:pt idx="18">
                  <c:v>4.2519999999999998</c:v>
                </c:pt>
                <c:pt idx="19">
                  <c:v>4.3040000000000003</c:v>
                </c:pt>
                <c:pt idx="20">
                  <c:v>4.32</c:v>
                </c:pt>
                <c:pt idx="21">
                  <c:v>4.3360000000000003</c:v>
                </c:pt>
                <c:pt idx="22">
                  <c:v>4.3499999999999996</c:v>
                </c:pt>
                <c:pt idx="23">
                  <c:v>4.2930000000000001</c:v>
                </c:pt>
                <c:pt idx="24">
                  <c:v>4.2190000000000003</c:v>
                </c:pt>
                <c:pt idx="25">
                  <c:v>4.1520000000000001</c:v>
                </c:pt>
                <c:pt idx="26">
                  <c:v>4.1040000000000001</c:v>
                </c:pt>
                <c:pt idx="27">
                  <c:v>4.0789999999999997</c:v>
                </c:pt>
                <c:pt idx="28">
                  <c:v>4.0720000000000001</c:v>
                </c:pt>
                <c:pt idx="29">
                  <c:v>3.968</c:v>
                </c:pt>
                <c:pt idx="30">
                  <c:v>3.9940000000000002</c:v>
                </c:pt>
                <c:pt idx="31">
                  <c:v>4.0170000000000003</c:v>
                </c:pt>
                <c:pt idx="32">
                  <c:v>4.1239999999999997</c:v>
                </c:pt>
                <c:pt idx="33">
                  <c:v>4.0570000000000004</c:v>
                </c:pt>
                <c:pt idx="34">
                  <c:v>4.0659999999999998</c:v>
                </c:pt>
                <c:pt idx="35">
                  <c:v>4.0679999999999996</c:v>
                </c:pt>
                <c:pt idx="36">
                  <c:v>4.032</c:v>
                </c:pt>
                <c:pt idx="37">
                  <c:v>4.0599999999999996</c:v>
                </c:pt>
                <c:pt idx="38">
                  <c:v>4.0449999999999999</c:v>
                </c:pt>
                <c:pt idx="39">
                  <c:v>4.0289999999999999</c:v>
                </c:pt>
                <c:pt idx="40">
                  <c:v>4.0140000000000002</c:v>
                </c:pt>
                <c:pt idx="41">
                  <c:v>4.0039999999999996</c:v>
                </c:pt>
                <c:pt idx="42">
                  <c:v>4</c:v>
                </c:pt>
                <c:pt idx="43">
                  <c:v>3.9809999999999999</c:v>
                </c:pt>
                <c:pt idx="44">
                  <c:v>3.931</c:v>
                </c:pt>
                <c:pt idx="45">
                  <c:v>3.8690000000000002</c:v>
                </c:pt>
                <c:pt idx="46">
                  <c:v>3.8940000000000001</c:v>
                </c:pt>
                <c:pt idx="47">
                  <c:v>3.9260000000000002</c:v>
                </c:pt>
                <c:pt idx="48">
                  <c:v>3.9630000000000001</c:v>
                </c:pt>
                <c:pt idx="49">
                  <c:v>4.0060000000000002</c:v>
                </c:pt>
                <c:pt idx="50">
                  <c:v>4.0529999999999999</c:v>
                </c:pt>
                <c:pt idx="51">
                  <c:v>4.1159999999999997</c:v>
                </c:pt>
                <c:pt idx="52">
                  <c:v>4.157</c:v>
                </c:pt>
                <c:pt idx="53">
                  <c:v>4.1909999999999998</c:v>
                </c:pt>
                <c:pt idx="54">
                  <c:v>4.1479999999999997</c:v>
                </c:pt>
                <c:pt idx="55">
                  <c:v>4.0999999999999996</c:v>
                </c:pt>
                <c:pt idx="56">
                  <c:v>4.048</c:v>
                </c:pt>
                <c:pt idx="57">
                  <c:v>4.0730000000000004</c:v>
                </c:pt>
                <c:pt idx="58">
                  <c:v>4.13</c:v>
                </c:pt>
                <c:pt idx="59">
                  <c:v>4.194</c:v>
                </c:pt>
                <c:pt idx="60">
                  <c:v>4.2519999999999998</c:v>
                </c:pt>
                <c:pt idx="61">
                  <c:v>4.3109999999999999</c:v>
                </c:pt>
                <c:pt idx="62">
                  <c:v>4.3449999999999998</c:v>
                </c:pt>
                <c:pt idx="63">
                  <c:v>4.3630000000000004</c:v>
                </c:pt>
                <c:pt idx="64">
                  <c:v>4.3940000000000001</c:v>
                </c:pt>
                <c:pt idx="65">
                  <c:v>4.4329999999999998</c:v>
                </c:pt>
                <c:pt idx="66">
                  <c:v>4.4729999999999999</c:v>
                </c:pt>
                <c:pt idx="67">
                  <c:v>4.4610000000000003</c:v>
                </c:pt>
                <c:pt idx="68">
                  <c:v>4.3019999999999996</c:v>
                </c:pt>
                <c:pt idx="69">
                  <c:v>4.202</c:v>
                </c:pt>
                <c:pt idx="70">
                  <c:v>4.1840000000000002</c:v>
                </c:pt>
                <c:pt idx="71">
                  <c:v>4.1790000000000003</c:v>
                </c:pt>
                <c:pt idx="72">
                  <c:v>4.2110000000000003</c:v>
                </c:pt>
                <c:pt idx="73">
                  <c:v>4.298</c:v>
                </c:pt>
                <c:pt idx="74">
                  <c:v>4.3929999999999998</c:v>
                </c:pt>
                <c:pt idx="75">
                  <c:v>4.4729999999999999</c:v>
                </c:pt>
                <c:pt idx="76">
                  <c:v>4.524</c:v>
                </c:pt>
                <c:pt idx="77">
                  <c:v>4.5449999999999999</c:v>
                </c:pt>
                <c:pt idx="78">
                  <c:v>4.5469999999999997</c:v>
                </c:pt>
                <c:pt idx="79">
                  <c:v>4.5419999999999998</c:v>
                </c:pt>
                <c:pt idx="80">
                  <c:v>4.5350000000000001</c:v>
                </c:pt>
                <c:pt idx="81">
                  <c:v>4.5289999999999999</c:v>
                </c:pt>
                <c:pt idx="82">
                  <c:v>4.524</c:v>
                </c:pt>
                <c:pt idx="83">
                  <c:v>4.5199999999999996</c:v>
                </c:pt>
                <c:pt idx="84">
                  <c:v>4.5190000000000001</c:v>
                </c:pt>
                <c:pt idx="85">
                  <c:v>4.5170000000000003</c:v>
                </c:pt>
                <c:pt idx="86">
                  <c:v>4.5110000000000001</c:v>
                </c:pt>
                <c:pt idx="87">
                  <c:v>4.5010000000000003</c:v>
                </c:pt>
                <c:pt idx="88">
                  <c:v>4.4889999999999999</c:v>
                </c:pt>
                <c:pt idx="89">
                  <c:v>4.4749999999999996</c:v>
                </c:pt>
                <c:pt idx="90">
                  <c:v>4.42</c:v>
                </c:pt>
                <c:pt idx="91">
                  <c:v>4.37</c:v>
                </c:pt>
                <c:pt idx="92">
                  <c:v>4.3550000000000004</c:v>
                </c:pt>
                <c:pt idx="93">
                  <c:v>4.3120000000000003</c:v>
                </c:pt>
                <c:pt idx="94">
                  <c:v>4.2439999999999998</c:v>
                </c:pt>
                <c:pt idx="95">
                  <c:v>4.173</c:v>
                </c:pt>
                <c:pt idx="96">
                  <c:v>4.1100000000000003</c:v>
                </c:pt>
                <c:pt idx="97">
                  <c:v>4.0650000000000004</c:v>
                </c:pt>
                <c:pt idx="98">
                  <c:v>4.048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B321-4569-9019-70A81094D578}"/>
            </c:ext>
          </c:extLst>
        </c:ser>
        <c:ser>
          <c:idx val="12"/>
          <c:order val="12"/>
          <c:tx>
            <c:v>band 12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Data'!$M$1:$M$99</c:f>
              <c:numCache>
                <c:formatCode>General</c:formatCode>
                <c:ptCount val="99"/>
                <c:pt idx="0">
                  <c:v>4.2610000000000001</c:v>
                </c:pt>
                <c:pt idx="1">
                  <c:v>4.242</c:v>
                </c:pt>
                <c:pt idx="2">
                  <c:v>4.1900000000000004</c:v>
                </c:pt>
                <c:pt idx="3">
                  <c:v>4.165</c:v>
                </c:pt>
                <c:pt idx="4">
                  <c:v>4.2590000000000003</c:v>
                </c:pt>
                <c:pt idx="5">
                  <c:v>4.3620000000000001</c:v>
                </c:pt>
                <c:pt idx="6">
                  <c:v>4.444</c:v>
                </c:pt>
                <c:pt idx="7">
                  <c:v>4.3899999999999997</c:v>
                </c:pt>
                <c:pt idx="8">
                  <c:v>4.3310000000000004</c:v>
                </c:pt>
                <c:pt idx="9">
                  <c:v>4.2670000000000003</c:v>
                </c:pt>
                <c:pt idx="10">
                  <c:v>4.2850000000000001</c:v>
                </c:pt>
                <c:pt idx="11">
                  <c:v>4.2649999999999997</c:v>
                </c:pt>
                <c:pt idx="12">
                  <c:v>4.2510000000000003</c:v>
                </c:pt>
                <c:pt idx="13">
                  <c:v>4.2430000000000003</c:v>
                </c:pt>
                <c:pt idx="14">
                  <c:v>4.2409999999999997</c:v>
                </c:pt>
                <c:pt idx="15">
                  <c:v>4.2389999999999999</c:v>
                </c:pt>
                <c:pt idx="16">
                  <c:v>4.234</c:v>
                </c:pt>
                <c:pt idx="17">
                  <c:v>4.2279999999999998</c:v>
                </c:pt>
                <c:pt idx="18">
                  <c:v>4.2519999999999998</c:v>
                </c:pt>
                <c:pt idx="19">
                  <c:v>4.3040000000000003</c:v>
                </c:pt>
                <c:pt idx="20">
                  <c:v>4.3239999999999998</c:v>
                </c:pt>
                <c:pt idx="21">
                  <c:v>4.3410000000000002</c:v>
                </c:pt>
                <c:pt idx="22">
                  <c:v>4.351</c:v>
                </c:pt>
                <c:pt idx="23">
                  <c:v>4.2930000000000001</c:v>
                </c:pt>
                <c:pt idx="24">
                  <c:v>4.2190000000000003</c:v>
                </c:pt>
                <c:pt idx="25">
                  <c:v>4.1520000000000001</c:v>
                </c:pt>
                <c:pt idx="26">
                  <c:v>4.1040000000000001</c:v>
                </c:pt>
                <c:pt idx="27">
                  <c:v>4.08</c:v>
                </c:pt>
                <c:pt idx="28">
                  <c:v>4.0730000000000004</c:v>
                </c:pt>
                <c:pt idx="29">
                  <c:v>4.2430000000000003</c:v>
                </c:pt>
                <c:pt idx="30">
                  <c:v>4.2839999999999998</c:v>
                </c:pt>
                <c:pt idx="31">
                  <c:v>4.1989999999999998</c:v>
                </c:pt>
                <c:pt idx="32">
                  <c:v>4.1369999999999996</c:v>
                </c:pt>
                <c:pt idx="33">
                  <c:v>4.1749999999999998</c:v>
                </c:pt>
                <c:pt idx="34">
                  <c:v>4.1159999999999997</c:v>
                </c:pt>
                <c:pt idx="35">
                  <c:v>4.0709999999999997</c:v>
                </c:pt>
                <c:pt idx="36">
                  <c:v>4.069</c:v>
                </c:pt>
                <c:pt idx="37">
                  <c:v>4.0830000000000002</c:v>
                </c:pt>
                <c:pt idx="38">
                  <c:v>4.141</c:v>
                </c:pt>
                <c:pt idx="39">
                  <c:v>4.1909999999999998</c:v>
                </c:pt>
                <c:pt idx="40">
                  <c:v>4.2279999999999998</c:v>
                </c:pt>
                <c:pt idx="41">
                  <c:v>4.2519999999999998</c:v>
                </c:pt>
                <c:pt idx="42">
                  <c:v>4.2610000000000001</c:v>
                </c:pt>
                <c:pt idx="43">
                  <c:v>4.2679999999999998</c:v>
                </c:pt>
                <c:pt idx="44">
                  <c:v>4.2839999999999998</c:v>
                </c:pt>
                <c:pt idx="45">
                  <c:v>4.3010000000000002</c:v>
                </c:pt>
                <c:pt idx="46">
                  <c:v>4.3120000000000003</c:v>
                </c:pt>
                <c:pt idx="47">
                  <c:v>4.3159999999999998</c:v>
                </c:pt>
                <c:pt idx="48">
                  <c:v>4.3129999999999997</c:v>
                </c:pt>
                <c:pt idx="49">
                  <c:v>4.3019999999999996</c:v>
                </c:pt>
                <c:pt idx="50">
                  <c:v>4.157</c:v>
                </c:pt>
                <c:pt idx="51">
                  <c:v>4.1470000000000002</c:v>
                </c:pt>
                <c:pt idx="52">
                  <c:v>4.1849999999999996</c:v>
                </c:pt>
                <c:pt idx="53">
                  <c:v>4.1909999999999998</c:v>
                </c:pt>
                <c:pt idx="54">
                  <c:v>4.1479999999999997</c:v>
                </c:pt>
                <c:pt idx="55">
                  <c:v>4.0999999999999996</c:v>
                </c:pt>
                <c:pt idx="56">
                  <c:v>4.048</c:v>
                </c:pt>
                <c:pt idx="57">
                  <c:v>4.0730000000000004</c:v>
                </c:pt>
                <c:pt idx="58">
                  <c:v>4.13</c:v>
                </c:pt>
                <c:pt idx="59">
                  <c:v>4.194</c:v>
                </c:pt>
                <c:pt idx="60">
                  <c:v>4.2519999999999998</c:v>
                </c:pt>
                <c:pt idx="61">
                  <c:v>4.3109999999999999</c:v>
                </c:pt>
                <c:pt idx="62">
                  <c:v>4.3460000000000001</c:v>
                </c:pt>
                <c:pt idx="63">
                  <c:v>4.3630000000000004</c:v>
                </c:pt>
                <c:pt idx="64">
                  <c:v>4.3949999999999996</c:v>
                </c:pt>
                <c:pt idx="65">
                  <c:v>4.4340000000000002</c:v>
                </c:pt>
                <c:pt idx="66">
                  <c:v>4.4729999999999999</c:v>
                </c:pt>
                <c:pt idx="67">
                  <c:v>4.4649999999999999</c:v>
                </c:pt>
                <c:pt idx="68">
                  <c:v>4.3079999999999998</c:v>
                </c:pt>
                <c:pt idx="69">
                  <c:v>4.2060000000000004</c:v>
                </c:pt>
                <c:pt idx="70">
                  <c:v>4.1840000000000002</c:v>
                </c:pt>
                <c:pt idx="71">
                  <c:v>4.1829999999999998</c:v>
                </c:pt>
                <c:pt idx="72">
                  <c:v>4.2160000000000002</c:v>
                </c:pt>
                <c:pt idx="73">
                  <c:v>4.3040000000000003</c:v>
                </c:pt>
                <c:pt idx="74">
                  <c:v>4.3970000000000002</c:v>
                </c:pt>
                <c:pt idx="75">
                  <c:v>4.476</c:v>
                </c:pt>
                <c:pt idx="76">
                  <c:v>4.5259999999999998</c:v>
                </c:pt>
                <c:pt idx="77">
                  <c:v>4.5449999999999999</c:v>
                </c:pt>
                <c:pt idx="78">
                  <c:v>4.548</c:v>
                </c:pt>
                <c:pt idx="79">
                  <c:v>4.5439999999999996</c:v>
                </c:pt>
                <c:pt idx="80">
                  <c:v>4.5369999999999999</c:v>
                </c:pt>
                <c:pt idx="81">
                  <c:v>4.5309999999999997</c:v>
                </c:pt>
                <c:pt idx="82">
                  <c:v>4.5259999999999998</c:v>
                </c:pt>
                <c:pt idx="83">
                  <c:v>4.5220000000000002</c:v>
                </c:pt>
                <c:pt idx="84">
                  <c:v>4.5209999999999999</c:v>
                </c:pt>
                <c:pt idx="85">
                  <c:v>4.5190000000000001</c:v>
                </c:pt>
                <c:pt idx="86">
                  <c:v>4.5129999999999999</c:v>
                </c:pt>
                <c:pt idx="87">
                  <c:v>4.5030000000000001</c:v>
                </c:pt>
                <c:pt idx="88">
                  <c:v>4.4909999999999997</c:v>
                </c:pt>
                <c:pt idx="89">
                  <c:v>4.4770000000000003</c:v>
                </c:pt>
                <c:pt idx="90">
                  <c:v>4.4210000000000003</c:v>
                </c:pt>
                <c:pt idx="91">
                  <c:v>4.3739999999999997</c:v>
                </c:pt>
                <c:pt idx="92">
                  <c:v>4.3579999999999997</c:v>
                </c:pt>
                <c:pt idx="93">
                  <c:v>4.3129999999999997</c:v>
                </c:pt>
                <c:pt idx="94">
                  <c:v>4.2450000000000001</c:v>
                </c:pt>
                <c:pt idx="95">
                  <c:v>4.1740000000000004</c:v>
                </c:pt>
                <c:pt idx="96">
                  <c:v>4.1109999999999998</c:v>
                </c:pt>
                <c:pt idx="97">
                  <c:v>4.0650000000000004</c:v>
                </c:pt>
                <c:pt idx="98">
                  <c:v>4.048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B321-4569-9019-70A81094D578}"/>
            </c:ext>
          </c:extLst>
        </c:ser>
        <c:ser>
          <c:idx val="13"/>
          <c:order val="13"/>
          <c:tx>
            <c:v>band 13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Data'!$N$1:$N$99</c:f>
              <c:numCache>
                <c:formatCode>General</c:formatCode>
                <c:ptCount val="99"/>
                <c:pt idx="0">
                  <c:v>4.2610000000000001</c:v>
                </c:pt>
                <c:pt idx="1">
                  <c:v>4.2690000000000001</c:v>
                </c:pt>
                <c:pt idx="2">
                  <c:v>4.2930000000000001</c:v>
                </c:pt>
                <c:pt idx="3">
                  <c:v>4.3319999999999999</c:v>
                </c:pt>
                <c:pt idx="4">
                  <c:v>4.3849999999999998</c:v>
                </c:pt>
                <c:pt idx="5">
                  <c:v>4.4489999999999998</c:v>
                </c:pt>
                <c:pt idx="6">
                  <c:v>4.4690000000000003</c:v>
                </c:pt>
                <c:pt idx="7">
                  <c:v>4.4180000000000001</c:v>
                </c:pt>
                <c:pt idx="8">
                  <c:v>4.3460000000000001</c:v>
                </c:pt>
                <c:pt idx="9">
                  <c:v>4.3109999999999999</c:v>
                </c:pt>
                <c:pt idx="10">
                  <c:v>4.4189999999999996</c:v>
                </c:pt>
                <c:pt idx="11">
                  <c:v>4.4340000000000002</c:v>
                </c:pt>
                <c:pt idx="12">
                  <c:v>4.28</c:v>
                </c:pt>
                <c:pt idx="13">
                  <c:v>4.4429999999999996</c:v>
                </c:pt>
                <c:pt idx="14">
                  <c:v>4.5529999999999999</c:v>
                </c:pt>
                <c:pt idx="15">
                  <c:v>4.5250000000000004</c:v>
                </c:pt>
                <c:pt idx="16">
                  <c:v>4.4619999999999997</c:v>
                </c:pt>
                <c:pt idx="17">
                  <c:v>4.3929999999999998</c:v>
                </c:pt>
                <c:pt idx="18">
                  <c:v>4.3410000000000002</c:v>
                </c:pt>
                <c:pt idx="19">
                  <c:v>4.3179999999999996</c:v>
                </c:pt>
                <c:pt idx="20">
                  <c:v>4.3460000000000001</c:v>
                </c:pt>
                <c:pt idx="21">
                  <c:v>4.367</c:v>
                </c:pt>
                <c:pt idx="22">
                  <c:v>4.359</c:v>
                </c:pt>
                <c:pt idx="23">
                  <c:v>4.3840000000000003</c:v>
                </c:pt>
                <c:pt idx="24">
                  <c:v>4.4089999999999998</c:v>
                </c:pt>
                <c:pt idx="25">
                  <c:v>4.4329999999999998</c:v>
                </c:pt>
                <c:pt idx="26">
                  <c:v>4.4539999999999997</c:v>
                </c:pt>
                <c:pt idx="27">
                  <c:v>4.468</c:v>
                </c:pt>
                <c:pt idx="28">
                  <c:v>4.4740000000000002</c:v>
                </c:pt>
                <c:pt idx="29">
                  <c:v>4.3760000000000003</c:v>
                </c:pt>
                <c:pt idx="30">
                  <c:v>4.38</c:v>
                </c:pt>
                <c:pt idx="31">
                  <c:v>4.3099999999999996</c:v>
                </c:pt>
                <c:pt idx="32">
                  <c:v>4.24</c:v>
                </c:pt>
                <c:pt idx="33">
                  <c:v>4.274</c:v>
                </c:pt>
                <c:pt idx="34">
                  <c:v>4.4009999999999998</c:v>
                </c:pt>
                <c:pt idx="35">
                  <c:v>4.3959999999999999</c:v>
                </c:pt>
                <c:pt idx="36">
                  <c:v>4.3620000000000001</c:v>
                </c:pt>
                <c:pt idx="37">
                  <c:v>4.3319999999999999</c:v>
                </c:pt>
                <c:pt idx="38">
                  <c:v>4.3070000000000004</c:v>
                </c:pt>
                <c:pt idx="39">
                  <c:v>4.2869999999999999</c:v>
                </c:pt>
                <c:pt idx="40">
                  <c:v>4.2720000000000002</c:v>
                </c:pt>
                <c:pt idx="41">
                  <c:v>4.2640000000000002</c:v>
                </c:pt>
                <c:pt idx="42">
                  <c:v>4.2610000000000001</c:v>
                </c:pt>
                <c:pt idx="43">
                  <c:v>4.2679999999999998</c:v>
                </c:pt>
                <c:pt idx="44">
                  <c:v>4.2839999999999998</c:v>
                </c:pt>
                <c:pt idx="45">
                  <c:v>4.3010000000000002</c:v>
                </c:pt>
                <c:pt idx="46">
                  <c:v>4.3120000000000003</c:v>
                </c:pt>
                <c:pt idx="47">
                  <c:v>4.3159999999999998</c:v>
                </c:pt>
                <c:pt idx="48">
                  <c:v>4.3129999999999997</c:v>
                </c:pt>
                <c:pt idx="49">
                  <c:v>4.3019999999999996</c:v>
                </c:pt>
                <c:pt idx="50">
                  <c:v>4.2750000000000004</c:v>
                </c:pt>
                <c:pt idx="51">
                  <c:v>4.1680000000000001</c:v>
                </c:pt>
                <c:pt idx="52">
                  <c:v>4.2279999999999998</c:v>
                </c:pt>
                <c:pt idx="53">
                  <c:v>4.2130000000000001</c:v>
                </c:pt>
                <c:pt idx="54">
                  <c:v>4.2709999999999999</c:v>
                </c:pt>
                <c:pt idx="55">
                  <c:v>4.3289999999999997</c:v>
                </c:pt>
                <c:pt idx="56">
                  <c:v>4.3869999999999996</c:v>
                </c:pt>
                <c:pt idx="57">
                  <c:v>4.3890000000000002</c:v>
                </c:pt>
                <c:pt idx="58">
                  <c:v>4.3940000000000001</c:v>
                </c:pt>
                <c:pt idx="59">
                  <c:v>4.3860000000000001</c:v>
                </c:pt>
                <c:pt idx="60">
                  <c:v>4.3639999999999999</c:v>
                </c:pt>
                <c:pt idx="61">
                  <c:v>4.3460000000000001</c:v>
                </c:pt>
                <c:pt idx="62">
                  <c:v>4.4139999999999997</c:v>
                </c:pt>
                <c:pt idx="63">
                  <c:v>4.556</c:v>
                </c:pt>
                <c:pt idx="64">
                  <c:v>4.5970000000000004</c:v>
                </c:pt>
                <c:pt idx="65">
                  <c:v>4.6280000000000001</c:v>
                </c:pt>
                <c:pt idx="66">
                  <c:v>4.6120000000000001</c:v>
                </c:pt>
                <c:pt idx="67">
                  <c:v>4.5049999999999999</c:v>
                </c:pt>
                <c:pt idx="68">
                  <c:v>4.5229999999999997</c:v>
                </c:pt>
                <c:pt idx="69">
                  <c:v>4.5259999999999998</c:v>
                </c:pt>
                <c:pt idx="70">
                  <c:v>4.524</c:v>
                </c:pt>
                <c:pt idx="71">
                  <c:v>4.5259999999999998</c:v>
                </c:pt>
                <c:pt idx="72">
                  <c:v>4.5309999999999997</c:v>
                </c:pt>
                <c:pt idx="73">
                  <c:v>4.54</c:v>
                </c:pt>
                <c:pt idx="74">
                  <c:v>4.5529999999999999</c:v>
                </c:pt>
                <c:pt idx="75">
                  <c:v>4.5709999999999997</c:v>
                </c:pt>
                <c:pt idx="76">
                  <c:v>4.5949999999999998</c:v>
                </c:pt>
                <c:pt idx="77">
                  <c:v>4.6239999999999997</c:v>
                </c:pt>
                <c:pt idx="78">
                  <c:v>4.6550000000000002</c:v>
                </c:pt>
                <c:pt idx="79">
                  <c:v>4.6840000000000002</c:v>
                </c:pt>
                <c:pt idx="80">
                  <c:v>4.7069999999999999</c:v>
                </c:pt>
                <c:pt idx="81">
                  <c:v>4.7229999999999999</c:v>
                </c:pt>
                <c:pt idx="82">
                  <c:v>4.734</c:v>
                </c:pt>
                <c:pt idx="83">
                  <c:v>4.7409999999999997</c:v>
                </c:pt>
                <c:pt idx="84">
                  <c:v>4.7430000000000003</c:v>
                </c:pt>
                <c:pt idx="85">
                  <c:v>4.7370000000000001</c:v>
                </c:pt>
                <c:pt idx="86">
                  <c:v>4.718</c:v>
                </c:pt>
                <c:pt idx="87">
                  <c:v>4.6859999999999999</c:v>
                </c:pt>
                <c:pt idx="88">
                  <c:v>4.6340000000000003</c:v>
                </c:pt>
                <c:pt idx="89">
                  <c:v>4.5439999999999996</c:v>
                </c:pt>
                <c:pt idx="90">
                  <c:v>4.4610000000000003</c:v>
                </c:pt>
                <c:pt idx="91">
                  <c:v>4.4459999999999997</c:v>
                </c:pt>
                <c:pt idx="92">
                  <c:v>4.4320000000000004</c:v>
                </c:pt>
                <c:pt idx="93">
                  <c:v>4.4189999999999996</c:v>
                </c:pt>
                <c:pt idx="94">
                  <c:v>4.4080000000000004</c:v>
                </c:pt>
                <c:pt idx="95">
                  <c:v>4.399</c:v>
                </c:pt>
                <c:pt idx="96">
                  <c:v>4.3920000000000003</c:v>
                </c:pt>
                <c:pt idx="97">
                  <c:v>4.3879999999999999</c:v>
                </c:pt>
                <c:pt idx="98">
                  <c:v>4.3869999999999996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B321-4569-9019-70A81094D578}"/>
            </c:ext>
          </c:extLst>
        </c:ser>
        <c:ser>
          <c:idx val="14"/>
          <c:order val="14"/>
          <c:tx>
            <c:v>band 14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Data'!$O$1:$O$99</c:f>
              <c:numCache>
                <c:formatCode>General</c:formatCode>
                <c:ptCount val="99"/>
                <c:pt idx="0">
                  <c:v>4.8079999999999998</c:v>
                </c:pt>
                <c:pt idx="1">
                  <c:v>4.7880000000000003</c:v>
                </c:pt>
                <c:pt idx="2">
                  <c:v>4.734</c:v>
                </c:pt>
                <c:pt idx="3">
                  <c:v>4.6609999999999996</c:v>
                </c:pt>
                <c:pt idx="4">
                  <c:v>4.5830000000000002</c:v>
                </c:pt>
                <c:pt idx="5">
                  <c:v>4.5090000000000003</c:v>
                </c:pt>
                <c:pt idx="6">
                  <c:v>4.5110000000000001</c:v>
                </c:pt>
                <c:pt idx="7">
                  <c:v>4.577</c:v>
                </c:pt>
                <c:pt idx="8">
                  <c:v>4.6760000000000002</c:v>
                </c:pt>
                <c:pt idx="9">
                  <c:v>4.7030000000000003</c:v>
                </c:pt>
                <c:pt idx="10">
                  <c:v>4.5780000000000003</c:v>
                </c:pt>
                <c:pt idx="11">
                  <c:v>4.6180000000000003</c:v>
                </c:pt>
                <c:pt idx="12">
                  <c:v>4.6260000000000003</c:v>
                </c:pt>
                <c:pt idx="13">
                  <c:v>4.5730000000000004</c:v>
                </c:pt>
                <c:pt idx="14">
                  <c:v>4.5570000000000004</c:v>
                </c:pt>
                <c:pt idx="15">
                  <c:v>4.5289999999999999</c:v>
                </c:pt>
                <c:pt idx="16">
                  <c:v>4.4640000000000004</c:v>
                </c:pt>
                <c:pt idx="17">
                  <c:v>4.3940000000000001</c:v>
                </c:pt>
                <c:pt idx="18">
                  <c:v>4.3419999999999996</c:v>
                </c:pt>
                <c:pt idx="19">
                  <c:v>4.3209999999999997</c:v>
                </c:pt>
                <c:pt idx="20">
                  <c:v>4.3460000000000001</c:v>
                </c:pt>
                <c:pt idx="21">
                  <c:v>4.367</c:v>
                </c:pt>
                <c:pt idx="22">
                  <c:v>4.3630000000000004</c:v>
                </c:pt>
                <c:pt idx="23">
                  <c:v>4.3890000000000002</c:v>
                </c:pt>
                <c:pt idx="24">
                  <c:v>4.4139999999999997</c:v>
                </c:pt>
                <c:pt idx="25">
                  <c:v>4.4379999999999997</c:v>
                </c:pt>
                <c:pt idx="26">
                  <c:v>4.4580000000000002</c:v>
                </c:pt>
                <c:pt idx="27">
                  <c:v>4.4729999999999999</c:v>
                </c:pt>
                <c:pt idx="28">
                  <c:v>4.4779999999999998</c:v>
                </c:pt>
                <c:pt idx="29">
                  <c:v>4.45</c:v>
                </c:pt>
                <c:pt idx="30">
                  <c:v>4.3840000000000003</c:v>
                </c:pt>
                <c:pt idx="31">
                  <c:v>4.4909999999999997</c:v>
                </c:pt>
                <c:pt idx="32">
                  <c:v>4.516</c:v>
                </c:pt>
                <c:pt idx="33">
                  <c:v>4.4740000000000002</c:v>
                </c:pt>
                <c:pt idx="34">
                  <c:v>4.4329999999999998</c:v>
                </c:pt>
                <c:pt idx="35">
                  <c:v>4.5149999999999997</c:v>
                </c:pt>
                <c:pt idx="36">
                  <c:v>4.6139999999999999</c:v>
                </c:pt>
                <c:pt idx="37">
                  <c:v>4.67</c:v>
                </c:pt>
                <c:pt idx="38">
                  <c:v>4.7</c:v>
                </c:pt>
                <c:pt idx="39">
                  <c:v>4.7359999999999998</c:v>
                </c:pt>
                <c:pt idx="40">
                  <c:v>4.7720000000000002</c:v>
                </c:pt>
                <c:pt idx="41">
                  <c:v>4.798</c:v>
                </c:pt>
                <c:pt idx="42">
                  <c:v>4.8079999999999998</c:v>
                </c:pt>
                <c:pt idx="43">
                  <c:v>4.7939999999999996</c:v>
                </c:pt>
                <c:pt idx="44">
                  <c:v>4.7569999999999997</c:v>
                </c:pt>
                <c:pt idx="45">
                  <c:v>4.6989999999999998</c:v>
                </c:pt>
                <c:pt idx="46">
                  <c:v>4.625</c:v>
                </c:pt>
                <c:pt idx="47">
                  <c:v>4.5369999999999999</c:v>
                </c:pt>
                <c:pt idx="48">
                  <c:v>4.4320000000000004</c:v>
                </c:pt>
                <c:pt idx="49">
                  <c:v>4.3040000000000003</c:v>
                </c:pt>
                <c:pt idx="50">
                  <c:v>4.2839999999999998</c:v>
                </c:pt>
                <c:pt idx="51">
                  <c:v>4.2590000000000003</c:v>
                </c:pt>
                <c:pt idx="52">
                  <c:v>4.2279999999999998</c:v>
                </c:pt>
                <c:pt idx="53">
                  <c:v>4.2590000000000003</c:v>
                </c:pt>
                <c:pt idx="54">
                  <c:v>4.3369999999999997</c:v>
                </c:pt>
                <c:pt idx="55">
                  <c:v>4.4189999999999996</c:v>
                </c:pt>
                <c:pt idx="56">
                  <c:v>4.3869999999999996</c:v>
                </c:pt>
                <c:pt idx="57">
                  <c:v>4.3899999999999997</c:v>
                </c:pt>
                <c:pt idx="58">
                  <c:v>4.3940000000000001</c:v>
                </c:pt>
                <c:pt idx="59">
                  <c:v>4.3879999999999999</c:v>
                </c:pt>
                <c:pt idx="60">
                  <c:v>4.3650000000000002</c:v>
                </c:pt>
                <c:pt idx="61">
                  <c:v>4.3470000000000004</c:v>
                </c:pt>
                <c:pt idx="62">
                  <c:v>4.415</c:v>
                </c:pt>
                <c:pt idx="63">
                  <c:v>4.5579999999999998</c:v>
                </c:pt>
                <c:pt idx="64">
                  <c:v>4.5979999999999999</c:v>
                </c:pt>
                <c:pt idx="65">
                  <c:v>4.6289999999999996</c:v>
                </c:pt>
                <c:pt idx="66">
                  <c:v>4.6150000000000002</c:v>
                </c:pt>
                <c:pt idx="67">
                  <c:v>4.5060000000000002</c:v>
                </c:pt>
                <c:pt idx="68">
                  <c:v>4.524</c:v>
                </c:pt>
                <c:pt idx="69">
                  <c:v>4.5279999999999996</c:v>
                </c:pt>
                <c:pt idx="70">
                  <c:v>4.5259999999999998</c:v>
                </c:pt>
                <c:pt idx="71">
                  <c:v>4.5270000000000001</c:v>
                </c:pt>
                <c:pt idx="72">
                  <c:v>4.532</c:v>
                </c:pt>
                <c:pt idx="73">
                  <c:v>4.5410000000000004</c:v>
                </c:pt>
                <c:pt idx="74">
                  <c:v>4.5540000000000003</c:v>
                </c:pt>
                <c:pt idx="75">
                  <c:v>4.5720000000000001</c:v>
                </c:pt>
                <c:pt idx="76">
                  <c:v>4.5970000000000004</c:v>
                </c:pt>
                <c:pt idx="77">
                  <c:v>4.6269999999999998</c:v>
                </c:pt>
                <c:pt idx="78">
                  <c:v>4.6580000000000004</c:v>
                </c:pt>
                <c:pt idx="79">
                  <c:v>4.6870000000000003</c:v>
                </c:pt>
                <c:pt idx="80">
                  <c:v>4.7089999999999996</c:v>
                </c:pt>
                <c:pt idx="81">
                  <c:v>4.726</c:v>
                </c:pt>
                <c:pt idx="82">
                  <c:v>4.7370000000000001</c:v>
                </c:pt>
                <c:pt idx="83">
                  <c:v>4.7430000000000003</c:v>
                </c:pt>
                <c:pt idx="84">
                  <c:v>4.7450000000000001</c:v>
                </c:pt>
                <c:pt idx="85">
                  <c:v>4.7389999999999999</c:v>
                </c:pt>
                <c:pt idx="86">
                  <c:v>4.72</c:v>
                </c:pt>
                <c:pt idx="87">
                  <c:v>4.6870000000000003</c:v>
                </c:pt>
                <c:pt idx="88">
                  <c:v>4.6349999999999998</c:v>
                </c:pt>
                <c:pt idx="89">
                  <c:v>4.5449999999999999</c:v>
                </c:pt>
                <c:pt idx="90">
                  <c:v>4.4619999999999997</c:v>
                </c:pt>
                <c:pt idx="91">
                  <c:v>4.4470000000000001</c:v>
                </c:pt>
                <c:pt idx="92">
                  <c:v>4.4320000000000004</c:v>
                </c:pt>
                <c:pt idx="93">
                  <c:v>4.42</c:v>
                </c:pt>
                <c:pt idx="94">
                  <c:v>4.4080000000000004</c:v>
                </c:pt>
                <c:pt idx="95">
                  <c:v>4.399</c:v>
                </c:pt>
                <c:pt idx="96">
                  <c:v>4.3929999999999998</c:v>
                </c:pt>
                <c:pt idx="97">
                  <c:v>4.3890000000000002</c:v>
                </c:pt>
                <c:pt idx="98">
                  <c:v>4.3869999999999996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B321-4569-9019-70A81094D578}"/>
            </c:ext>
          </c:extLst>
        </c:ser>
        <c:ser>
          <c:idx val="15"/>
          <c:order val="15"/>
          <c:tx>
            <c:v>band 15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Data'!$P$1:$P$99</c:f>
              <c:numCache>
                <c:formatCode>General</c:formatCode>
                <c:ptCount val="99"/>
                <c:pt idx="0">
                  <c:v>4.8650000000000002</c:v>
                </c:pt>
                <c:pt idx="1">
                  <c:v>4.8529999999999998</c:v>
                </c:pt>
                <c:pt idx="2">
                  <c:v>4.819</c:v>
                </c:pt>
                <c:pt idx="3">
                  <c:v>4.7629999999999999</c:v>
                </c:pt>
                <c:pt idx="4">
                  <c:v>4.6890000000000001</c:v>
                </c:pt>
                <c:pt idx="5">
                  <c:v>4.6029999999999998</c:v>
                </c:pt>
                <c:pt idx="6">
                  <c:v>4.5209999999999999</c:v>
                </c:pt>
                <c:pt idx="7">
                  <c:v>4.5979999999999999</c:v>
                </c:pt>
                <c:pt idx="8">
                  <c:v>4.6790000000000003</c:v>
                </c:pt>
                <c:pt idx="9">
                  <c:v>4.7489999999999997</c:v>
                </c:pt>
                <c:pt idx="10">
                  <c:v>4.8099999999999996</c:v>
                </c:pt>
                <c:pt idx="11">
                  <c:v>4.7069999999999999</c:v>
                </c:pt>
                <c:pt idx="12">
                  <c:v>4.806</c:v>
                </c:pt>
                <c:pt idx="13">
                  <c:v>4.8760000000000003</c:v>
                </c:pt>
                <c:pt idx="14">
                  <c:v>4.8860000000000001</c:v>
                </c:pt>
                <c:pt idx="15">
                  <c:v>4.8849999999999998</c:v>
                </c:pt>
                <c:pt idx="16">
                  <c:v>4.8810000000000002</c:v>
                </c:pt>
                <c:pt idx="17">
                  <c:v>4.8739999999999997</c:v>
                </c:pt>
                <c:pt idx="18">
                  <c:v>4.8499999999999996</c:v>
                </c:pt>
                <c:pt idx="19">
                  <c:v>4.7729999999999997</c:v>
                </c:pt>
                <c:pt idx="20">
                  <c:v>4.6790000000000003</c:v>
                </c:pt>
                <c:pt idx="21">
                  <c:v>4.5940000000000003</c:v>
                </c:pt>
                <c:pt idx="22">
                  <c:v>4.5389999999999997</c:v>
                </c:pt>
                <c:pt idx="23">
                  <c:v>4.5199999999999996</c:v>
                </c:pt>
                <c:pt idx="24">
                  <c:v>4.5170000000000003</c:v>
                </c:pt>
                <c:pt idx="25">
                  <c:v>4.516</c:v>
                </c:pt>
                <c:pt idx="26">
                  <c:v>4.516</c:v>
                </c:pt>
                <c:pt idx="27">
                  <c:v>4.516</c:v>
                </c:pt>
                <c:pt idx="28">
                  <c:v>4.516</c:v>
                </c:pt>
                <c:pt idx="29">
                  <c:v>4.5810000000000004</c:v>
                </c:pt>
                <c:pt idx="30">
                  <c:v>4.6040000000000001</c:v>
                </c:pt>
                <c:pt idx="31">
                  <c:v>4.5599999999999996</c:v>
                </c:pt>
                <c:pt idx="32">
                  <c:v>4.5609999999999999</c:v>
                </c:pt>
                <c:pt idx="33">
                  <c:v>4.5990000000000002</c:v>
                </c:pt>
                <c:pt idx="34">
                  <c:v>4.6189999999999998</c:v>
                </c:pt>
                <c:pt idx="35">
                  <c:v>4.6310000000000002</c:v>
                </c:pt>
                <c:pt idx="36">
                  <c:v>4.6470000000000002</c:v>
                </c:pt>
                <c:pt idx="37">
                  <c:v>4.6959999999999997</c:v>
                </c:pt>
                <c:pt idx="38">
                  <c:v>4.7610000000000001</c:v>
                </c:pt>
                <c:pt idx="39">
                  <c:v>4.8090000000000002</c:v>
                </c:pt>
                <c:pt idx="40">
                  <c:v>4.8410000000000002</c:v>
                </c:pt>
                <c:pt idx="41">
                  <c:v>4.859</c:v>
                </c:pt>
                <c:pt idx="42">
                  <c:v>4.8650000000000002</c:v>
                </c:pt>
                <c:pt idx="43">
                  <c:v>4.8550000000000004</c:v>
                </c:pt>
                <c:pt idx="44">
                  <c:v>4.8239999999999998</c:v>
                </c:pt>
                <c:pt idx="45">
                  <c:v>4.7690000000000001</c:v>
                </c:pt>
                <c:pt idx="46">
                  <c:v>4.6909999999999998</c:v>
                </c:pt>
                <c:pt idx="47">
                  <c:v>4.5949999999999998</c:v>
                </c:pt>
                <c:pt idx="48">
                  <c:v>4.4880000000000004</c:v>
                </c:pt>
                <c:pt idx="49">
                  <c:v>4.3810000000000002</c:v>
                </c:pt>
                <c:pt idx="50">
                  <c:v>4.2839999999999998</c:v>
                </c:pt>
                <c:pt idx="51">
                  <c:v>4.2590000000000003</c:v>
                </c:pt>
                <c:pt idx="52">
                  <c:v>4.258</c:v>
                </c:pt>
                <c:pt idx="53">
                  <c:v>4.3689999999999998</c:v>
                </c:pt>
                <c:pt idx="54">
                  <c:v>4.4770000000000003</c:v>
                </c:pt>
                <c:pt idx="55">
                  <c:v>4.444</c:v>
                </c:pt>
                <c:pt idx="56">
                  <c:v>4.5030000000000001</c:v>
                </c:pt>
                <c:pt idx="57">
                  <c:v>4.4939999999999998</c:v>
                </c:pt>
                <c:pt idx="58">
                  <c:v>4.4729999999999999</c:v>
                </c:pt>
                <c:pt idx="59">
                  <c:v>4.4640000000000004</c:v>
                </c:pt>
                <c:pt idx="60">
                  <c:v>4.4779999999999998</c:v>
                </c:pt>
                <c:pt idx="61">
                  <c:v>4.5030000000000001</c:v>
                </c:pt>
                <c:pt idx="62">
                  <c:v>4.5330000000000004</c:v>
                </c:pt>
                <c:pt idx="63">
                  <c:v>4.5650000000000004</c:v>
                </c:pt>
                <c:pt idx="64">
                  <c:v>4.6740000000000004</c:v>
                </c:pt>
                <c:pt idx="65">
                  <c:v>4.7169999999999996</c:v>
                </c:pt>
                <c:pt idx="66">
                  <c:v>4.6580000000000004</c:v>
                </c:pt>
                <c:pt idx="67">
                  <c:v>4.6900000000000004</c:v>
                </c:pt>
                <c:pt idx="68">
                  <c:v>4.726</c:v>
                </c:pt>
                <c:pt idx="69">
                  <c:v>4.7709999999999999</c:v>
                </c:pt>
                <c:pt idx="70">
                  <c:v>4.8109999999999999</c:v>
                </c:pt>
                <c:pt idx="71">
                  <c:v>4.7850000000000001</c:v>
                </c:pt>
                <c:pt idx="72">
                  <c:v>4.7530000000000001</c:v>
                </c:pt>
                <c:pt idx="73">
                  <c:v>4.7290000000000001</c:v>
                </c:pt>
                <c:pt idx="74">
                  <c:v>4.7169999999999996</c:v>
                </c:pt>
                <c:pt idx="75">
                  <c:v>4.7229999999999999</c:v>
                </c:pt>
                <c:pt idx="76">
                  <c:v>4.7569999999999997</c:v>
                </c:pt>
                <c:pt idx="77">
                  <c:v>4.8150000000000004</c:v>
                </c:pt>
                <c:pt idx="78">
                  <c:v>4.883</c:v>
                </c:pt>
                <c:pt idx="79">
                  <c:v>4.9400000000000004</c:v>
                </c:pt>
                <c:pt idx="80">
                  <c:v>4.9539999999999997</c:v>
                </c:pt>
                <c:pt idx="81">
                  <c:v>4.9630000000000001</c:v>
                </c:pt>
                <c:pt idx="82">
                  <c:v>4.9690000000000003</c:v>
                </c:pt>
                <c:pt idx="83">
                  <c:v>4.9729999999999999</c:v>
                </c:pt>
                <c:pt idx="84">
                  <c:v>4.9740000000000002</c:v>
                </c:pt>
                <c:pt idx="85">
                  <c:v>4.97</c:v>
                </c:pt>
                <c:pt idx="86">
                  <c:v>4.9589999999999996</c:v>
                </c:pt>
                <c:pt idx="87">
                  <c:v>4.8929999999999998</c:v>
                </c:pt>
                <c:pt idx="88">
                  <c:v>4.7720000000000002</c:v>
                </c:pt>
                <c:pt idx="89">
                  <c:v>4.6589999999999998</c:v>
                </c:pt>
                <c:pt idx="90">
                  <c:v>4.5789999999999997</c:v>
                </c:pt>
                <c:pt idx="91">
                  <c:v>4.51</c:v>
                </c:pt>
                <c:pt idx="92">
                  <c:v>4.4550000000000001</c:v>
                </c:pt>
                <c:pt idx="93">
                  <c:v>4.4359999999999999</c:v>
                </c:pt>
                <c:pt idx="94">
                  <c:v>4.4470000000000001</c:v>
                </c:pt>
                <c:pt idx="95">
                  <c:v>4.4660000000000002</c:v>
                </c:pt>
                <c:pt idx="96">
                  <c:v>4.4850000000000003</c:v>
                </c:pt>
                <c:pt idx="97">
                  <c:v>4.4980000000000002</c:v>
                </c:pt>
                <c:pt idx="98">
                  <c:v>4.5030000000000001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B321-4569-9019-70A81094D578}"/>
            </c:ext>
          </c:extLst>
        </c:ser>
        <c:ser>
          <c:idx val="16"/>
          <c:order val="16"/>
          <c:tx>
            <c:v>band 16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Data'!$Q$1:$Q$99</c:f>
              <c:numCache>
                <c:formatCode>General</c:formatCode>
                <c:ptCount val="99"/>
                <c:pt idx="0">
                  <c:v>4.8760000000000003</c:v>
                </c:pt>
                <c:pt idx="1">
                  <c:v>4.8780000000000001</c:v>
                </c:pt>
                <c:pt idx="2">
                  <c:v>4.8840000000000003</c:v>
                </c:pt>
                <c:pt idx="3">
                  <c:v>4.8959999999999999</c:v>
                </c:pt>
                <c:pt idx="4">
                  <c:v>4.9139999999999997</c:v>
                </c:pt>
                <c:pt idx="5">
                  <c:v>4.9320000000000004</c:v>
                </c:pt>
                <c:pt idx="6">
                  <c:v>4.9160000000000004</c:v>
                </c:pt>
                <c:pt idx="7">
                  <c:v>4.8879999999999999</c:v>
                </c:pt>
                <c:pt idx="8">
                  <c:v>4.8079999999999998</c:v>
                </c:pt>
                <c:pt idx="9">
                  <c:v>4.7699999999999996</c:v>
                </c:pt>
                <c:pt idx="10">
                  <c:v>4.8129999999999997</c:v>
                </c:pt>
                <c:pt idx="11">
                  <c:v>4.8609999999999998</c:v>
                </c:pt>
                <c:pt idx="12">
                  <c:v>4.891</c:v>
                </c:pt>
                <c:pt idx="13">
                  <c:v>4.8899999999999997</c:v>
                </c:pt>
                <c:pt idx="14">
                  <c:v>4.8860000000000001</c:v>
                </c:pt>
                <c:pt idx="15">
                  <c:v>4.8849999999999998</c:v>
                </c:pt>
                <c:pt idx="16">
                  <c:v>4.8810000000000002</c:v>
                </c:pt>
                <c:pt idx="17">
                  <c:v>4.8739999999999997</c:v>
                </c:pt>
                <c:pt idx="18">
                  <c:v>4.8499999999999996</c:v>
                </c:pt>
                <c:pt idx="19">
                  <c:v>4.7729999999999997</c:v>
                </c:pt>
                <c:pt idx="20">
                  <c:v>4.68</c:v>
                </c:pt>
                <c:pt idx="21">
                  <c:v>4.5949999999999998</c:v>
                </c:pt>
                <c:pt idx="22">
                  <c:v>4.54</c:v>
                </c:pt>
                <c:pt idx="23">
                  <c:v>4.5209999999999999</c:v>
                </c:pt>
                <c:pt idx="24">
                  <c:v>4.5179999999999998</c:v>
                </c:pt>
                <c:pt idx="25">
                  <c:v>4.5179999999999998</c:v>
                </c:pt>
                <c:pt idx="26">
                  <c:v>4.5179999999999998</c:v>
                </c:pt>
                <c:pt idx="27">
                  <c:v>4.5179999999999998</c:v>
                </c:pt>
                <c:pt idx="28">
                  <c:v>4.5179999999999998</c:v>
                </c:pt>
                <c:pt idx="29">
                  <c:v>4.5819999999999999</c:v>
                </c:pt>
                <c:pt idx="30">
                  <c:v>4.641</c:v>
                </c:pt>
                <c:pt idx="31">
                  <c:v>4.6970000000000001</c:v>
                </c:pt>
                <c:pt idx="32">
                  <c:v>4.7469999999999999</c:v>
                </c:pt>
                <c:pt idx="33">
                  <c:v>4.7930000000000001</c:v>
                </c:pt>
                <c:pt idx="34">
                  <c:v>4.8330000000000002</c:v>
                </c:pt>
                <c:pt idx="35">
                  <c:v>4.8689999999999998</c:v>
                </c:pt>
                <c:pt idx="36">
                  <c:v>4.8890000000000002</c:v>
                </c:pt>
                <c:pt idx="37">
                  <c:v>4.8899999999999997</c:v>
                </c:pt>
                <c:pt idx="38">
                  <c:v>4.8879999999999999</c:v>
                </c:pt>
                <c:pt idx="39">
                  <c:v>4.8840000000000003</c:v>
                </c:pt>
                <c:pt idx="40">
                  <c:v>4.88</c:v>
                </c:pt>
                <c:pt idx="41">
                  <c:v>4.8769999999999998</c:v>
                </c:pt>
                <c:pt idx="42">
                  <c:v>4.8760000000000003</c:v>
                </c:pt>
                <c:pt idx="43">
                  <c:v>4.8730000000000002</c:v>
                </c:pt>
                <c:pt idx="44">
                  <c:v>4.8639999999999999</c:v>
                </c:pt>
                <c:pt idx="45">
                  <c:v>4.8499999999999996</c:v>
                </c:pt>
                <c:pt idx="46">
                  <c:v>4.83</c:v>
                </c:pt>
                <c:pt idx="47">
                  <c:v>4.8040000000000003</c:v>
                </c:pt>
                <c:pt idx="48">
                  <c:v>4.7729999999999997</c:v>
                </c:pt>
                <c:pt idx="49">
                  <c:v>4.7380000000000004</c:v>
                </c:pt>
                <c:pt idx="50">
                  <c:v>4.6980000000000004</c:v>
                </c:pt>
                <c:pt idx="51">
                  <c:v>4.6529999999999996</c:v>
                </c:pt>
                <c:pt idx="52">
                  <c:v>4.6050000000000004</c:v>
                </c:pt>
                <c:pt idx="53">
                  <c:v>4.5540000000000003</c:v>
                </c:pt>
                <c:pt idx="54">
                  <c:v>4.5</c:v>
                </c:pt>
                <c:pt idx="55">
                  <c:v>4.5810000000000004</c:v>
                </c:pt>
                <c:pt idx="56">
                  <c:v>4.5069999999999997</c:v>
                </c:pt>
                <c:pt idx="57">
                  <c:v>4.4980000000000002</c:v>
                </c:pt>
                <c:pt idx="58">
                  <c:v>4.4770000000000003</c:v>
                </c:pt>
                <c:pt idx="59">
                  <c:v>4.4660000000000002</c:v>
                </c:pt>
                <c:pt idx="60">
                  <c:v>4.4779999999999998</c:v>
                </c:pt>
                <c:pt idx="61">
                  <c:v>4.5030000000000001</c:v>
                </c:pt>
                <c:pt idx="62">
                  <c:v>4.5339999999999998</c:v>
                </c:pt>
                <c:pt idx="63">
                  <c:v>4.5659999999999998</c:v>
                </c:pt>
                <c:pt idx="64">
                  <c:v>4.6749999999999998</c:v>
                </c:pt>
                <c:pt idx="65">
                  <c:v>4.7190000000000003</c:v>
                </c:pt>
                <c:pt idx="66">
                  <c:v>4.6589999999999998</c:v>
                </c:pt>
                <c:pt idx="67">
                  <c:v>4.6909999999999998</c:v>
                </c:pt>
                <c:pt idx="68">
                  <c:v>4.7279999999999998</c:v>
                </c:pt>
                <c:pt idx="69">
                  <c:v>4.7720000000000002</c:v>
                </c:pt>
                <c:pt idx="70">
                  <c:v>4.8120000000000003</c:v>
                </c:pt>
                <c:pt idx="71">
                  <c:v>4.7859999999999996</c:v>
                </c:pt>
                <c:pt idx="72">
                  <c:v>4.7539999999999996</c:v>
                </c:pt>
                <c:pt idx="73">
                  <c:v>4.7300000000000004</c:v>
                </c:pt>
                <c:pt idx="74">
                  <c:v>4.718</c:v>
                </c:pt>
                <c:pt idx="75">
                  <c:v>4.7240000000000002</c:v>
                </c:pt>
                <c:pt idx="76">
                  <c:v>4.7569999999999997</c:v>
                </c:pt>
                <c:pt idx="77">
                  <c:v>4.8170000000000002</c:v>
                </c:pt>
                <c:pt idx="78">
                  <c:v>4.8849999999999998</c:v>
                </c:pt>
                <c:pt idx="79">
                  <c:v>4.9420000000000002</c:v>
                </c:pt>
                <c:pt idx="80">
                  <c:v>4.9550000000000001</c:v>
                </c:pt>
                <c:pt idx="81">
                  <c:v>4.9649999999999999</c:v>
                </c:pt>
                <c:pt idx="82">
                  <c:v>4.9710000000000001</c:v>
                </c:pt>
                <c:pt idx="83">
                  <c:v>4.9749999999999996</c:v>
                </c:pt>
                <c:pt idx="84">
                  <c:v>4.976</c:v>
                </c:pt>
                <c:pt idx="85">
                  <c:v>4.9720000000000004</c:v>
                </c:pt>
                <c:pt idx="86">
                  <c:v>4.9610000000000003</c:v>
                </c:pt>
                <c:pt idx="87">
                  <c:v>4.8940000000000001</c:v>
                </c:pt>
                <c:pt idx="88">
                  <c:v>4.7720000000000002</c:v>
                </c:pt>
                <c:pt idx="89">
                  <c:v>4.6609999999999996</c:v>
                </c:pt>
                <c:pt idx="90">
                  <c:v>4.5810000000000004</c:v>
                </c:pt>
                <c:pt idx="91">
                  <c:v>4.5119999999999996</c:v>
                </c:pt>
                <c:pt idx="92">
                  <c:v>4.4560000000000004</c:v>
                </c:pt>
                <c:pt idx="93">
                  <c:v>4.4379999999999997</c:v>
                </c:pt>
                <c:pt idx="94">
                  <c:v>4.45</c:v>
                </c:pt>
                <c:pt idx="95">
                  <c:v>4.47</c:v>
                </c:pt>
                <c:pt idx="96">
                  <c:v>4.4889999999999999</c:v>
                </c:pt>
                <c:pt idx="97">
                  <c:v>4.5019999999999998</c:v>
                </c:pt>
                <c:pt idx="98">
                  <c:v>4.5069999999999997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B321-4569-9019-70A81094D578}"/>
            </c:ext>
          </c:extLst>
        </c:ser>
        <c:ser>
          <c:idx val="17"/>
          <c:order val="17"/>
          <c:tx>
            <c:v>band 17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Data'!$R$1:$R$99</c:f>
              <c:numCache>
                <c:formatCode>General</c:formatCode>
                <c:ptCount val="99"/>
                <c:pt idx="0">
                  <c:v>4.9820000000000002</c:v>
                </c:pt>
                <c:pt idx="1">
                  <c:v>4.9790000000000001</c:v>
                </c:pt>
                <c:pt idx="2">
                  <c:v>4.9720000000000004</c:v>
                </c:pt>
                <c:pt idx="3">
                  <c:v>4.9610000000000003</c:v>
                </c:pt>
                <c:pt idx="4">
                  <c:v>4.9470000000000001</c:v>
                </c:pt>
                <c:pt idx="5">
                  <c:v>4.9390000000000001</c:v>
                </c:pt>
                <c:pt idx="6">
                  <c:v>4.9450000000000003</c:v>
                </c:pt>
                <c:pt idx="7">
                  <c:v>4.9029999999999996</c:v>
                </c:pt>
                <c:pt idx="8">
                  <c:v>4.8940000000000001</c:v>
                </c:pt>
                <c:pt idx="9">
                  <c:v>4.8920000000000003</c:v>
                </c:pt>
                <c:pt idx="10">
                  <c:v>4.8419999999999996</c:v>
                </c:pt>
                <c:pt idx="11">
                  <c:v>4.8840000000000003</c:v>
                </c:pt>
                <c:pt idx="12">
                  <c:v>4.8940000000000001</c:v>
                </c:pt>
                <c:pt idx="13">
                  <c:v>4.9050000000000002</c:v>
                </c:pt>
                <c:pt idx="14">
                  <c:v>4.9089999999999998</c:v>
                </c:pt>
                <c:pt idx="15">
                  <c:v>4.9340000000000002</c:v>
                </c:pt>
                <c:pt idx="16">
                  <c:v>4.9870000000000001</c:v>
                </c:pt>
                <c:pt idx="17">
                  <c:v>4.9829999999999997</c:v>
                </c:pt>
                <c:pt idx="18">
                  <c:v>4.9130000000000003</c:v>
                </c:pt>
                <c:pt idx="19">
                  <c:v>4.891</c:v>
                </c:pt>
                <c:pt idx="20">
                  <c:v>4.891</c:v>
                </c:pt>
                <c:pt idx="21">
                  <c:v>4.9000000000000004</c:v>
                </c:pt>
                <c:pt idx="22">
                  <c:v>4.8959999999999999</c:v>
                </c:pt>
                <c:pt idx="23">
                  <c:v>4.8460000000000001</c:v>
                </c:pt>
                <c:pt idx="24">
                  <c:v>4.798</c:v>
                </c:pt>
                <c:pt idx="25">
                  <c:v>4.7560000000000002</c:v>
                </c:pt>
                <c:pt idx="26">
                  <c:v>4.7220000000000004</c:v>
                </c:pt>
                <c:pt idx="27">
                  <c:v>4.6989999999999998</c:v>
                </c:pt>
                <c:pt idx="28">
                  <c:v>4.6900000000000004</c:v>
                </c:pt>
                <c:pt idx="29">
                  <c:v>4.6479999999999997</c:v>
                </c:pt>
                <c:pt idx="30">
                  <c:v>4.694</c:v>
                </c:pt>
                <c:pt idx="31">
                  <c:v>4.8029999999999999</c:v>
                </c:pt>
                <c:pt idx="32">
                  <c:v>4.8319999999999999</c:v>
                </c:pt>
                <c:pt idx="33">
                  <c:v>4.8559999999999999</c:v>
                </c:pt>
                <c:pt idx="34">
                  <c:v>4.8730000000000002</c:v>
                </c:pt>
                <c:pt idx="35">
                  <c:v>4.8840000000000003</c:v>
                </c:pt>
                <c:pt idx="36">
                  <c:v>4.899</c:v>
                </c:pt>
                <c:pt idx="37">
                  <c:v>4.9249999999999998</c:v>
                </c:pt>
                <c:pt idx="38">
                  <c:v>4.9450000000000003</c:v>
                </c:pt>
                <c:pt idx="39">
                  <c:v>4.9610000000000003</c:v>
                </c:pt>
                <c:pt idx="40">
                  <c:v>4.9729999999999999</c:v>
                </c:pt>
                <c:pt idx="41">
                  <c:v>4.9800000000000004</c:v>
                </c:pt>
                <c:pt idx="42">
                  <c:v>4.9820000000000002</c:v>
                </c:pt>
                <c:pt idx="43">
                  <c:v>4.9829999999999997</c:v>
                </c:pt>
                <c:pt idx="44">
                  <c:v>4.9880000000000004</c:v>
                </c:pt>
                <c:pt idx="45">
                  <c:v>4.9960000000000004</c:v>
                </c:pt>
                <c:pt idx="46">
                  <c:v>5.008</c:v>
                </c:pt>
                <c:pt idx="47">
                  <c:v>5.0229999999999997</c:v>
                </c:pt>
                <c:pt idx="48">
                  <c:v>5.0410000000000004</c:v>
                </c:pt>
                <c:pt idx="49">
                  <c:v>5.0620000000000003</c:v>
                </c:pt>
                <c:pt idx="50">
                  <c:v>5.0490000000000004</c:v>
                </c:pt>
                <c:pt idx="51">
                  <c:v>4.9589999999999996</c:v>
                </c:pt>
                <c:pt idx="52">
                  <c:v>4.867</c:v>
                </c:pt>
                <c:pt idx="53">
                  <c:v>4.7750000000000004</c:v>
                </c:pt>
                <c:pt idx="54">
                  <c:v>4.6840000000000002</c:v>
                </c:pt>
                <c:pt idx="55">
                  <c:v>4.593</c:v>
                </c:pt>
                <c:pt idx="56">
                  <c:v>4.68</c:v>
                </c:pt>
                <c:pt idx="57">
                  <c:v>4.6859999999999999</c:v>
                </c:pt>
                <c:pt idx="58">
                  <c:v>4.7050000000000001</c:v>
                </c:pt>
                <c:pt idx="59">
                  <c:v>4.734</c:v>
                </c:pt>
                <c:pt idx="60">
                  <c:v>4.7699999999999996</c:v>
                </c:pt>
                <c:pt idx="61">
                  <c:v>4.806</c:v>
                </c:pt>
                <c:pt idx="62">
                  <c:v>4.8339999999999996</c:v>
                </c:pt>
                <c:pt idx="63">
                  <c:v>4.8449999999999998</c:v>
                </c:pt>
                <c:pt idx="64">
                  <c:v>4.8259999999999996</c:v>
                </c:pt>
                <c:pt idx="65">
                  <c:v>4.7889999999999997</c:v>
                </c:pt>
                <c:pt idx="66">
                  <c:v>4.8179999999999996</c:v>
                </c:pt>
                <c:pt idx="67">
                  <c:v>4.84</c:v>
                </c:pt>
                <c:pt idx="68">
                  <c:v>4.8499999999999996</c:v>
                </c:pt>
                <c:pt idx="69">
                  <c:v>4.8540000000000001</c:v>
                </c:pt>
                <c:pt idx="70">
                  <c:v>4.8559999999999999</c:v>
                </c:pt>
                <c:pt idx="71">
                  <c:v>4.8559999999999999</c:v>
                </c:pt>
                <c:pt idx="72">
                  <c:v>4.8570000000000002</c:v>
                </c:pt>
                <c:pt idx="73">
                  <c:v>4.8600000000000003</c:v>
                </c:pt>
                <c:pt idx="74">
                  <c:v>4.8639999999999999</c:v>
                </c:pt>
                <c:pt idx="75">
                  <c:v>4.8719999999999999</c:v>
                </c:pt>
                <c:pt idx="76">
                  <c:v>4.883</c:v>
                </c:pt>
                <c:pt idx="77">
                  <c:v>4.9000000000000004</c:v>
                </c:pt>
                <c:pt idx="78">
                  <c:v>4.9210000000000003</c:v>
                </c:pt>
                <c:pt idx="79">
                  <c:v>4.9489999999999998</c:v>
                </c:pt>
                <c:pt idx="80">
                  <c:v>5.0069999999999997</c:v>
                </c:pt>
                <c:pt idx="81">
                  <c:v>5.0540000000000003</c:v>
                </c:pt>
                <c:pt idx="82">
                  <c:v>5.0869999999999997</c:v>
                </c:pt>
                <c:pt idx="83">
                  <c:v>5.1070000000000002</c:v>
                </c:pt>
                <c:pt idx="84">
                  <c:v>5.1130000000000004</c:v>
                </c:pt>
                <c:pt idx="85">
                  <c:v>5.069</c:v>
                </c:pt>
                <c:pt idx="86">
                  <c:v>4.9960000000000004</c:v>
                </c:pt>
                <c:pt idx="87">
                  <c:v>4.9409999999999998</c:v>
                </c:pt>
                <c:pt idx="88">
                  <c:v>4.9169999999999998</c:v>
                </c:pt>
                <c:pt idx="89">
                  <c:v>4.8869999999999996</c:v>
                </c:pt>
                <c:pt idx="90">
                  <c:v>4.8540000000000001</c:v>
                </c:pt>
                <c:pt idx="91">
                  <c:v>4.82</c:v>
                </c:pt>
                <c:pt idx="92">
                  <c:v>4.7859999999999996</c:v>
                </c:pt>
                <c:pt idx="93">
                  <c:v>4.7560000000000002</c:v>
                </c:pt>
                <c:pt idx="94">
                  <c:v>4.7290000000000001</c:v>
                </c:pt>
                <c:pt idx="95">
                  <c:v>4.7080000000000002</c:v>
                </c:pt>
                <c:pt idx="96">
                  <c:v>4.6929999999999996</c:v>
                </c:pt>
                <c:pt idx="97">
                  <c:v>4.6829999999999998</c:v>
                </c:pt>
                <c:pt idx="98">
                  <c:v>4.68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B321-4569-9019-70A81094D578}"/>
            </c:ext>
          </c:extLst>
        </c:ser>
        <c:ser>
          <c:idx val="18"/>
          <c:order val="18"/>
          <c:tx>
            <c:v>band 18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Data'!$S$1:$S$99</c:f>
              <c:numCache>
                <c:formatCode>General</c:formatCode>
                <c:ptCount val="99"/>
                <c:pt idx="0">
                  <c:v>4.9820000000000002</c:v>
                </c:pt>
                <c:pt idx="1">
                  <c:v>4.984</c:v>
                </c:pt>
                <c:pt idx="2">
                  <c:v>4.9889999999999999</c:v>
                </c:pt>
                <c:pt idx="3">
                  <c:v>4.9939999999999998</c:v>
                </c:pt>
                <c:pt idx="4">
                  <c:v>4.992</c:v>
                </c:pt>
                <c:pt idx="5">
                  <c:v>4.9779999999999998</c:v>
                </c:pt>
                <c:pt idx="6">
                  <c:v>4.9720000000000004</c:v>
                </c:pt>
                <c:pt idx="7">
                  <c:v>5.0129999999999999</c:v>
                </c:pt>
                <c:pt idx="8">
                  <c:v>5.0570000000000004</c:v>
                </c:pt>
                <c:pt idx="9">
                  <c:v>4.9290000000000003</c:v>
                </c:pt>
                <c:pt idx="10">
                  <c:v>4.8959999999999999</c:v>
                </c:pt>
                <c:pt idx="11">
                  <c:v>4.91</c:v>
                </c:pt>
                <c:pt idx="12">
                  <c:v>4.95</c:v>
                </c:pt>
                <c:pt idx="13">
                  <c:v>4.9950000000000001</c:v>
                </c:pt>
                <c:pt idx="14">
                  <c:v>4.9089999999999998</c:v>
                </c:pt>
                <c:pt idx="15">
                  <c:v>4.9349999999999996</c:v>
                </c:pt>
                <c:pt idx="16">
                  <c:v>4.9880000000000004</c:v>
                </c:pt>
                <c:pt idx="17">
                  <c:v>4.9829999999999997</c:v>
                </c:pt>
                <c:pt idx="18">
                  <c:v>4.9130000000000003</c:v>
                </c:pt>
                <c:pt idx="19">
                  <c:v>4.891</c:v>
                </c:pt>
                <c:pt idx="20">
                  <c:v>4.8920000000000003</c:v>
                </c:pt>
                <c:pt idx="21">
                  <c:v>4.9009999999999998</c:v>
                </c:pt>
                <c:pt idx="22">
                  <c:v>4.8979999999999997</c:v>
                </c:pt>
                <c:pt idx="23">
                  <c:v>4.8470000000000004</c:v>
                </c:pt>
                <c:pt idx="24">
                  <c:v>4.8</c:v>
                </c:pt>
                <c:pt idx="25">
                  <c:v>4.7569999999999997</c:v>
                </c:pt>
                <c:pt idx="26">
                  <c:v>4.7229999999999999</c:v>
                </c:pt>
                <c:pt idx="27">
                  <c:v>4.6989999999999998</c:v>
                </c:pt>
                <c:pt idx="28">
                  <c:v>4.6909999999999998</c:v>
                </c:pt>
                <c:pt idx="29">
                  <c:v>4.7309999999999999</c:v>
                </c:pt>
                <c:pt idx="30">
                  <c:v>4.7690000000000001</c:v>
                </c:pt>
                <c:pt idx="31">
                  <c:v>4.8099999999999996</c:v>
                </c:pt>
                <c:pt idx="32">
                  <c:v>4.9290000000000003</c:v>
                </c:pt>
                <c:pt idx="33">
                  <c:v>5.0490000000000004</c:v>
                </c:pt>
                <c:pt idx="34">
                  <c:v>5.0599999999999996</c:v>
                </c:pt>
                <c:pt idx="35">
                  <c:v>5.0510000000000002</c:v>
                </c:pt>
                <c:pt idx="36">
                  <c:v>5.0389999999999997</c:v>
                </c:pt>
                <c:pt idx="37">
                  <c:v>5.0259999999999998</c:v>
                </c:pt>
                <c:pt idx="38">
                  <c:v>5.0119999999999996</c:v>
                </c:pt>
                <c:pt idx="39">
                  <c:v>5</c:v>
                </c:pt>
                <c:pt idx="40">
                  <c:v>4.99</c:v>
                </c:pt>
                <c:pt idx="41">
                  <c:v>4.984</c:v>
                </c:pt>
                <c:pt idx="42">
                  <c:v>4.9820000000000002</c:v>
                </c:pt>
                <c:pt idx="43">
                  <c:v>4.9829999999999997</c:v>
                </c:pt>
                <c:pt idx="44">
                  <c:v>4.9880000000000004</c:v>
                </c:pt>
                <c:pt idx="45">
                  <c:v>4.9960000000000004</c:v>
                </c:pt>
                <c:pt idx="46">
                  <c:v>5.008</c:v>
                </c:pt>
                <c:pt idx="47">
                  <c:v>5.0229999999999997</c:v>
                </c:pt>
                <c:pt idx="48">
                  <c:v>5.0410000000000004</c:v>
                </c:pt>
                <c:pt idx="49">
                  <c:v>5.0620000000000003</c:v>
                </c:pt>
                <c:pt idx="50">
                  <c:v>5.0869999999999997</c:v>
                </c:pt>
                <c:pt idx="51">
                  <c:v>5.0919999999999996</c:v>
                </c:pt>
                <c:pt idx="52">
                  <c:v>5.0220000000000002</c:v>
                </c:pt>
                <c:pt idx="53">
                  <c:v>4.9459999999999997</c:v>
                </c:pt>
                <c:pt idx="54">
                  <c:v>4.8630000000000004</c:v>
                </c:pt>
                <c:pt idx="55">
                  <c:v>4.7750000000000004</c:v>
                </c:pt>
                <c:pt idx="56">
                  <c:v>4.681</c:v>
                </c:pt>
                <c:pt idx="57">
                  <c:v>4.6870000000000003</c:v>
                </c:pt>
                <c:pt idx="58">
                  <c:v>4.7050000000000001</c:v>
                </c:pt>
                <c:pt idx="59">
                  <c:v>4.734</c:v>
                </c:pt>
                <c:pt idx="60">
                  <c:v>4.7699999999999996</c:v>
                </c:pt>
                <c:pt idx="61">
                  <c:v>4.806</c:v>
                </c:pt>
                <c:pt idx="62">
                  <c:v>4.835</c:v>
                </c:pt>
                <c:pt idx="63">
                  <c:v>4.8460000000000001</c:v>
                </c:pt>
                <c:pt idx="64">
                  <c:v>4.8280000000000003</c:v>
                </c:pt>
                <c:pt idx="65">
                  <c:v>4.7910000000000004</c:v>
                </c:pt>
                <c:pt idx="66">
                  <c:v>4.819</c:v>
                </c:pt>
                <c:pt idx="67">
                  <c:v>4.8410000000000002</c:v>
                </c:pt>
                <c:pt idx="68">
                  <c:v>4.851</c:v>
                </c:pt>
                <c:pt idx="69">
                  <c:v>4.8550000000000004</c:v>
                </c:pt>
                <c:pt idx="70">
                  <c:v>4.8559999999999999</c:v>
                </c:pt>
                <c:pt idx="71">
                  <c:v>4.8570000000000002</c:v>
                </c:pt>
                <c:pt idx="72">
                  <c:v>4.859</c:v>
                </c:pt>
                <c:pt idx="73">
                  <c:v>4.8609999999999998</c:v>
                </c:pt>
                <c:pt idx="74">
                  <c:v>4.8659999999999997</c:v>
                </c:pt>
                <c:pt idx="75">
                  <c:v>4.8730000000000002</c:v>
                </c:pt>
                <c:pt idx="76">
                  <c:v>4.8849999999999998</c:v>
                </c:pt>
                <c:pt idx="77">
                  <c:v>4.9020000000000001</c:v>
                </c:pt>
                <c:pt idx="78">
                  <c:v>4.923</c:v>
                </c:pt>
                <c:pt idx="79">
                  <c:v>4.952</c:v>
                </c:pt>
                <c:pt idx="80">
                  <c:v>5.0090000000000003</c:v>
                </c:pt>
                <c:pt idx="81">
                  <c:v>5.056</c:v>
                </c:pt>
                <c:pt idx="82">
                  <c:v>5.0880000000000001</c:v>
                </c:pt>
                <c:pt idx="83">
                  <c:v>5.109</c:v>
                </c:pt>
                <c:pt idx="84">
                  <c:v>5.1150000000000002</c:v>
                </c:pt>
                <c:pt idx="85">
                  <c:v>5.0709999999999997</c:v>
                </c:pt>
                <c:pt idx="86">
                  <c:v>4.9969999999999999</c:v>
                </c:pt>
                <c:pt idx="87">
                  <c:v>4.9420000000000002</c:v>
                </c:pt>
                <c:pt idx="88">
                  <c:v>4.9180000000000001</c:v>
                </c:pt>
                <c:pt idx="89">
                  <c:v>4.8879999999999999</c:v>
                </c:pt>
                <c:pt idx="90">
                  <c:v>4.8550000000000004</c:v>
                </c:pt>
                <c:pt idx="91">
                  <c:v>4.82</c:v>
                </c:pt>
                <c:pt idx="92">
                  <c:v>4.7869999999999999</c:v>
                </c:pt>
                <c:pt idx="93">
                  <c:v>4.7560000000000002</c:v>
                </c:pt>
                <c:pt idx="94">
                  <c:v>4.7290000000000001</c:v>
                </c:pt>
                <c:pt idx="95">
                  <c:v>4.7080000000000002</c:v>
                </c:pt>
                <c:pt idx="96">
                  <c:v>4.6929999999999996</c:v>
                </c:pt>
                <c:pt idx="97">
                  <c:v>4.6840000000000002</c:v>
                </c:pt>
                <c:pt idx="98">
                  <c:v>4.681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B321-4569-9019-70A81094D578}"/>
            </c:ext>
          </c:extLst>
        </c:ser>
        <c:ser>
          <c:idx val="19"/>
          <c:order val="19"/>
          <c:tx>
            <c:v>band 19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Data'!$T$1:$T$99</c:f>
              <c:numCache>
                <c:formatCode>General</c:formatCode>
                <c:ptCount val="99"/>
                <c:pt idx="0">
                  <c:v>5.3970000000000002</c:v>
                </c:pt>
                <c:pt idx="1">
                  <c:v>5.3959999999999999</c:v>
                </c:pt>
                <c:pt idx="2">
                  <c:v>5.3959999999999999</c:v>
                </c:pt>
                <c:pt idx="3">
                  <c:v>5.3959999999999999</c:v>
                </c:pt>
                <c:pt idx="4">
                  <c:v>5.3650000000000002</c:v>
                </c:pt>
                <c:pt idx="5">
                  <c:v>5.3220000000000001</c:v>
                </c:pt>
                <c:pt idx="6">
                  <c:v>5.2779999999999996</c:v>
                </c:pt>
                <c:pt idx="7">
                  <c:v>5.1909999999999998</c:v>
                </c:pt>
                <c:pt idx="8">
                  <c:v>5.0620000000000003</c:v>
                </c:pt>
                <c:pt idx="9">
                  <c:v>5.1150000000000002</c:v>
                </c:pt>
                <c:pt idx="10">
                  <c:v>5.1150000000000002</c:v>
                </c:pt>
                <c:pt idx="11">
                  <c:v>5.0999999999999996</c:v>
                </c:pt>
                <c:pt idx="12">
                  <c:v>5.1059999999999999</c:v>
                </c:pt>
                <c:pt idx="13">
                  <c:v>5.0620000000000003</c:v>
                </c:pt>
                <c:pt idx="14">
                  <c:v>5.1239999999999997</c:v>
                </c:pt>
                <c:pt idx="15">
                  <c:v>5.1059999999999999</c:v>
                </c:pt>
                <c:pt idx="16">
                  <c:v>5.0549999999999997</c:v>
                </c:pt>
                <c:pt idx="17">
                  <c:v>5.0339999999999998</c:v>
                </c:pt>
                <c:pt idx="18">
                  <c:v>5.05</c:v>
                </c:pt>
                <c:pt idx="19">
                  <c:v>5.032</c:v>
                </c:pt>
                <c:pt idx="20">
                  <c:v>4.9939999999999998</c:v>
                </c:pt>
                <c:pt idx="21">
                  <c:v>4.9470000000000001</c:v>
                </c:pt>
                <c:pt idx="22">
                  <c:v>4.9169999999999998</c:v>
                </c:pt>
                <c:pt idx="23">
                  <c:v>4.9400000000000004</c:v>
                </c:pt>
                <c:pt idx="24">
                  <c:v>4.9660000000000002</c:v>
                </c:pt>
                <c:pt idx="25">
                  <c:v>4.992</c:v>
                </c:pt>
                <c:pt idx="26">
                  <c:v>5.0140000000000002</c:v>
                </c:pt>
                <c:pt idx="27">
                  <c:v>5.0289999999999999</c:v>
                </c:pt>
                <c:pt idx="28">
                  <c:v>5.0339999999999998</c:v>
                </c:pt>
                <c:pt idx="29">
                  <c:v>5.0289999999999999</c:v>
                </c:pt>
                <c:pt idx="30">
                  <c:v>5.0309999999999997</c:v>
                </c:pt>
                <c:pt idx="31">
                  <c:v>5.048</c:v>
                </c:pt>
                <c:pt idx="32">
                  <c:v>5.0659999999999998</c:v>
                </c:pt>
                <c:pt idx="33">
                  <c:v>5.0650000000000004</c:v>
                </c:pt>
                <c:pt idx="34">
                  <c:v>5.17</c:v>
                </c:pt>
                <c:pt idx="35">
                  <c:v>5.266</c:v>
                </c:pt>
                <c:pt idx="36">
                  <c:v>5.3230000000000004</c:v>
                </c:pt>
                <c:pt idx="37">
                  <c:v>5.3719999999999999</c:v>
                </c:pt>
                <c:pt idx="38">
                  <c:v>5.4</c:v>
                </c:pt>
                <c:pt idx="39">
                  <c:v>5.3970000000000002</c:v>
                </c:pt>
                <c:pt idx="40">
                  <c:v>5.3970000000000002</c:v>
                </c:pt>
                <c:pt idx="41">
                  <c:v>5.3970000000000002</c:v>
                </c:pt>
                <c:pt idx="42">
                  <c:v>5.3970000000000002</c:v>
                </c:pt>
                <c:pt idx="43">
                  <c:v>5.3929999999999998</c:v>
                </c:pt>
                <c:pt idx="44">
                  <c:v>5.3810000000000002</c:v>
                </c:pt>
                <c:pt idx="45">
                  <c:v>5.3620000000000001</c:v>
                </c:pt>
                <c:pt idx="46">
                  <c:v>5.335</c:v>
                </c:pt>
                <c:pt idx="47">
                  <c:v>5.2939999999999996</c:v>
                </c:pt>
                <c:pt idx="48">
                  <c:v>5.218</c:v>
                </c:pt>
                <c:pt idx="49">
                  <c:v>5.1360000000000001</c:v>
                </c:pt>
                <c:pt idx="50">
                  <c:v>5.0869999999999997</c:v>
                </c:pt>
                <c:pt idx="51">
                  <c:v>5.1150000000000002</c:v>
                </c:pt>
                <c:pt idx="52">
                  <c:v>5.1459999999999999</c:v>
                </c:pt>
                <c:pt idx="53">
                  <c:v>5.181</c:v>
                </c:pt>
                <c:pt idx="54">
                  <c:v>5.2190000000000003</c:v>
                </c:pt>
                <c:pt idx="55">
                  <c:v>5.2590000000000003</c:v>
                </c:pt>
                <c:pt idx="56">
                  <c:v>5.3019999999999996</c:v>
                </c:pt>
                <c:pt idx="57">
                  <c:v>5.2949999999999999</c:v>
                </c:pt>
                <c:pt idx="58">
                  <c:v>5.2770000000000001</c:v>
                </c:pt>
                <c:pt idx="59">
                  <c:v>5.2460000000000004</c:v>
                </c:pt>
                <c:pt idx="60">
                  <c:v>5.2050000000000001</c:v>
                </c:pt>
                <c:pt idx="61">
                  <c:v>5.1550000000000002</c:v>
                </c:pt>
                <c:pt idx="62">
                  <c:v>5.0970000000000004</c:v>
                </c:pt>
                <c:pt idx="63">
                  <c:v>5.032</c:v>
                </c:pt>
                <c:pt idx="64">
                  <c:v>4.9669999999999996</c:v>
                </c:pt>
                <c:pt idx="65">
                  <c:v>4.9219999999999997</c:v>
                </c:pt>
                <c:pt idx="66">
                  <c:v>4.8949999999999996</c:v>
                </c:pt>
                <c:pt idx="67">
                  <c:v>4.8780000000000001</c:v>
                </c:pt>
                <c:pt idx="68">
                  <c:v>4.867</c:v>
                </c:pt>
                <c:pt idx="69">
                  <c:v>4.8600000000000003</c:v>
                </c:pt>
                <c:pt idx="70">
                  <c:v>4.8570000000000002</c:v>
                </c:pt>
                <c:pt idx="71">
                  <c:v>4.8600000000000003</c:v>
                </c:pt>
                <c:pt idx="72">
                  <c:v>4.867</c:v>
                </c:pt>
                <c:pt idx="73">
                  <c:v>4.8769999999999998</c:v>
                </c:pt>
                <c:pt idx="74">
                  <c:v>4.8899999999999997</c:v>
                </c:pt>
                <c:pt idx="75">
                  <c:v>4.9039999999999999</c:v>
                </c:pt>
                <c:pt idx="76">
                  <c:v>4.92</c:v>
                </c:pt>
                <c:pt idx="77">
                  <c:v>4.9370000000000003</c:v>
                </c:pt>
                <c:pt idx="78">
                  <c:v>4.9569999999999999</c:v>
                </c:pt>
                <c:pt idx="79">
                  <c:v>4.9850000000000003</c:v>
                </c:pt>
                <c:pt idx="80">
                  <c:v>5.0209999999999999</c:v>
                </c:pt>
                <c:pt idx="81">
                  <c:v>5.0570000000000004</c:v>
                </c:pt>
                <c:pt idx="82">
                  <c:v>5.0890000000000004</c:v>
                </c:pt>
                <c:pt idx="83">
                  <c:v>5.109</c:v>
                </c:pt>
                <c:pt idx="84">
                  <c:v>5.1159999999999997</c:v>
                </c:pt>
                <c:pt idx="85">
                  <c:v>5.1429999999999998</c:v>
                </c:pt>
                <c:pt idx="86">
                  <c:v>5.1680000000000001</c:v>
                </c:pt>
                <c:pt idx="87">
                  <c:v>5.1950000000000003</c:v>
                </c:pt>
                <c:pt idx="88">
                  <c:v>5.2249999999999996</c:v>
                </c:pt>
                <c:pt idx="89">
                  <c:v>5.2549999999999999</c:v>
                </c:pt>
                <c:pt idx="90">
                  <c:v>5.2830000000000004</c:v>
                </c:pt>
                <c:pt idx="91">
                  <c:v>5.3049999999999997</c:v>
                </c:pt>
                <c:pt idx="92">
                  <c:v>5.3070000000000004</c:v>
                </c:pt>
                <c:pt idx="93">
                  <c:v>5.3070000000000004</c:v>
                </c:pt>
                <c:pt idx="94">
                  <c:v>5.306</c:v>
                </c:pt>
                <c:pt idx="95">
                  <c:v>5.3040000000000003</c:v>
                </c:pt>
                <c:pt idx="96">
                  <c:v>5.3029999999999999</c:v>
                </c:pt>
                <c:pt idx="97">
                  <c:v>5.3019999999999996</c:v>
                </c:pt>
                <c:pt idx="98">
                  <c:v>5.3019999999999996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B321-4569-9019-70A81094D578}"/>
            </c:ext>
          </c:extLst>
        </c:ser>
        <c:ser>
          <c:idx val="20"/>
          <c:order val="20"/>
          <c:tx>
            <c:v>band 20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Data'!$U$1:$U$99</c:f>
              <c:numCache>
                <c:formatCode>General</c:formatCode>
                <c:ptCount val="99"/>
                <c:pt idx="0">
                  <c:v>5.4219999999999997</c:v>
                </c:pt>
                <c:pt idx="1">
                  <c:v>5.4340000000000002</c:v>
                </c:pt>
                <c:pt idx="2">
                  <c:v>5.4470000000000001</c:v>
                </c:pt>
                <c:pt idx="3">
                  <c:v>5.407</c:v>
                </c:pt>
                <c:pt idx="4">
                  <c:v>5.3949999999999996</c:v>
                </c:pt>
                <c:pt idx="5">
                  <c:v>5.3940000000000001</c:v>
                </c:pt>
                <c:pt idx="6">
                  <c:v>5.3239999999999998</c:v>
                </c:pt>
                <c:pt idx="7">
                  <c:v>5.2329999999999997</c:v>
                </c:pt>
                <c:pt idx="8">
                  <c:v>5.1890000000000001</c:v>
                </c:pt>
                <c:pt idx="9">
                  <c:v>5.1479999999999997</c:v>
                </c:pt>
                <c:pt idx="10">
                  <c:v>5.1689999999999996</c:v>
                </c:pt>
                <c:pt idx="11">
                  <c:v>5.2190000000000003</c:v>
                </c:pt>
                <c:pt idx="12">
                  <c:v>5.1280000000000001</c:v>
                </c:pt>
                <c:pt idx="13">
                  <c:v>5.1189999999999998</c:v>
                </c:pt>
                <c:pt idx="14">
                  <c:v>5.1239999999999997</c:v>
                </c:pt>
                <c:pt idx="15">
                  <c:v>5.1059999999999999</c:v>
                </c:pt>
                <c:pt idx="16">
                  <c:v>5.0549999999999997</c:v>
                </c:pt>
                <c:pt idx="17">
                  <c:v>5.0359999999999996</c:v>
                </c:pt>
                <c:pt idx="18">
                  <c:v>5.0519999999999996</c:v>
                </c:pt>
                <c:pt idx="19">
                  <c:v>5.0339999999999998</c:v>
                </c:pt>
                <c:pt idx="20">
                  <c:v>4.9960000000000004</c:v>
                </c:pt>
                <c:pt idx="21">
                  <c:v>4.9489999999999998</c:v>
                </c:pt>
                <c:pt idx="22">
                  <c:v>4.9180000000000001</c:v>
                </c:pt>
                <c:pt idx="23">
                  <c:v>4.9420000000000002</c:v>
                </c:pt>
                <c:pt idx="24">
                  <c:v>4.968</c:v>
                </c:pt>
                <c:pt idx="25">
                  <c:v>4.9939999999999998</c:v>
                </c:pt>
                <c:pt idx="26">
                  <c:v>5.0170000000000003</c:v>
                </c:pt>
                <c:pt idx="27">
                  <c:v>5.032</c:v>
                </c:pt>
                <c:pt idx="28">
                  <c:v>5.0369999999999999</c:v>
                </c:pt>
                <c:pt idx="29">
                  <c:v>5.0460000000000003</c:v>
                </c:pt>
                <c:pt idx="30">
                  <c:v>5.0549999999999997</c:v>
                </c:pt>
                <c:pt idx="31">
                  <c:v>5.0629999999999997</c:v>
                </c:pt>
                <c:pt idx="32">
                  <c:v>5.085</c:v>
                </c:pt>
                <c:pt idx="33">
                  <c:v>5.14</c:v>
                </c:pt>
                <c:pt idx="34">
                  <c:v>5.2030000000000003</c:v>
                </c:pt>
                <c:pt idx="35">
                  <c:v>5.2889999999999997</c:v>
                </c:pt>
                <c:pt idx="36">
                  <c:v>5.4029999999999996</c:v>
                </c:pt>
                <c:pt idx="37">
                  <c:v>5.4050000000000002</c:v>
                </c:pt>
                <c:pt idx="38">
                  <c:v>5.4109999999999996</c:v>
                </c:pt>
                <c:pt idx="39">
                  <c:v>5.444</c:v>
                </c:pt>
                <c:pt idx="40">
                  <c:v>5.4429999999999996</c:v>
                </c:pt>
                <c:pt idx="41">
                  <c:v>5.4279999999999999</c:v>
                </c:pt>
                <c:pt idx="42">
                  <c:v>5.4219999999999997</c:v>
                </c:pt>
                <c:pt idx="43">
                  <c:v>5.4290000000000003</c:v>
                </c:pt>
                <c:pt idx="44">
                  <c:v>5.4489999999999998</c:v>
                </c:pt>
                <c:pt idx="45">
                  <c:v>5.4169999999999998</c:v>
                </c:pt>
                <c:pt idx="46">
                  <c:v>5.3609999999999998</c:v>
                </c:pt>
                <c:pt idx="47">
                  <c:v>5.3010000000000002</c:v>
                </c:pt>
                <c:pt idx="48">
                  <c:v>5.2590000000000003</c:v>
                </c:pt>
                <c:pt idx="49">
                  <c:v>5.2110000000000003</c:v>
                </c:pt>
                <c:pt idx="50">
                  <c:v>5.1550000000000002</c:v>
                </c:pt>
                <c:pt idx="51">
                  <c:v>5.1150000000000002</c:v>
                </c:pt>
                <c:pt idx="52">
                  <c:v>5.1459999999999999</c:v>
                </c:pt>
                <c:pt idx="53">
                  <c:v>5.181</c:v>
                </c:pt>
                <c:pt idx="54">
                  <c:v>5.2190000000000003</c:v>
                </c:pt>
                <c:pt idx="55">
                  <c:v>5.2590000000000003</c:v>
                </c:pt>
                <c:pt idx="56">
                  <c:v>5.3019999999999996</c:v>
                </c:pt>
                <c:pt idx="57">
                  <c:v>5.2960000000000003</c:v>
                </c:pt>
                <c:pt idx="58">
                  <c:v>5.2770000000000001</c:v>
                </c:pt>
                <c:pt idx="59">
                  <c:v>5.2469999999999999</c:v>
                </c:pt>
                <c:pt idx="60">
                  <c:v>5.2050000000000001</c:v>
                </c:pt>
                <c:pt idx="61">
                  <c:v>5.1550000000000002</c:v>
                </c:pt>
                <c:pt idx="62">
                  <c:v>5.0970000000000004</c:v>
                </c:pt>
                <c:pt idx="63">
                  <c:v>5.0330000000000004</c:v>
                </c:pt>
                <c:pt idx="64">
                  <c:v>4.968</c:v>
                </c:pt>
                <c:pt idx="65">
                  <c:v>4.9219999999999997</c:v>
                </c:pt>
                <c:pt idx="66">
                  <c:v>4.8959999999999999</c:v>
                </c:pt>
                <c:pt idx="67">
                  <c:v>4.8789999999999996</c:v>
                </c:pt>
                <c:pt idx="68">
                  <c:v>4.8680000000000003</c:v>
                </c:pt>
                <c:pt idx="69">
                  <c:v>4.8609999999999998</c:v>
                </c:pt>
                <c:pt idx="70">
                  <c:v>4.8570000000000002</c:v>
                </c:pt>
                <c:pt idx="71">
                  <c:v>4.8609999999999998</c:v>
                </c:pt>
                <c:pt idx="72">
                  <c:v>4.867</c:v>
                </c:pt>
                <c:pt idx="73">
                  <c:v>4.8780000000000001</c:v>
                </c:pt>
                <c:pt idx="74">
                  <c:v>4.891</c:v>
                </c:pt>
                <c:pt idx="75">
                  <c:v>4.9059999999999997</c:v>
                </c:pt>
                <c:pt idx="76">
                  <c:v>4.9210000000000003</c:v>
                </c:pt>
                <c:pt idx="77">
                  <c:v>4.9390000000000001</c:v>
                </c:pt>
                <c:pt idx="78">
                  <c:v>4.9589999999999996</c:v>
                </c:pt>
                <c:pt idx="79">
                  <c:v>4.9870000000000001</c:v>
                </c:pt>
                <c:pt idx="80">
                  <c:v>5.0220000000000002</c:v>
                </c:pt>
                <c:pt idx="81">
                  <c:v>5.0590000000000002</c:v>
                </c:pt>
                <c:pt idx="82">
                  <c:v>5.09</c:v>
                </c:pt>
                <c:pt idx="83">
                  <c:v>5.1100000000000003</c:v>
                </c:pt>
                <c:pt idx="84">
                  <c:v>5.117</c:v>
                </c:pt>
                <c:pt idx="85">
                  <c:v>5.1449999999999996</c:v>
                </c:pt>
                <c:pt idx="86">
                  <c:v>5.1689999999999996</c:v>
                </c:pt>
                <c:pt idx="87">
                  <c:v>5.1959999999999997</c:v>
                </c:pt>
                <c:pt idx="88">
                  <c:v>5.226</c:v>
                </c:pt>
                <c:pt idx="89">
                  <c:v>5.2560000000000002</c:v>
                </c:pt>
                <c:pt idx="90">
                  <c:v>5.2839999999999998</c:v>
                </c:pt>
                <c:pt idx="91">
                  <c:v>5.306</c:v>
                </c:pt>
                <c:pt idx="92">
                  <c:v>5.3070000000000004</c:v>
                </c:pt>
                <c:pt idx="93">
                  <c:v>5.3070000000000004</c:v>
                </c:pt>
                <c:pt idx="94">
                  <c:v>5.306</c:v>
                </c:pt>
                <c:pt idx="95">
                  <c:v>5.3049999999999997</c:v>
                </c:pt>
                <c:pt idx="96">
                  <c:v>5.3040000000000003</c:v>
                </c:pt>
                <c:pt idx="97">
                  <c:v>5.3029999999999999</c:v>
                </c:pt>
                <c:pt idx="98">
                  <c:v>5.3019999999999996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B321-4569-9019-70A81094D578}"/>
            </c:ext>
          </c:extLst>
        </c:ser>
        <c:ser>
          <c:idx val="21"/>
          <c:order val="21"/>
          <c:tx>
            <c:v>band 21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Data'!$V$1:$V$99</c:f>
              <c:numCache>
                <c:formatCode>General</c:formatCode>
                <c:ptCount val="99"/>
                <c:pt idx="0">
                  <c:v>5.4960000000000004</c:v>
                </c:pt>
                <c:pt idx="1">
                  <c:v>5.4809999999999999</c:v>
                </c:pt>
                <c:pt idx="2">
                  <c:v>5.47</c:v>
                </c:pt>
                <c:pt idx="3">
                  <c:v>5.5289999999999999</c:v>
                </c:pt>
                <c:pt idx="4">
                  <c:v>5.569</c:v>
                </c:pt>
                <c:pt idx="5">
                  <c:v>5.452</c:v>
                </c:pt>
                <c:pt idx="6">
                  <c:v>5.391</c:v>
                </c:pt>
                <c:pt idx="7">
                  <c:v>5.3860000000000001</c:v>
                </c:pt>
                <c:pt idx="8">
                  <c:v>5.3739999999999997</c:v>
                </c:pt>
                <c:pt idx="9">
                  <c:v>5.3460000000000001</c:v>
                </c:pt>
                <c:pt idx="10">
                  <c:v>5.3079999999999998</c:v>
                </c:pt>
                <c:pt idx="11">
                  <c:v>5.2350000000000003</c:v>
                </c:pt>
                <c:pt idx="12">
                  <c:v>5.2590000000000003</c:v>
                </c:pt>
                <c:pt idx="13">
                  <c:v>5.2859999999999996</c:v>
                </c:pt>
                <c:pt idx="14">
                  <c:v>5.2949999999999999</c:v>
                </c:pt>
                <c:pt idx="15">
                  <c:v>5.2919999999999998</c:v>
                </c:pt>
                <c:pt idx="16">
                  <c:v>5.2869999999999999</c:v>
                </c:pt>
                <c:pt idx="17">
                  <c:v>5.29</c:v>
                </c:pt>
                <c:pt idx="18">
                  <c:v>5.3179999999999996</c:v>
                </c:pt>
                <c:pt idx="19">
                  <c:v>5.367</c:v>
                </c:pt>
                <c:pt idx="20">
                  <c:v>5.4249999999999998</c:v>
                </c:pt>
                <c:pt idx="21">
                  <c:v>5.4809999999999999</c:v>
                </c:pt>
                <c:pt idx="22">
                  <c:v>5.53</c:v>
                </c:pt>
                <c:pt idx="23">
                  <c:v>5.5709999999999997</c:v>
                </c:pt>
                <c:pt idx="24">
                  <c:v>5.6040000000000001</c:v>
                </c:pt>
                <c:pt idx="25">
                  <c:v>5.6280000000000001</c:v>
                </c:pt>
                <c:pt idx="26">
                  <c:v>5.6449999999999996</c:v>
                </c:pt>
                <c:pt idx="27">
                  <c:v>5.6539999999999999</c:v>
                </c:pt>
                <c:pt idx="28">
                  <c:v>5.657</c:v>
                </c:pt>
                <c:pt idx="29">
                  <c:v>5.6189999999999998</c:v>
                </c:pt>
                <c:pt idx="30">
                  <c:v>5.58</c:v>
                </c:pt>
                <c:pt idx="31">
                  <c:v>5.5419999999999998</c:v>
                </c:pt>
                <c:pt idx="32">
                  <c:v>5.5069999999999997</c:v>
                </c:pt>
                <c:pt idx="33">
                  <c:v>5.4749999999999996</c:v>
                </c:pt>
                <c:pt idx="34">
                  <c:v>5.4489999999999998</c:v>
                </c:pt>
                <c:pt idx="35">
                  <c:v>5.4290000000000003</c:v>
                </c:pt>
                <c:pt idx="36">
                  <c:v>5.415</c:v>
                </c:pt>
                <c:pt idx="37">
                  <c:v>5.51</c:v>
                </c:pt>
                <c:pt idx="38">
                  <c:v>5.4930000000000003</c:v>
                </c:pt>
                <c:pt idx="39">
                  <c:v>5.4649999999999999</c:v>
                </c:pt>
                <c:pt idx="40">
                  <c:v>5.4690000000000003</c:v>
                </c:pt>
                <c:pt idx="41">
                  <c:v>5.4880000000000004</c:v>
                </c:pt>
                <c:pt idx="42">
                  <c:v>5.4960000000000004</c:v>
                </c:pt>
                <c:pt idx="43">
                  <c:v>5.4870000000000001</c:v>
                </c:pt>
                <c:pt idx="44">
                  <c:v>5.46</c:v>
                </c:pt>
                <c:pt idx="45">
                  <c:v>5.4820000000000002</c:v>
                </c:pt>
                <c:pt idx="46">
                  <c:v>5.5279999999999996</c:v>
                </c:pt>
                <c:pt idx="47">
                  <c:v>5.5869999999999997</c:v>
                </c:pt>
                <c:pt idx="48">
                  <c:v>5.6580000000000004</c:v>
                </c:pt>
                <c:pt idx="49">
                  <c:v>5.6210000000000004</c:v>
                </c:pt>
                <c:pt idx="50">
                  <c:v>5.5789999999999997</c:v>
                </c:pt>
                <c:pt idx="51">
                  <c:v>5.5339999999999998</c:v>
                </c:pt>
                <c:pt idx="52">
                  <c:v>5.4880000000000004</c:v>
                </c:pt>
                <c:pt idx="53">
                  <c:v>5.4409999999999998</c:v>
                </c:pt>
                <c:pt idx="54">
                  <c:v>5.3940000000000001</c:v>
                </c:pt>
                <c:pt idx="55">
                  <c:v>5.3470000000000004</c:v>
                </c:pt>
                <c:pt idx="56">
                  <c:v>5.3019999999999996</c:v>
                </c:pt>
                <c:pt idx="57">
                  <c:v>5.3140000000000001</c:v>
                </c:pt>
                <c:pt idx="58">
                  <c:v>5.3449999999999998</c:v>
                </c:pt>
                <c:pt idx="59">
                  <c:v>5.383</c:v>
                </c:pt>
                <c:pt idx="60">
                  <c:v>5.4130000000000003</c:v>
                </c:pt>
                <c:pt idx="61">
                  <c:v>5.4260000000000002</c:v>
                </c:pt>
                <c:pt idx="62">
                  <c:v>5.4169999999999998</c:v>
                </c:pt>
                <c:pt idx="63">
                  <c:v>5.3860000000000001</c:v>
                </c:pt>
                <c:pt idx="64">
                  <c:v>5.3339999999999996</c:v>
                </c:pt>
                <c:pt idx="65">
                  <c:v>5.266</c:v>
                </c:pt>
                <c:pt idx="66">
                  <c:v>5.1829999999999998</c:v>
                </c:pt>
                <c:pt idx="67">
                  <c:v>5.0919999999999996</c:v>
                </c:pt>
                <c:pt idx="68">
                  <c:v>4.9989999999999997</c:v>
                </c:pt>
                <c:pt idx="69">
                  <c:v>4.9130000000000003</c:v>
                </c:pt>
                <c:pt idx="70">
                  <c:v>4.8570000000000002</c:v>
                </c:pt>
                <c:pt idx="71">
                  <c:v>4.8879999999999999</c:v>
                </c:pt>
                <c:pt idx="72">
                  <c:v>4.9390000000000001</c:v>
                </c:pt>
                <c:pt idx="73">
                  <c:v>4.99</c:v>
                </c:pt>
                <c:pt idx="74">
                  <c:v>5.04</c:v>
                </c:pt>
                <c:pt idx="75">
                  <c:v>5.0869999999999997</c:v>
                </c:pt>
                <c:pt idx="76">
                  <c:v>5.1289999999999996</c:v>
                </c:pt>
                <c:pt idx="77">
                  <c:v>5.1669999999999998</c:v>
                </c:pt>
                <c:pt idx="78">
                  <c:v>5.2</c:v>
                </c:pt>
                <c:pt idx="79">
                  <c:v>5.2290000000000001</c:v>
                </c:pt>
                <c:pt idx="80">
                  <c:v>5.2530000000000001</c:v>
                </c:pt>
                <c:pt idx="81">
                  <c:v>5.2729999999999997</c:v>
                </c:pt>
                <c:pt idx="82">
                  <c:v>5.2889999999999997</c:v>
                </c:pt>
                <c:pt idx="83">
                  <c:v>5.2990000000000004</c:v>
                </c:pt>
                <c:pt idx="84">
                  <c:v>5.3029999999999999</c:v>
                </c:pt>
                <c:pt idx="85">
                  <c:v>5.3019999999999996</c:v>
                </c:pt>
                <c:pt idx="86">
                  <c:v>5.3019999999999996</c:v>
                </c:pt>
                <c:pt idx="87">
                  <c:v>5.3019999999999996</c:v>
                </c:pt>
                <c:pt idx="88">
                  <c:v>5.3029999999999999</c:v>
                </c:pt>
                <c:pt idx="89">
                  <c:v>5.3040000000000003</c:v>
                </c:pt>
                <c:pt idx="90">
                  <c:v>5.3049999999999997</c:v>
                </c:pt>
                <c:pt idx="91">
                  <c:v>5.306</c:v>
                </c:pt>
                <c:pt idx="92">
                  <c:v>5.3209999999999997</c:v>
                </c:pt>
                <c:pt idx="93">
                  <c:v>5.327</c:v>
                </c:pt>
                <c:pt idx="94">
                  <c:v>5.3259999999999996</c:v>
                </c:pt>
                <c:pt idx="95">
                  <c:v>5.32</c:v>
                </c:pt>
                <c:pt idx="96">
                  <c:v>5.3109999999999999</c:v>
                </c:pt>
                <c:pt idx="97">
                  <c:v>5.3040000000000003</c:v>
                </c:pt>
                <c:pt idx="98">
                  <c:v>5.3019999999999996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5-B321-4569-9019-70A81094D578}"/>
            </c:ext>
          </c:extLst>
        </c:ser>
        <c:ser>
          <c:idx val="22"/>
          <c:order val="22"/>
          <c:tx>
            <c:v>band 22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Data'!$W$1:$W$99</c:f>
              <c:numCache>
                <c:formatCode>General</c:formatCode>
                <c:ptCount val="99"/>
                <c:pt idx="0">
                  <c:v>5.7910000000000004</c:v>
                </c:pt>
                <c:pt idx="1">
                  <c:v>5.7919999999999998</c:v>
                </c:pt>
                <c:pt idx="2">
                  <c:v>5.7450000000000001</c:v>
                </c:pt>
                <c:pt idx="3">
                  <c:v>5.6689999999999996</c:v>
                </c:pt>
                <c:pt idx="4">
                  <c:v>5.5990000000000002</c:v>
                </c:pt>
                <c:pt idx="5">
                  <c:v>5.5970000000000004</c:v>
                </c:pt>
                <c:pt idx="6">
                  <c:v>5.5270000000000001</c:v>
                </c:pt>
                <c:pt idx="7">
                  <c:v>5.4589999999999996</c:v>
                </c:pt>
                <c:pt idx="8">
                  <c:v>5.3970000000000002</c:v>
                </c:pt>
                <c:pt idx="9">
                  <c:v>5.351</c:v>
                </c:pt>
                <c:pt idx="10">
                  <c:v>5.31</c:v>
                </c:pt>
                <c:pt idx="11">
                  <c:v>5.2910000000000004</c:v>
                </c:pt>
                <c:pt idx="12">
                  <c:v>5.2880000000000003</c:v>
                </c:pt>
                <c:pt idx="13">
                  <c:v>5.2930000000000001</c:v>
                </c:pt>
                <c:pt idx="14">
                  <c:v>5.2960000000000003</c:v>
                </c:pt>
                <c:pt idx="15">
                  <c:v>5.2930000000000001</c:v>
                </c:pt>
                <c:pt idx="16">
                  <c:v>5.2869999999999999</c:v>
                </c:pt>
                <c:pt idx="17">
                  <c:v>5.2910000000000004</c:v>
                </c:pt>
                <c:pt idx="18">
                  <c:v>5.3179999999999996</c:v>
                </c:pt>
                <c:pt idx="19">
                  <c:v>5.3680000000000003</c:v>
                </c:pt>
                <c:pt idx="20">
                  <c:v>5.4260000000000002</c:v>
                </c:pt>
                <c:pt idx="21">
                  <c:v>5.4820000000000002</c:v>
                </c:pt>
                <c:pt idx="22">
                  <c:v>5.5309999999999997</c:v>
                </c:pt>
                <c:pt idx="23">
                  <c:v>5.5720000000000001</c:v>
                </c:pt>
                <c:pt idx="24">
                  <c:v>5.6040000000000001</c:v>
                </c:pt>
                <c:pt idx="25">
                  <c:v>5.6280000000000001</c:v>
                </c:pt>
                <c:pt idx="26">
                  <c:v>5.6449999999999996</c:v>
                </c:pt>
                <c:pt idx="27">
                  <c:v>5.6539999999999999</c:v>
                </c:pt>
                <c:pt idx="28">
                  <c:v>5.6580000000000004</c:v>
                </c:pt>
                <c:pt idx="29">
                  <c:v>5.6950000000000003</c:v>
                </c:pt>
                <c:pt idx="30">
                  <c:v>5.7290000000000001</c:v>
                </c:pt>
                <c:pt idx="31">
                  <c:v>5.7510000000000003</c:v>
                </c:pt>
                <c:pt idx="32">
                  <c:v>5.7089999999999996</c:v>
                </c:pt>
                <c:pt idx="33">
                  <c:v>5.6689999999999996</c:v>
                </c:pt>
                <c:pt idx="34">
                  <c:v>5.6310000000000002</c:v>
                </c:pt>
                <c:pt idx="35">
                  <c:v>5.593</c:v>
                </c:pt>
                <c:pt idx="36">
                  <c:v>5.5579999999999998</c:v>
                </c:pt>
                <c:pt idx="37">
                  <c:v>5.524</c:v>
                </c:pt>
                <c:pt idx="38">
                  <c:v>5.6070000000000002</c:v>
                </c:pt>
                <c:pt idx="39">
                  <c:v>5.69</c:v>
                </c:pt>
                <c:pt idx="40">
                  <c:v>5.7539999999999996</c:v>
                </c:pt>
                <c:pt idx="41">
                  <c:v>5.7939999999999996</c:v>
                </c:pt>
                <c:pt idx="42">
                  <c:v>5.7910000000000004</c:v>
                </c:pt>
                <c:pt idx="43">
                  <c:v>5.782</c:v>
                </c:pt>
                <c:pt idx="44">
                  <c:v>5.766</c:v>
                </c:pt>
                <c:pt idx="45">
                  <c:v>5.7469999999999999</c:v>
                </c:pt>
                <c:pt idx="46">
                  <c:v>5.7220000000000004</c:v>
                </c:pt>
                <c:pt idx="47">
                  <c:v>5.6929999999999996</c:v>
                </c:pt>
                <c:pt idx="48">
                  <c:v>5.6589999999999998</c:v>
                </c:pt>
                <c:pt idx="49">
                  <c:v>5.6210000000000004</c:v>
                </c:pt>
                <c:pt idx="50">
                  <c:v>5.5789999999999997</c:v>
                </c:pt>
                <c:pt idx="51">
                  <c:v>5.5339999999999998</c:v>
                </c:pt>
                <c:pt idx="52">
                  <c:v>5.4880000000000004</c:v>
                </c:pt>
                <c:pt idx="53">
                  <c:v>5.4409999999999998</c:v>
                </c:pt>
                <c:pt idx="54">
                  <c:v>5.3940000000000001</c:v>
                </c:pt>
                <c:pt idx="55">
                  <c:v>5.3470000000000004</c:v>
                </c:pt>
                <c:pt idx="56">
                  <c:v>5.3019999999999996</c:v>
                </c:pt>
                <c:pt idx="57">
                  <c:v>5.3150000000000004</c:v>
                </c:pt>
                <c:pt idx="58">
                  <c:v>5.3460000000000001</c:v>
                </c:pt>
                <c:pt idx="59">
                  <c:v>5.383</c:v>
                </c:pt>
                <c:pt idx="60">
                  <c:v>5.4130000000000003</c:v>
                </c:pt>
                <c:pt idx="61">
                  <c:v>5.4269999999999996</c:v>
                </c:pt>
                <c:pt idx="62">
                  <c:v>5.4180000000000001</c:v>
                </c:pt>
                <c:pt idx="63">
                  <c:v>5.3869999999999996</c:v>
                </c:pt>
                <c:pt idx="64">
                  <c:v>5.335</c:v>
                </c:pt>
                <c:pt idx="65">
                  <c:v>5.266</c:v>
                </c:pt>
                <c:pt idx="66">
                  <c:v>5.1840000000000002</c:v>
                </c:pt>
                <c:pt idx="67">
                  <c:v>5.093</c:v>
                </c:pt>
                <c:pt idx="68">
                  <c:v>5</c:v>
                </c:pt>
                <c:pt idx="69">
                  <c:v>4.9130000000000003</c:v>
                </c:pt>
                <c:pt idx="70">
                  <c:v>4.859</c:v>
                </c:pt>
                <c:pt idx="71">
                  <c:v>4.8890000000000002</c:v>
                </c:pt>
                <c:pt idx="72">
                  <c:v>4.9390000000000001</c:v>
                </c:pt>
                <c:pt idx="73">
                  <c:v>4.9909999999999997</c:v>
                </c:pt>
                <c:pt idx="74">
                  <c:v>5.0410000000000004</c:v>
                </c:pt>
                <c:pt idx="75">
                  <c:v>5.0880000000000001</c:v>
                </c:pt>
                <c:pt idx="76">
                  <c:v>5.13</c:v>
                </c:pt>
                <c:pt idx="77">
                  <c:v>5.1680000000000001</c:v>
                </c:pt>
                <c:pt idx="78">
                  <c:v>5.2009999999999996</c:v>
                </c:pt>
                <c:pt idx="79">
                  <c:v>5.2290000000000001</c:v>
                </c:pt>
                <c:pt idx="80">
                  <c:v>5.2539999999999996</c:v>
                </c:pt>
                <c:pt idx="81">
                  <c:v>5.274</c:v>
                </c:pt>
                <c:pt idx="82">
                  <c:v>5.2889999999999997</c:v>
                </c:pt>
                <c:pt idx="83">
                  <c:v>5.2990000000000004</c:v>
                </c:pt>
                <c:pt idx="84">
                  <c:v>5.3029999999999999</c:v>
                </c:pt>
                <c:pt idx="85">
                  <c:v>5.3029999999999999</c:v>
                </c:pt>
                <c:pt idx="86">
                  <c:v>5.3019999999999996</c:v>
                </c:pt>
                <c:pt idx="87">
                  <c:v>5.3019999999999996</c:v>
                </c:pt>
                <c:pt idx="88">
                  <c:v>5.3029999999999999</c:v>
                </c:pt>
                <c:pt idx="89">
                  <c:v>5.3040000000000003</c:v>
                </c:pt>
                <c:pt idx="90">
                  <c:v>5.3049999999999997</c:v>
                </c:pt>
                <c:pt idx="91">
                  <c:v>5.306</c:v>
                </c:pt>
                <c:pt idx="92">
                  <c:v>5.3209999999999997</c:v>
                </c:pt>
                <c:pt idx="93">
                  <c:v>5.3280000000000003</c:v>
                </c:pt>
                <c:pt idx="94">
                  <c:v>5.327</c:v>
                </c:pt>
                <c:pt idx="95">
                  <c:v>5.32</c:v>
                </c:pt>
                <c:pt idx="96">
                  <c:v>5.3120000000000003</c:v>
                </c:pt>
                <c:pt idx="97">
                  <c:v>5.3049999999999997</c:v>
                </c:pt>
                <c:pt idx="98">
                  <c:v>5.3019999999999996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B321-4569-9019-70A81094D578}"/>
            </c:ext>
          </c:extLst>
        </c:ser>
        <c:ser>
          <c:idx val="23"/>
          <c:order val="23"/>
          <c:tx>
            <c:v>band 23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Data'!$X$1:$X$99</c:f>
              <c:numCache>
                <c:formatCode>General</c:formatCode>
                <c:ptCount val="99"/>
                <c:pt idx="0">
                  <c:v>5.7910000000000004</c:v>
                </c:pt>
                <c:pt idx="1">
                  <c:v>5.798</c:v>
                </c:pt>
                <c:pt idx="2">
                  <c:v>5.7679999999999998</c:v>
                </c:pt>
                <c:pt idx="3">
                  <c:v>5.7220000000000004</c:v>
                </c:pt>
                <c:pt idx="4">
                  <c:v>5.6639999999999997</c:v>
                </c:pt>
                <c:pt idx="5">
                  <c:v>5.6689999999999996</c:v>
                </c:pt>
                <c:pt idx="6">
                  <c:v>5.7329999999999997</c:v>
                </c:pt>
                <c:pt idx="7">
                  <c:v>5.7869999999999999</c:v>
                </c:pt>
                <c:pt idx="8">
                  <c:v>5.8310000000000004</c:v>
                </c:pt>
                <c:pt idx="9">
                  <c:v>5.8650000000000002</c:v>
                </c:pt>
                <c:pt idx="10">
                  <c:v>5.891</c:v>
                </c:pt>
                <c:pt idx="11">
                  <c:v>5.91</c:v>
                </c:pt>
                <c:pt idx="12">
                  <c:v>5.923</c:v>
                </c:pt>
                <c:pt idx="13">
                  <c:v>5.93</c:v>
                </c:pt>
                <c:pt idx="14">
                  <c:v>5.9329999999999998</c:v>
                </c:pt>
                <c:pt idx="15">
                  <c:v>5.9429999999999996</c:v>
                </c:pt>
                <c:pt idx="16">
                  <c:v>5.9710000000000001</c:v>
                </c:pt>
                <c:pt idx="17">
                  <c:v>6.008</c:v>
                </c:pt>
                <c:pt idx="18">
                  <c:v>6.0460000000000003</c:v>
                </c:pt>
                <c:pt idx="19">
                  <c:v>6.0759999999999996</c:v>
                </c:pt>
                <c:pt idx="20">
                  <c:v>6.0940000000000003</c:v>
                </c:pt>
                <c:pt idx="21">
                  <c:v>6.0949999999999998</c:v>
                </c:pt>
                <c:pt idx="22">
                  <c:v>6.077</c:v>
                </c:pt>
                <c:pt idx="23">
                  <c:v>6.0430000000000001</c:v>
                </c:pt>
                <c:pt idx="24">
                  <c:v>6</c:v>
                </c:pt>
                <c:pt idx="25">
                  <c:v>5.9550000000000001</c:v>
                </c:pt>
                <c:pt idx="26">
                  <c:v>5.9169999999999998</c:v>
                </c:pt>
                <c:pt idx="27">
                  <c:v>5.891</c:v>
                </c:pt>
                <c:pt idx="28">
                  <c:v>5.8819999999999997</c:v>
                </c:pt>
                <c:pt idx="29">
                  <c:v>5.8380000000000001</c:v>
                </c:pt>
                <c:pt idx="30">
                  <c:v>5.7939999999999996</c:v>
                </c:pt>
                <c:pt idx="31">
                  <c:v>5.758</c:v>
                </c:pt>
                <c:pt idx="32">
                  <c:v>5.7830000000000004</c:v>
                </c:pt>
                <c:pt idx="33">
                  <c:v>5.8019999999999996</c:v>
                </c:pt>
                <c:pt idx="34">
                  <c:v>5.8150000000000004</c:v>
                </c:pt>
                <c:pt idx="35">
                  <c:v>5.8220000000000001</c:v>
                </c:pt>
                <c:pt idx="36">
                  <c:v>5.8250000000000002</c:v>
                </c:pt>
                <c:pt idx="37">
                  <c:v>5.8239999999999998</c:v>
                </c:pt>
                <c:pt idx="38">
                  <c:v>5.82</c:v>
                </c:pt>
                <c:pt idx="39">
                  <c:v>5.8159999999999998</c:v>
                </c:pt>
                <c:pt idx="40">
                  <c:v>5.8120000000000003</c:v>
                </c:pt>
                <c:pt idx="41">
                  <c:v>5.798</c:v>
                </c:pt>
                <c:pt idx="42">
                  <c:v>5.7910000000000004</c:v>
                </c:pt>
                <c:pt idx="43">
                  <c:v>5.782</c:v>
                </c:pt>
                <c:pt idx="44">
                  <c:v>5.766</c:v>
                </c:pt>
                <c:pt idx="45">
                  <c:v>5.7469999999999999</c:v>
                </c:pt>
                <c:pt idx="46">
                  <c:v>5.7220000000000004</c:v>
                </c:pt>
                <c:pt idx="47">
                  <c:v>5.6929999999999996</c:v>
                </c:pt>
                <c:pt idx="48">
                  <c:v>5.6589999999999998</c:v>
                </c:pt>
                <c:pt idx="49">
                  <c:v>5.74</c:v>
                </c:pt>
                <c:pt idx="50">
                  <c:v>5.8330000000000002</c:v>
                </c:pt>
                <c:pt idx="51">
                  <c:v>5.9359999999999999</c:v>
                </c:pt>
                <c:pt idx="52">
                  <c:v>6.0469999999999997</c:v>
                </c:pt>
                <c:pt idx="53">
                  <c:v>6.1559999999999997</c:v>
                </c:pt>
                <c:pt idx="54">
                  <c:v>6.1829999999999998</c:v>
                </c:pt>
                <c:pt idx="55">
                  <c:v>6.2060000000000004</c:v>
                </c:pt>
                <c:pt idx="56">
                  <c:v>6.2240000000000002</c:v>
                </c:pt>
                <c:pt idx="57">
                  <c:v>6.2190000000000003</c:v>
                </c:pt>
                <c:pt idx="58">
                  <c:v>6.2039999999999997</c:v>
                </c:pt>
                <c:pt idx="59">
                  <c:v>6.1790000000000003</c:v>
                </c:pt>
                <c:pt idx="60">
                  <c:v>6.1459999999999999</c:v>
                </c:pt>
                <c:pt idx="61">
                  <c:v>6.1070000000000002</c:v>
                </c:pt>
                <c:pt idx="62">
                  <c:v>6.0759999999999996</c:v>
                </c:pt>
                <c:pt idx="63">
                  <c:v>6.0670000000000002</c:v>
                </c:pt>
                <c:pt idx="64">
                  <c:v>6.0949999999999998</c:v>
                </c:pt>
                <c:pt idx="65">
                  <c:v>6.1609999999999996</c:v>
                </c:pt>
                <c:pt idx="66">
                  <c:v>6.2469999999999999</c:v>
                </c:pt>
                <c:pt idx="67">
                  <c:v>6.3230000000000004</c:v>
                </c:pt>
                <c:pt idx="68">
                  <c:v>6.3630000000000004</c:v>
                </c:pt>
                <c:pt idx="69">
                  <c:v>6.3780000000000001</c:v>
                </c:pt>
                <c:pt idx="70">
                  <c:v>6.3810000000000002</c:v>
                </c:pt>
                <c:pt idx="71">
                  <c:v>6.38</c:v>
                </c:pt>
                <c:pt idx="72">
                  <c:v>6.375</c:v>
                </c:pt>
                <c:pt idx="73">
                  <c:v>6.3680000000000003</c:v>
                </c:pt>
                <c:pt idx="74">
                  <c:v>6.3570000000000002</c:v>
                </c:pt>
                <c:pt idx="75">
                  <c:v>6.343</c:v>
                </c:pt>
                <c:pt idx="76">
                  <c:v>6.3259999999999996</c:v>
                </c:pt>
                <c:pt idx="77">
                  <c:v>6.3070000000000004</c:v>
                </c:pt>
                <c:pt idx="78">
                  <c:v>6.2859999999999996</c:v>
                </c:pt>
                <c:pt idx="79">
                  <c:v>6.266</c:v>
                </c:pt>
                <c:pt idx="80">
                  <c:v>6.2460000000000004</c:v>
                </c:pt>
                <c:pt idx="81">
                  <c:v>6.2</c:v>
                </c:pt>
                <c:pt idx="82">
                  <c:v>6.1660000000000004</c:v>
                </c:pt>
                <c:pt idx="83">
                  <c:v>6.1449999999999996</c:v>
                </c:pt>
                <c:pt idx="84">
                  <c:v>6.1379999999999999</c:v>
                </c:pt>
                <c:pt idx="85">
                  <c:v>6.1390000000000002</c:v>
                </c:pt>
                <c:pt idx="86">
                  <c:v>6.1449999999999996</c:v>
                </c:pt>
                <c:pt idx="87">
                  <c:v>6.1529999999999996</c:v>
                </c:pt>
                <c:pt idx="88">
                  <c:v>6.1630000000000003</c:v>
                </c:pt>
                <c:pt idx="89">
                  <c:v>6.1740000000000004</c:v>
                </c:pt>
                <c:pt idx="90">
                  <c:v>6.1840000000000002</c:v>
                </c:pt>
                <c:pt idx="91">
                  <c:v>6.194</c:v>
                </c:pt>
                <c:pt idx="92">
                  <c:v>6.202</c:v>
                </c:pt>
                <c:pt idx="93">
                  <c:v>6.2089999999999996</c:v>
                </c:pt>
                <c:pt idx="94">
                  <c:v>6.2140000000000004</c:v>
                </c:pt>
                <c:pt idx="95">
                  <c:v>6.218</c:v>
                </c:pt>
                <c:pt idx="96">
                  <c:v>6.2210000000000001</c:v>
                </c:pt>
                <c:pt idx="97">
                  <c:v>6.2229999999999999</c:v>
                </c:pt>
                <c:pt idx="98">
                  <c:v>6.2240000000000002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7-B321-4569-9019-70A81094D578}"/>
            </c:ext>
          </c:extLst>
        </c:ser>
        <c:ser>
          <c:idx val="24"/>
          <c:order val="24"/>
          <c:tx>
            <c:v>band 24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Data'!$Y$1:$Y$99</c:f>
              <c:numCache>
                <c:formatCode>General</c:formatCode>
                <c:ptCount val="99"/>
                <c:pt idx="0">
                  <c:v>5.8079999999999998</c:v>
                </c:pt>
                <c:pt idx="1">
                  <c:v>5.8209999999999997</c:v>
                </c:pt>
                <c:pt idx="2">
                  <c:v>5.8979999999999997</c:v>
                </c:pt>
                <c:pt idx="3">
                  <c:v>6.008</c:v>
                </c:pt>
                <c:pt idx="4">
                  <c:v>6.141</c:v>
                </c:pt>
                <c:pt idx="5">
                  <c:v>6.2919999999999998</c:v>
                </c:pt>
                <c:pt idx="6">
                  <c:v>6.3440000000000003</c:v>
                </c:pt>
                <c:pt idx="7">
                  <c:v>6.3479999999999999</c:v>
                </c:pt>
                <c:pt idx="8">
                  <c:v>6.3179999999999996</c:v>
                </c:pt>
                <c:pt idx="9">
                  <c:v>6.2590000000000003</c:v>
                </c:pt>
                <c:pt idx="10">
                  <c:v>6.202</c:v>
                </c:pt>
                <c:pt idx="11">
                  <c:v>6.1509999999999998</c:v>
                </c:pt>
                <c:pt idx="12">
                  <c:v>6.0679999999999996</c:v>
                </c:pt>
                <c:pt idx="13">
                  <c:v>5.9749999999999996</c:v>
                </c:pt>
                <c:pt idx="14">
                  <c:v>5.9329999999999998</c:v>
                </c:pt>
                <c:pt idx="15">
                  <c:v>5.9429999999999996</c:v>
                </c:pt>
                <c:pt idx="16">
                  <c:v>5.9720000000000004</c:v>
                </c:pt>
                <c:pt idx="17">
                  <c:v>6.0090000000000003</c:v>
                </c:pt>
                <c:pt idx="18">
                  <c:v>6.0460000000000003</c:v>
                </c:pt>
                <c:pt idx="19">
                  <c:v>6.077</c:v>
                </c:pt>
                <c:pt idx="20">
                  <c:v>6.0940000000000003</c:v>
                </c:pt>
                <c:pt idx="21">
                  <c:v>6.0949999999999998</c:v>
                </c:pt>
                <c:pt idx="22">
                  <c:v>6.077</c:v>
                </c:pt>
                <c:pt idx="23">
                  <c:v>6.0430000000000001</c:v>
                </c:pt>
                <c:pt idx="24">
                  <c:v>6</c:v>
                </c:pt>
                <c:pt idx="25">
                  <c:v>5.9560000000000004</c:v>
                </c:pt>
                <c:pt idx="26">
                  <c:v>5.9180000000000001</c:v>
                </c:pt>
                <c:pt idx="27">
                  <c:v>5.8929999999999998</c:v>
                </c:pt>
                <c:pt idx="28">
                  <c:v>5.8840000000000003</c:v>
                </c:pt>
                <c:pt idx="29">
                  <c:v>5.9279999999999999</c:v>
                </c:pt>
                <c:pt idx="30">
                  <c:v>5.9729999999999999</c:v>
                </c:pt>
                <c:pt idx="31">
                  <c:v>6.0179999999999998</c:v>
                </c:pt>
                <c:pt idx="32">
                  <c:v>6.06</c:v>
                </c:pt>
                <c:pt idx="33">
                  <c:v>6.101</c:v>
                </c:pt>
                <c:pt idx="34">
                  <c:v>6.14</c:v>
                </c:pt>
                <c:pt idx="35">
                  <c:v>6.0839999999999996</c:v>
                </c:pt>
                <c:pt idx="36">
                  <c:v>6.0129999999999999</c:v>
                </c:pt>
                <c:pt idx="37">
                  <c:v>5.9489999999999998</c:v>
                </c:pt>
                <c:pt idx="38">
                  <c:v>5.8940000000000001</c:v>
                </c:pt>
                <c:pt idx="39">
                  <c:v>5.85</c:v>
                </c:pt>
                <c:pt idx="40">
                  <c:v>5.8170000000000002</c:v>
                </c:pt>
                <c:pt idx="41">
                  <c:v>5.8090000000000002</c:v>
                </c:pt>
                <c:pt idx="42">
                  <c:v>5.8079999999999998</c:v>
                </c:pt>
                <c:pt idx="43">
                  <c:v>5.819</c:v>
                </c:pt>
                <c:pt idx="44">
                  <c:v>5.8390000000000004</c:v>
                </c:pt>
                <c:pt idx="45">
                  <c:v>5.8650000000000002</c:v>
                </c:pt>
                <c:pt idx="46">
                  <c:v>5.8970000000000002</c:v>
                </c:pt>
                <c:pt idx="47">
                  <c:v>5.9329999999999998</c:v>
                </c:pt>
                <c:pt idx="48">
                  <c:v>5.9720000000000004</c:v>
                </c:pt>
                <c:pt idx="49">
                  <c:v>6.0119999999999996</c:v>
                </c:pt>
                <c:pt idx="50">
                  <c:v>6.0519999999999996</c:v>
                </c:pt>
                <c:pt idx="51">
                  <c:v>6.09</c:v>
                </c:pt>
                <c:pt idx="52">
                  <c:v>6.125</c:v>
                </c:pt>
                <c:pt idx="53">
                  <c:v>6.1559999999999997</c:v>
                </c:pt>
                <c:pt idx="54">
                  <c:v>6.1829999999999998</c:v>
                </c:pt>
                <c:pt idx="55">
                  <c:v>6.2060000000000004</c:v>
                </c:pt>
                <c:pt idx="56">
                  <c:v>6.2240000000000002</c:v>
                </c:pt>
                <c:pt idx="57">
                  <c:v>6.22</c:v>
                </c:pt>
                <c:pt idx="58">
                  <c:v>6.2050000000000001</c:v>
                </c:pt>
                <c:pt idx="59">
                  <c:v>6.18</c:v>
                </c:pt>
                <c:pt idx="60">
                  <c:v>6.1459999999999999</c:v>
                </c:pt>
                <c:pt idx="61">
                  <c:v>6.109</c:v>
                </c:pt>
                <c:pt idx="62">
                  <c:v>6.0780000000000003</c:v>
                </c:pt>
                <c:pt idx="63">
                  <c:v>6.07</c:v>
                </c:pt>
                <c:pt idx="64">
                  <c:v>6.0979999999999999</c:v>
                </c:pt>
                <c:pt idx="65">
                  <c:v>6.1639999999999997</c:v>
                </c:pt>
                <c:pt idx="66">
                  <c:v>6.25</c:v>
                </c:pt>
                <c:pt idx="67">
                  <c:v>6.3239999999999998</c:v>
                </c:pt>
                <c:pt idx="68">
                  <c:v>6.3639999999999999</c:v>
                </c:pt>
                <c:pt idx="69">
                  <c:v>6.3780000000000001</c:v>
                </c:pt>
                <c:pt idx="70">
                  <c:v>6.3819999999999997</c:v>
                </c:pt>
                <c:pt idx="71">
                  <c:v>6.38</c:v>
                </c:pt>
                <c:pt idx="72">
                  <c:v>6.3760000000000003</c:v>
                </c:pt>
                <c:pt idx="73">
                  <c:v>6.3680000000000003</c:v>
                </c:pt>
                <c:pt idx="74">
                  <c:v>6.3579999999999997</c:v>
                </c:pt>
                <c:pt idx="75">
                  <c:v>6.3449999999999998</c:v>
                </c:pt>
                <c:pt idx="76">
                  <c:v>6.3280000000000003</c:v>
                </c:pt>
                <c:pt idx="77">
                  <c:v>6.31</c:v>
                </c:pt>
                <c:pt idx="78">
                  <c:v>6.29</c:v>
                </c:pt>
                <c:pt idx="79">
                  <c:v>6.2690000000000001</c:v>
                </c:pt>
                <c:pt idx="80">
                  <c:v>6.2460000000000004</c:v>
                </c:pt>
                <c:pt idx="81">
                  <c:v>6.2009999999999996</c:v>
                </c:pt>
                <c:pt idx="82">
                  <c:v>6.1669999999999998</c:v>
                </c:pt>
                <c:pt idx="83">
                  <c:v>6.1459999999999999</c:v>
                </c:pt>
                <c:pt idx="84">
                  <c:v>6.1379999999999999</c:v>
                </c:pt>
                <c:pt idx="85">
                  <c:v>6.14</c:v>
                </c:pt>
                <c:pt idx="86">
                  <c:v>6.1459999999999999</c:v>
                </c:pt>
                <c:pt idx="87">
                  <c:v>6.1539999999999999</c:v>
                </c:pt>
                <c:pt idx="88">
                  <c:v>6.1639999999999997</c:v>
                </c:pt>
                <c:pt idx="89">
                  <c:v>6.1749999999999998</c:v>
                </c:pt>
                <c:pt idx="90">
                  <c:v>6.1849999999999996</c:v>
                </c:pt>
                <c:pt idx="91">
                  <c:v>6.1950000000000003</c:v>
                </c:pt>
                <c:pt idx="92">
                  <c:v>6.2030000000000003</c:v>
                </c:pt>
                <c:pt idx="93">
                  <c:v>6.21</c:v>
                </c:pt>
                <c:pt idx="94">
                  <c:v>6.2160000000000002</c:v>
                </c:pt>
                <c:pt idx="95">
                  <c:v>6.22</c:v>
                </c:pt>
                <c:pt idx="96">
                  <c:v>6.2229999999999999</c:v>
                </c:pt>
                <c:pt idx="97">
                  <c:v>6.2249999999999996</c:v>
                </c:pt>
                <c:pt idx="98">
                  <c:v>6.2240000000000002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8-B321-4569-9019-70A81094D578}"/>
            </c:ext>
          </c:extLst>
        </c:ser>
        <c:ser>
          <c:idx val="25"/>
          <c:order val="25"/>
          <c:tx>
            <c:v>band 25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Data'!$Z$1:$Z$99</c:f>
              <c:numCache>
                <c:formatCode>General</c:formatCode>
                <c:ptCount val="99"/>
                <c:pt idx="0">
                  <c:v>5.8079999999999998</c:v>
                </c:pt>
                <c:pt idx="1">
                  <c:v>5.83</c:v>
                </c:pt>
                <c:pt idx="2">
                  <c:v>5.93</c:v>
                </c:pt>
                <c:pt idx="3">
                  <c:v>6.069</c:v>
                </c:pt>
                <c:pt idx="4">
                  <c:v>6.2270000000000003</c:v>
                </c:pt>
                <c:pt idx="5">
                  <c:v>6.3330000000000002</c:v>
                </c:pt>
                <c:pt idx="6">
                  <c:v>6.4379999999999997</c:v>
                </c:pt>
                <c:pt idx="7">
                  <c:v>6.3769999999999998</c:v>
                </c:pt>
                <c:pt idx="8">
                  <c:v>6.3380000000000001</c:v>
                </c:pt>
                <c:pt idx="9">
                  <c:v>6.3070000000000004</c:v>
                </c:pt>
                <c:pt idx="10">
                  <c:v>6.25</c:v>
                </c:pt>
                <c:pt idx="11">
                  <c:v>6.1669999999999998</c:v>
                </c:pt>
                <c:pt idx="12">
                  <c:v>6.109</c:v>
                </c:pt>
                <c:pt idx="13">
                  <c:v>6.08</c:v>
                </c:pt>
                <c:pt idx="14">
                  <c:v>6.07</c:v>
                </c:pt>
                <c:pt idx="15">
                  <c:v>6.0759999999999996</c:v>
                </c:pt>
                <c:pt idx="16">
                  <c:v>6.0940000000000003</c:v>
                </c:pt>
                <c:pt idx="17">
                  <c:v>6.1219999999999999</c:v>
                </c:pt>
                <c:pt idx="18">
                  <c:v>6.16</c:v>
                </c:pt>
                <c:pt idx="19">
                  <c:v>6.2060000000000004</c:v>
                </c:pt>
                <c:pt idx="20">
                  <c:v>6.26</c:v>
                </c:pt>
                <c:pt idx="21">
                  <c:v>6.32</c:v>
                </c:pt>
                <c:pt idx="22">
                  <c:v>6.3849999999999998</c:v>
                </c:pt>
                <c:pt idx="23">
                  <c:v>6.4530000000000003</c:v>
                </c:pt>
                <c:pt idx="24">
                  <c:v>6.5220000000000002</c:v>
                </c:pt>
                <c:pt idx="25">
                  <c:v>6.5869999999999997</c:v>
                </c:pt>
                <c:pt idx="26">
                  <c:v>6.6449999999999996</c:v>
                </c:pt>
                <c:pt idx="27">
                  <c:v>6.6369999999999996</c:v>
                </c:pt>
                <c:pt idx="28">
                  <c:v>6.633</c:v>
                </c:pt>
                <c:pt idx="29">
                  <c:v>6.5570000000000004</c:v>
                </c:pt>
                <c:pt idx="30">
                  <c:v>6.4790000000000001</c:v>
                </c:pt>
                <c:pt idx="31">
                  <c:v>6.399</c:v>
                </c:pt>
                <c:pt idx="32">
                  <c:v>6.319</c:v>
                </c:pt>
                <c:pt idx="33">
                  <c:v>6.2389999999999999</c:v>
                </c:pt>
                <c:pt idx="34">
                  <c:v>6.16</c:v>
                </c:pt>
                <c:pt idx="35">
                  <c:v>6.1749999999999998</c:v>
                </c:pt>
                <c:pt idx="36">
                  <c:v>6.2060000000000004</c:v>
                </c:pt>
                <c:pt idx="37">
                  <c:v>6.2329999999999997</c:v>
                </c:pt>
                <c:pt idx="38">
                  <c:v>6.141</c:v>
                </c:pt>
                <c:pt idx="39">
                  <c:v>6.0069999999999997</c:v>
                </c:pt>
                <c:pt idx="40">
                  <c:v>5.8959999999999999</c:v>
                </c:pt>
                <c:pt idx="41">
                  <c:v>5.819</c:v>
                </c:pt>
                <c:pt idx="42">
                  <c:v>5.8079999999999998</c:v>
                </c:pt>
                <c:pt idx="43">
                  <c:v>5.819</c:v>
                </c:pt>
                <c:pt idx="44">
                  <c:v>5.8390000000000004</c:v>
                </c:pt>
                <c:pt idx="45">
                  <c:v>5.8650000000000002</c:v>
                </c:pt>
                <c:pt idx="46">
                  <c:v>5.8970000000000002</c:v>
                </c:pt>
                <c:pt idx="47">
                  <c:v>5.9329999999999998</c:v>
                </c:pt>
                <c:pt idx="48">
                  <c:v>5.9720000000000004</c:v>
                </c:pt>
                <c:pt idx="49">
                  <c:v>6.0119999999999996</c:v>
                </c:pt>
                <c:pt idx="50">
                  <c:v>6.0519999999999996</c:v>
                </c:pt>
                <c:pt idx="51">
                  <c:v>6.09</c:v>
                </c:pt>
                <c:pt idx="52">
                  <c:v>6.125</c:v>
                </c:pt>
                <c:pt idx="53">
                  <c:v>6.1660000000000004</c:v>
                </c:pt>
                <c:pt idx="54">
                  <c:v>6.2530000000000001</c:v>
                </c:pt>
                <c:pt idx="55">
                  <c:v>6.24</c:v>
                </c:pt>
                <c:pt idx="56">
                  <c:v>6.226</c:v>
                </c:pt>
                <c:pt idx="57">
                  <c:v>6.2329999999999997</c:v>
                </c:pt>
                <c:pt idx="58">
                  <c:v>6.26</c:v>
                </c:pt>
                <c:pt idx="59">
                  <c:v>6.3090000000000002</c:v>
                </c:pt>
                <c:pt idx="60">
                  <c:v>6.383</c:v>
                </c:pt>
                <c:pt idx="61">
                  <c:v>6.48</c:v>
                </c:pt>
                <c:pt idx="62">
                  <c:v>6.5880000000000001</c:v>
                </c:pt>
                <c:pt idx="63">
                  <c:v>6.5839999999999996</c:v>
                </c:pt>
                <c:pt idx="64">
                  <c:v>6.5759999999999996</c:v>
                </c:pt>
                <c:pt idx="65">
                  <c:v>6.5720000000000001</c:v>
                </c:pt>
                <c:pt idx="66">
                  <c:v>6.5819999999999999</c:v>
                </c:pt>
                <c:pt idx="67">
                  <c:v>6.625</c:v>
                </c:pt>
                <c:pt idx="68">
                  <c:v>6.7080000000000002</c:v>
                </c:pt>
                <c:pt idx="69">
                  <c:v>6.81</c:v>
                </c:pt>
                <c:pt idx="70">
                  <c:v>6.883</c:v>
                </c:pt>
                <c:pt idx="71">
                  <c:v>6.8419999999999996</c:v>
                </c:pt>
                <c:pt idx="72">
                  <c:v>6.7770000000000001</c:v>
                </c:pt>
                <c:pt idx="73">
                  <c:v>6.7089999999999996</c:v>
                </c:pt>
                <c:pt idx="74">
                  <c:v>6.6390000000000002</c:v>
                </c:pt>
                <c:pt idx="75">
                  <c:v>6.569</c:v>
                </c:pt>
                <c:pt idx="76">
                  <c:v>6.4980000000000002</c:v>
                </c:pt>
                <c:pt idx="77">
                  <c:v>6.4290000000000003</c:v>
                </c:pt>
                <c:pt idx="78">
                  <c:v>6.3630000000000004</c:v>
                </c:pt>
                <c:pt idx="79">
                  <c:v>6.3010000000000002</c:v>
                </c:pt>
                <c:pt idx="80">
                  <c:v>6.2469999999999999</c:v>
                </c:pt>
                <c:pt idx="81">
                  <c:v>6.2290000000000001</c:v>
                </c:pt>
                <c:pt idx="82">
                  <c:v>6.2160000000000002</c:v>
                </c:pt>
                <c:pt idx="83">
                  <c:v>6.2080000000000002</c:v>
                </c:pt>
                <c:pt idx="84">
                  <c:v>6.2050000000000001</c:v>
                </c:pt>
                <c:pt idx="85">
                  <c:v>6.2110000000000003</c:v>
                </c:pt>
                <c:pt idx="86">
                  <c:v>6.2279999999999998</c:v>
                </c:pt>
                <c:pt idx="87">
                  <c:v>6.2489999999999997</c:v>
                </c:pt>
                <c:pt idx="88">
                  <c:v>6.2709999999999999</c:v>
                </c:pt>
                <c:pt idx="89">
                  <c:v>6.2880000000000003</c:v>
                </c:pt>
                <c:pt idx="90">
                  <c:v>6.298</c:v>
                </c:pt>
                <c:pt idx="91">
                  <c:v>6.2990000000000004</c:v>
                </c:pt>
                <c:pt idx="92">
                  <c:v>6.2919999999999998</c:v>
                </c:pt>
                <c:pt idx="93">
                  <c:v>6.2770000000000001</c:v>
                </c:pt>
                <c:pt idx="94">
                  <c:v>6.2610000000000001</c:v>
                </c:pt>
                <c:pt idx="95">
                  <c:v>6.2450000000000001</c:v>
                </c:pt>
                <c:pt idx="96">
                  <c:v>6.2329999999999997</c:v>
                </c:pt>
                <c:pt idx="97">
                  <c:v>6.226</c:v>
                </c:pt>
                <c:pt idx="98">
                  <c:v>6.226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9-B321-4569-9019-70A81094D578}"/>
            </c:ext>
          </c:extLst>
        </c:ser>
        <c:ser>
          <c:idx val="26"/>
          <c:order val="26"/>
          <c:tx>
            <c:v>band 26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Data'!$AA$1:$AA$99</c:f>
              <c:numCache>
                <c:formatCode>General</c:formatCode>
                <c:ptCount val="99"/>
                <c:pt idx="0">
                  <c:v>6.298</c:v>
                </c:pt>
                <c:pt idx="1">
                  <c:v>6.2990000000000004</c:v>
                </c:pt>
                <c:pt idx="2">
                  <c:v>6.3040000000000003</c:v>
                </c:pt>
                <c:pt idx="3">
                  <c:v>6.3109999999999999</c:v>
                </c:pt>
                <c:pt idx="4">
                  <c:v>6.3220000000000001</c:v>
                </c:pt>
                <c:pt idx="5">
                  <c:v>6.3949999999999996</c:v>
                </c:pt>
                <c:pt idx="6">
                  <c:v>6.4569999999999999</c:v>
                </c:pt>
                <c:pt idx="7">
                  <c:v>6.59</c:v>
                </c:pt>
                <c:pt idx="8">
                  <c:v>6.5030000000000001</c:v>
                </c:pt>
                <c:pt idx="9">
                  <c:v>6.4</c:v>
                </c:pt>
                <c:pt idx="10">
                  <c:v>6.2939999999999996</c:v>
                </c:pt>
                <c:pt idx="11">
                  <c:v>6.1989999999999998</c:v>
                </c:pt>
                <c:pt idx="12">
                  <c:v>6.1269999999999998</c:v>
                </c:pt>
                <c:pt idx="13">
                  <c:v>6.0839999999999996</c:v>
                </c:pt>
                <c:pt idx="14">
                  <c:v>6.07</c:v>
                </c:pt>
                <c:pt idx="15">
                  <c:v>6.0759999999999996</c:v>
                </c:pt>
                <c:pt idx="16">
                  <c:v>6.0940000000000003</c:v>
                </c:pt>
                <c:pt idx="17">
                  <c:v>6.1219999999999999</c:v>
                </c:pt>
                <c:pt idx="18">
                  <c:v>6.16</c:v>
                </c:pt>
                <c:pt idx="19">
                  <c:v>6.2060000000000004</c:v>
                </c:pt>
                <c:pt idx="20">
                  <c:v>6.26</c:v>
                </c:pt>
                <c:pt idx="21">
                  <c:v>6.32</c:v>
                </c:pt>
                <c:pt idx="22">
                  <c:v>6.3849999999999998</c:v>
                </c:pt>
                <c:pt idx="23">
                  <c:v>6.4530000000000003</c:v>
                </c:pt>
                <c:pt idx="24">
                  <c:v>6.5220000000000002</c:v>
                </c:pt>
                <c:pt idx="25">
                  <c:v>6.5869999999999997</c:v>
                </c:pt>
                <c:pt idx="26">
                  <c:v>6.6449999999999996</c:v>
                </c:pt>
                <c:pt idx="27">
                  <c:v>6.6369999999999996</c:v>
                </c:pt>
                <c:pt idx="28">
                  <c:v>6.633</c:v>
                </c:pt>
                <c:pt idx="29">
                  <c:v>6.694</c:v>
                </c:pt>
                <c:pt idx="30">
                  <c:v>6.6849999999999996</c:v>
                </c:pt>
                <c:pt idx="31">
                  <c:v>6.6760000000000002</c:v>
                </c:pt>
                <c:pt idx="32">
                  <c:v>6.6669999999999998</c:v>
                </c:pt>
                <c:pt idx="33">
                  <c:v>6.6580000000000004</c:v>
                </c:pt>
                <c:pt idx="34">
                  <c:v>6.64</c:v>
                </c:pt>
                <c:pt idx="35">
                  <c:v>6.5629999999999997</c:v>
                </c:pt>
                <c:pt idx="36">
                  <c:v>6.4379999999999997</c:v>
                </c:pt>
                <c:pt idx="37">
                  <c:v>6.2880000000000003</c:v>
                </c:pt>
                <c:pt idx="38">
                  <c:v>6.2560000000000002</c:v>
                </c:pt>
                <c:pt idx="39">
                  <c:v>6.274</c:v>
                </c:pt>
                <c:pt idx="40">
                  <c:v>6.2869999999999999</c:v>
                </c:pt>
                <c:pt idx="41">
                  <c:v>6.2949999999999999</c:v>
                </c:pt>
                <c:pt idx="42">
                  <c:v>6.298</c:v>
                </c:pt>
                <c:pt idx="43">
                  <c:v>6.2969999999999997</c:v>
                </c:pt>
                <c:pt idx="44">
                  <c:v>6.2969999999999997</c:v>
                </c:pt>
                <c:pt idx="45">
                  <c:v>6.2960000000000003</c:v>
                </c:pt>
                <c:pt idx="46">
                  <c:v>6.2939999999999996</c:v>
                </c:pt>
                <c:pt idx="47">
                  <c:v>6.2919999999999998</c:v>
                </c:pt>
                <c:pt idx="48">
                  <c:v>6.29</c:v>
                </c:pt>
                <c:pt idx="49">
                  <c:v>6.2859999999999996</c:v>
                </c:pt>
                <c:pt idx="50">
                  <c:v>6.282</c:v>
                </c:pt>
                <c:pt idx="51">
                  <c:v>6.2770000000000001</c:v>
                </c:pt>
                <c:pt idx="52">
                  <c:v>6.2709999999999999</c:v>
                </c:pt>
                <c:pt idx="53">
                  <c:v>6.2629999999999999</c:v>
                </c:pt>
                <c:pt idx="54">
                  <c:v>6.2530000000000001</c:v>
                </c:pt>
                <c:pt idx="55">
                  <c:v>6.24</c:v>
                </c:pt>
                <c:pt idx="56">
                  <c:v>6.226</c:v>
                </c:pt>
                <c:pt idx="57">
                  <c:v>6.2350000000000003</c:v>
                </c:pt>
                <c:pt idx="58">
                  <c:v>6.2619999999999996</c:v>
                </c:pt>
                <c:pt idx="59">
                  <c:v>6.3109999999999999</c:v>
                </c:pt>
                <c:pt idx="60">
                  <c:v>6.3840000000000003</c:v>
                </c:pt>
                <c:pt idx="61">
                  <c:v>6.4809999999999999</c:v>
                </c:pt>
                <c:pt idx="62">
                  <c:v>6.5880000000000001</c:v>
                </c:pt>
                <c:pt idx="63">
                  <c:v>6.5839999999999996</c:v>
                </c:pt>
                <c:pt idx="64">
                  <c:v>6.5759999999999996</c:v>
                </c:pt>
                <c:pt idx="65">
                  <c:v>6.5720000000000001</c:v>
                </c:pt>
                <c:pt idx="66">
                  <c:v>6.5830000000000002</c:v>
                </c:pt>
                <c:pt idx="67">
                  <c:v>6.6260000000000003</c:v>
                </c:pt>
                <c:pt idx="68">
                  <c:v>6.71</c:v>
                </c:pt>
                <c:pt idx="69">
                  <c:v>6.8120000000000003</c:v>
                </c:pt>
                <c:pt idx="70">
                  <c:v>6.883</c:v>
                </c:pt>
                <c:pt idx="71">
                  <c:v>6.8449999999999998</c:v>
                </c:pt>
                <c:pt idx="72">
                  <c:v>6.78</c:v>
                </c:pt>
                <c:pt idx="73">
                  <c:v>6.7110000000000003</c:v>
                </c:pt>
                <c:pt idx="74">
                  <c:v>6.64</c:v>
                </c:pt>
                <c:pt idx="75">
                  <c:v>6.57</c:v>
                </c:pt>
                <c:pt idx="76">
                  <c:v>6.4989999999999997</c:v>
                </c:pt>
                <c:pt idx="77">
                  <c:v>6.43</c:v>
                </c:pt>
                <c:pt idx="78">
                  <c:v>6.3630000000000004</c:v>
                </c:pt>
                <c:pt idx="79">
                  <c:v>6.3010000000000002</c:v>
                </c:pt>
                <c:pt idx="80">
                  <c:v>6.25</c:v>
                </c:pt>
                <c:pt idx="81">
                  <c:v>6.234</c:v>
                </c:pt>
                <c:pt idx="82">
                  <c:v>6.2210000000000001</c:v>
                </c:pt>
                <c:pt idx="83">
                  <c:v>6.2119999999999997</c:v>
                </c:pt>
                <c:pt idx="84">
                  <c:v>6.21</c:v>
                </c:pt>
                <c:pt idx="85">
                  <c:v>6.2160000000000002</c:v>
                </c:pt>
                <c:pt idx="86">
                  <c:v>6.2320000000000002</c:v>
                </c:pt>
                <c:pt idx="87">
                  <c:v>6.2539999999999996</c:v>
                </c:pt>
                <c:pt idx="88">
                  <c:v>6.2750000000000004</c:v>
                </c:pt>
                <c:pt idx="89">
                  <c:v>6.2919999999999998</c:v>
                </c:pt>
                <c:pt idx="90">
                  <c:v>6.3019999999999996</c:v>
                </c:pt>
                <c:pt idx="91">
                  <c:v>6.3019999999999996</c:v>
                </c:pt>
                <c:pt idx="92">
                  <c:v>6.2930000000000001</c:v>
                </c:pt>
                <c:pt idx="93">
                  <c:v>6.2779999999999996</c:v>
                </c:pt>
                <c:pt idx="94">
                  <c:v>6.2610000000000001</c:v>
                </c:pt>
                <c:pt idx="95">
                  <c:v>6.2460000000000004</c:v>
                </c:pt>
                <c:pt idx="96">
                  <c:v>6.2350000000000003</c:v>
                </c:pt>
                <c:pt idx="97">
                  <c:v>6.2279999999999998</c:v>
                </c:pt>
                <c:pt idx="98">
                  <c:v>6.226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A-B321-4569-9019-70A81094D578}"/>
            </c:ext>
          </c:extLst>
        </c:ser>
        <c:ser>
          <c:idx val="27"/>
          <c:order val="27"/>
          <c:tx>
            <c:v>band 27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Data'!$AB$1:$AB$99</c:f>
              <c:numCache>
                <c:formatCode>General</c:formatCode>
                <c:ptCount val="99"/>
                <c:pt idx="0">
                  <c:v>6.298</c:v>
                </c:pt>
                <c:pt idx="1">
                  <c:v>6.3019999999999996</c:v>
                </c:pt>
                <c:pt idx="2">
                  <c:v>6.3140000000000001</c:v>
                </c:pt>
                <c:pt idx="3">
                  <c:v>6.3390000000000004</c:v>
                </c:pt>
                <c:pt idx="4">
                  <c:v>6.3780000000000001</c:v>
                </c:pt>
                <c:pt idx="5">
                  <c:v>6.4379999999999997</c:v>
                </c:pt>
                <c:pt idx="6">
                  <c:v>6.5220000000000002</c:v>
                </c:pt>
                <c:pt idx="7">
                  <c:v>6.63</c:v>
                </c:pt>
                <c:pt idx="8">
                  <c:v>6.7619999999999996</c:v>
                </c:pt>
                <c:pt idx="9">
                  <c:v>6.9109999999999996</c:v>
                </c:pt>
                <c:pt idx="10">
                  <c:v>7.07</c:v>
                </c:pt>
                <c:pt idx="11">
                  <c:v>7.2249999999999996</c:v>
                </c:pt>
                <c:pt idx="12">
                  <c:v>7.3570000000000002</c:v>
                </c:pt>
                <c:pt idx="13">
                  <c:v>7.4420000000000002</c:v>
                </c:pt>
                <c:pt idx="14">
                  <c:v>7.47</c:v>
                </c:pt>
                <c:pt idx="15">
                  <c:v>7.4589999999999996</c:v>
                </c:pt>
                <c:pt idx="16">
                  <c:v>7.4269999999999996</c:v>
                </c:pt>
                <c:pt idx="17">
                  <c:v>7.3739999999999997</c:v>
                </c:pt>
                <c:pt idx="18">
                  <c:v>7.2770000000000001</c:v>
                </c:pt>
                <c:pt idx="19">
                  <c:v>7.1420000000000003</c:v>
                </c:pt>
                <c:pt idx="20">
                  <c:v>7.0140000000000002</c:v>
                </c:pt>
                <c:pt idx="21">
                  <c:v>6.9039999999999999</c:v>
                </c:pt>
                <c:pt idx="22">
                  <c:v>6.8159999999999998</c:v>
                </c:pt>
                <c:pt idx="23">
                  <c:v>6.75</c:v>
                </c:pt>
                <c:pt idx="24">
                  <c:v>6.7030000000000003</c:v>
                </c:pt>
                <c:pt idx="25">
                  <c:v>6.67</c:v>
                </c:pt>
                <c:pt idx="26">
                  <c:v>6.649</c:v>
                </c:pt>
                <c:pt idx="27">
                  <c:v>6.6859999999999999</c:v>
                </c:pt>
                <c:pt idx="28">
                  <c:v>6.702</c:v>
                </c:pt>
                <c:pt idx="29">
                  <c:v>6.7050000000000001</c:v>
                </c:pt>
                <c:pt idx="30">
                  <c:v>6.7149999999999999</c:v>
                </c:pt>
                <c:pt idx="31">
                  <c:v>6.7210000000000001</c:v>
                </c:pt>
                <c:pt idx="32">
                  <c:v>6.726</c:v>
                </c:pt>
                <c:pt idx="33">
                  <c:v>6.7210000000000001</c:v>
                </c:pt>
                <c:pt idx="34">
                  <c:v>6.65</c:v>
                </c:pt>
                <c:pt idx="35">
                  <c:v>6.5789999999999997</c:v>
                </c:pt>
                <c:pt idx="36">
                  <c:v>6.4930000000000003</c:v>
                </c:pt>
                <c:pt idx="37">
                  <c:v>6.4340000000000002</c:v>
                </c:pt>
                <c:pt idx="38">
                  <c:v>6.3840000000000003</c:v>
                </c:pt>
                <c:pt idx="39">
                  <c:v>6.3460000000000001</c:v>
                </c:pt>
                <c:pt idx="40">
                  <c:v>6.319</c:v>
                </c:pt>
                <c:pt idx="41">
                  <c:v>6.3029999999999999</c:v>
                </c:pt>
                <c:pt idx="42">
                  <c:v>6.298</c:v>
                </c:pt>
                <c:pt idx="43">
                  <c:v>6.2969999999999997</c:v>
                </c:pt>
                <c:pt idx="44">
                  <c:v>6.2969999999999997</c:v>
                </c:pt>
                <c:pt idx="45">
                  <c:v>6.2960000000000003</c:v>
                </c:pt>
                <c:pt idx="46">
                  <c:v>6.2939999999999996</c:v>
                </c:pt>
                <c:pt idx="47">
                  <c:v>6.2919999999999998</c:v>
                </c:pt>
                <c:pt idx="48">
                  <c:v>6.29</c:v>
                </c:pt>
                <c:pt idx="49">
                  <c:v>6.2859999999999996</c:v>
                </c:pt>
                <c:pt idx="50">
                  <c:v>6.282</c:v>
                </c:pt>
                <c:pt idx="51">
                  <c:v>6.2770000000000001</c:v>
                </c:pt>
                <c:pt idx="52">
                  <c:v>6.2709999999999999</c:v>
                </c:pt>
                <c:pt idx="53">
                  <c:v>6.2629999999999999</c:v>
                </c:pt>
                <c:pt idx="54">
                  <c:v>6.2889999999999997</c:v>
                </c:pt>
                <c:pt idx="55">
                  <c:v>6.4169999999999998</c:v>
                </c:pt>
                <c:pt idx="56">
                  <c:v>6.5449999999999999</c:v>
                </c:pt>
                <c:pt idx="57">
                  <c:v>6.5449999999999999</c:v>
                </c:pt>
                <c:pt idx="58">
                  <c:v>6.5460000000000003</c:v>
                </c:pt>
                <c:pt idx="59">
                  <c:v>6.548</c:v>
                </c:pt>
                <c:pt idx="60">
                  <c:v>6.5590000000000002</c:v>
                </c:pt>
                <c:pt idx="61">
                  <c:v>6.5780000000000003</c:v>
                </c:pt>
                <c:pt idx="62">
                  <c:v>6.5979999999999999</c:v>
                </c:pt>
                <c:pt idx="63">
                  <c:v>6.7220000000000004</c:v>
                </c:pt>
                <c:pt idx="64">
                  <c:v>6.827</c:v>
                </c:pt>
                <c:pt idx="65">
                  <c:v>6.8819999999999997</c:v>
                </c:pt>
                <c:pt idx="66">
                  <c:v>6.899</c:v>
                </c:pt>
                <c:pt idx="67">
                  <c:v>6.899</c:v>
                </c:pt>
                <c:pt idx="68">
                  <c:v>6.8920000000000003</c:v>
                </c:pt>
                <c:pt idx="69">
                  <c:v>6.8849999999999998</c:v>
                </c:pt>
                <c:pt idx="70">
                  <c:v>6.8869999999999996</c:v>
                </c:pt>
                <c:pt idx="71">
                  <c:v>6.8789999999999996</c:v>
                </c:pt>
                <c:pt idx="72">
                  <c:v>6.8659999999999997</c:v>
                </c:pt>
                <c:pt idx="73">
                  <c:v>6.8470000000000004</c:v>
                </c:pt>
                <c:pt idx="74">
                  <c:v>6.8230000000000004</c:v>
                </c:pt>
                <c:pt idx="75">
                  <c:v>6.7969999999999997</c:v>
                </c:pt>
                <c:pt idx="76">
                  <c:v>6.7709999999999999</c:v>
                </c:pt>
                <c:pt idx="77">
                  <c:v>6.7460000000000004</c:v>
                </c:pt>
                <c:pt idx="78">
                  <c:v>6.7240000000000002</c:v>
                </c:pt>
                <c:pt idx="79">
                  <c:v>6.7050000000000001</c:v>
                </c:pt>
                <c:pt idx="80">
                  <c:v>6.6909999999999998</c:v>
                </c:pt>
                <c:pt idx="81">
                  <c:v>6.68</c:v>
                </c:pt>
                <c:pt idx="82">
                  <c:v>6.6719999999999997</c:v>
                </c:pt>
                <c:pt idx="83">
                  <c:v>6.66</c:v>
                </c:pt>
                <c:pt idx="84">
                  <c:v>6.6529999999999996</c:v>
                </c:pt>
                <c:pt idx="85">
                  <c:v>6.6369999999999996</c:v>
                </c:pt>
                <c:pt idx="86">
                  <c:v>6.6180000000000003</c:v>
                </c:pt>
                <c:pt idx="87">
                  <c:v>6.601</c:v>
                </c:pt>
                <c:pt idx="88">
                  <c:v>6.5860000000000003</c:v>
                </c:pt>
                <c:pt idx="89">
                  <c:v>6.5739999999999998</c:v>
                </c:pt>
                <c:pt idx="90">
                  <c:v>6.5650000000000004</c:v>
                </c:pt>
                <c:pt idx="91">
                  <c:v>6.5570000000000004</c:v>
                </c:pt>
                <c:pt idx="92">
                  <c:v>6.5519999999999996</c:v>
                </c:pt>
                <c:pt idx="93">
                  <c:v>6.5490000000000004</c:v>
                </c:pt>
                <c:pt idx="94">
                  <c:v>6.5469999999999997</c:v>
                </c:pt>
                <c:pt idx="95">
                  <c:v>6.5460000000000003</c:v>
                </c:pt>
                <c:pt idx="96">
                  <c:v>6.5460000000000003</c:v>
                </c:pt>
                <c:pt idx="97">
                  <c:v>6.5449999999999999</c:v>
                </c:pt>
                <c:pt idx="98">
                  <c:v>6.5449999999999999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B-B321-4569-9019-70A81094D578}"/>
            </c:ext>
          </c:extLst>
        </c:ser>
        <c:ser>
          <c:idx val="28"/>
          <c:order val="28"/>
          <c:tx>
            <c:v>band 28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Data'!$AC$1:$AC$99</c:f>
              <c:numCache>
                <c:formatCode>General</c:formatCode>
                <c:ptCount val="99"/>
                <c:pt idx="0">
                  <c:v>6.6269999999999998</c:v>
                </c:pt>
                <c:pt idx="1">
                  <c:v>6.6379999999999999</c:v>
                </c:pt>
                <c:pt idx="2">
                  <c:v>6.67</c:v>
                </c:pt>
                <c:pt idx="3">
                  <c:v>6.6280000000000001</c:v>
                </c:pt>
                <c:pt idx="4">
                  <c:v>6.5629999999999997</c:v>
                </c:pt>
                <c:pt idx="5">
                  <c:v>6.5</c:v>
                </c:pt>
                <c:pt idx="6">
                  <c:v>6.5670000000000002</c:v>
                </c:pt>
                <c:pt idx="7">
                  <c:v>6.6319999999999997</c:v>
                </c:pt>
                <c:pt idx="8">
                  <c:v>6.8140000000000001</c:v>
                </c:pt>
                <c:pt idx="9">
                  <c:v>6.9989999999999997</c:v>
                </c:pt>
                <c:pt idx="10">
                  <c:v>7.1859999999999999</c:v>
                </c:pt>
                <c:pt idx="11">
                  <c:v>7.3140000000000001</c:v>
                </c:pt>
                <c:pt idx="12">
                  <c:v>7.4</c:v>
                </c:pt>
                <c:pt idx="13">
                  <c:v>7.452</c:v>
                </c:pt>
                <c:pt idx="14">
                  <c:v>7.47</c:v>
                </c:pt>
                <c:pt idx="15">
                  <c:v>7.4589999999999996</c:v>
                </c:pt>
                <c:pt idx="16">
                  <c:v>7.4269999999999996</c:v>
                </c:pt>
                <c:pt idx="17">
                  <c:v>7.375</c:v>
                </c:pt>
                <c:pt idx="18">
                  <c:v>7.2770000000000001</c:v>
                </c:pt>
                <c:pt idx="19">
                  <c:v>7.1420000000000003</c:v>
                </c:pt>
                <c:pt idx="20">
                  <c:v>7.0140000000000002</c:v>
                </c:pt>
                <c:pt idx="21">
                  <c:v>6.9039999999999999</c:v>
                </c:pt>
                <c:pt idx="22">
                  <c:v>6.8159999999999998</c:v>
                </c:pt>
                <c:pt idx="23">
                  <c:v>6.75</c:v>
                </c:pt>
                <c:pt idx="24">
                  <c:v>6.7030000000000003</c:v>
                </c:pt>
                <c:pt idx="25">
                  <c:v>6.6710000000000003</c:v>
                </c:pt>
                <c:pt idx="26">
                  <c:v>6.649</c:v>
                </c:pt>
                <c:pt idx="27">
                  <c:v>6.6859999999999999</c:v>
                </c:pt>
                <c:pt idx="28">
                  <c:v>6.702</c:v>
                </c:pt>
                <c:pt idx="29">
                  <c:v>6.7089999999999996</c:v>
                </c:pt>
                <c:pt idx="30">
                  <c:v>6.7750000000000004</c:v>
                </c:pt>
                <c:pt idx="31">
                  <c:v>6.84</c:v>
                </c:pt>
                <c:pt idx="32">
                  <c:v>6.8029999999999999</c:v>
                </c:pt>
                <c:pt idx="33">
                  <c:v>6.73</c:v>
                </c:pt>
                <c:pt idx="34">
                  <c:v>6.702</c:v>
                </c:pt>
                <c:pt idx="35">
                  <c:v>6.6449999999999996</c:v>
                </c:pt>
                <c:pt idx="36">
                  <c:v>6.6429999999999998</c:v>
                </c:pt>
                <c:pt idx="37">
                  <c:v>6.6479999999999997</c:v>
                </c:pt>
                <c:pt idx="38">
                  <c:v>6.6609999999999996</c:v>
                </c:pt>
                <c:pt idx="39">
                  <c:v>6.6769999999999996</c:v>
                </c:pt>
                <c:pt idx="40">
                  <c:v>6.649</c:v>
                </c:pt>
                <c:pt idx="41">
                  <c:v>6.6319999999999997</c:v>
                </c:pt>
                <c:pt idx="42">
                  <c:v>6.6269999999999998</c:v>
                </c:pt>
                <c:pt idx="43">
                  <c:v>6.61</c:v>
                </c:pt>
                <c:pt idx="44">
                  <c:v>6.5830000000000002</c:v>
                </c:pt>
                <c:pt idx="45">
                  <c:v>6.5620000000000003</c:v>
                </c:pt>
                <c:pt idx="46">
                  <c:v>6.5540000000000003</c:v>
                </c:pt>
                <c:pt idx="47">
                  <c:v>6.5570000000000004</c:v>
                </c:pt>
                <c:pt idx="48">
                  <c:v>6.569</c:v>
                </c:pt>
                <c:pt idx="49">
                  <c:v>6.5860000000000003</c:v>
                </c:pt>
                <c:pt idx="50">
                  <c:v>6.6059999999999999</c:v>
                </c:pt>
                <c:pt idx="51">
                  <c:v>6.6269999999999998</c:v>
                </c:pt>
                <c:pt idx="52">
                  <c:v>6.6479999999999997</c:v>
                </c:pt>
                <c:pt idx="53">
                  <c:v>6.6669999999999998</c:v>
                </c:pt>
                <c:pt idx="54">
                  <c:v>6.6840000000000002</c:v>
                </c:pt>
                <c:pt idx="55">
                  <c:v>6.6740000000000004</c:v>
                </c:pt>
                <c:pt idx="56">
                  <c:v>6.5449999999999999</c:v>
                </c:pt>
                <c:pt idx="57">
                  <c:v>6.5460000000000003</c:v>
                </c:pt>
                <c:pt idx="58">
                  <c:v>6.5460000000000003</c:v>
                </c:pt>
                <c:pt idx="59">
                  <c:v>6.548</c:v>
                </c:pt>
                <c:pt idx="60">
                  <c:v>6.5590000000000002</c:v>
                </c:pt>
                <c:pt idx="61">
                  <c:v>6.5780000000000003</c:v>
                </c:pt>
                <c:pt idx="62">
                  <c:v>6.5979999999999999</c:v>
                </c:pt>
                <c:pt idx="63">
                  <c:v>6.7229999999999999</c:v>
                </c:pt>
                <c:pt idx="64">
                  <c:v>6.827</c:v>
                </c:pt>
                <c:pt idx="65">
                  <c:v>6.883</c:v>
                </c:pt>
                <c:pt idx="66">
                  <c:v>6.9009999999999998</c:v>
                </c:pt>
                <c:pt idx="67">
                  <c:v>6.9020000000000001</c:v>
                </c:pt>
                <c:pt idx="68">
                  <c:v>6.8959999999999999</c:v>
                </c:pt>
                <c:pt idx="69">
                  <c:v>6.8890000000000002</c:v>
                </c:pt>
                <c:pt idx="70">
                  <c:v>6.8869999999999996</c:v>
                </c:pt>
                <c:pt idx="71">
                  <c:v>6.8819999999999997</c:v>
                </c:pt>
                <c:pt idx="72">
                  <c:v>6.87</c:v>
                </c:pt>
                <c:pt idx="73">
                  <c:v>6.851</c:v>
                </c:pt>
                <c:pt idx="74">
                  <c:v>6.827</c:v>
                </c:pt>
                <c:pt idx="75">
                  <c:v>6.8</c:v>
                </c:pt>
                <c:pt idx="76">
                  <c:v>6.7729999999999997</c:v>
                </c:pt>
                <c:pt idx="77">
                  <c:v>6.7480000000000002</c:v>
                </c:pt>
                <c:pt idx="78">
                  <c:v>6.7249999999999996</c:v>
                </c:pt>
                <c:pt idx="79">
                  <c:v>6.7060000000000004</c:v>
                </c:pt>
                <c:pt idx="80">
                  <c:v>6.6920000000000002</c:v>
                </c:pt>
                <c:pt idx="81">
                  <c:v>6.68</c:v>
                </c:pt>
                <c:pt idx="82">
                  <c:v>6.673</c:v>
                </c:pt>
                <c:pt idx="83">
                  <c:v>6.6609999999999996</c:v>
                </c:pt>
                <c:pt idx="84">
                  <c:v>6.6529999999999996</c:v>
                </c:pt>
                <c:pt idx="85">
                  <c:v>6.6379999999999999</c:v>
                </c:pt>
                <c:pt idx="86">
                  <c:v>6.6189999999999998</c:v>
                </c:pt>
                <c:pt idx="87">
                  <c:v>6.601</c:v>
                </c:pt>
                <c:pt idx="88">
                  <c:v>6.5869999999999997</c:v>
                </c:pt>
                <c:pt idx="89">
                  <c:v>6.5739999999999998</c:v>
                </c:pt>
                <c:pt idx="90">
                  <c:v>6.5650000000000004</c:v>
                </c:pt>
                <c:pt idx="91">
                  <c:v>6.5579999999999998</c:v>
                </c:pt>
                <c:pt idx="92">
                  <c:v>6.5519999999999996</c:v>
                </c:pt>
                <c:pt idx="93">
                  <c:v>6.5490000000000004</c:v>
                </c:pt>
                <c:pt idx="94">
                  <c:v>6.5469999999999997</c:v>
                </c:pt>
                <c:pt idx="95">
                  <c:v>6.5460000000000003</c:v>
                </c:pt>
                <c:pt idx="96">
                  <c:v>6.5460000000000003</c:v>
                </c:pt>
                <c:pt idx="97">
                  <c:v>6.5460000000000003</c:v>
                </c:pt>
                <c:pt idx="98">
                  <c:v>6.5449999999999999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C-B321-4569-9019-70A81094D578}"/>
            </c:ext>
          </c:extLst>
        </c:ser>
        <c:ser>
          <c:idx val="29"/>
          <c:order val="29"/>
          <c:tx>
            <c:v>band 29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Data'!$AD$1:$AD$99</c:f>
              <c:numCache>
                <c:formatCode>General</c:formatCode>
                <c:ptCount val="99"/>
                <c:pt idx="0">
                  <c:v>6.7469999999999999</c:v>
                </c:pt>
                <c:pt idx="1">
                  <c:v>6.7450000000000001</c:v>
                </c:pt>
                <c:pt idx="2">
                  <c:v>6.6929999999999996</c:v>
                </c:pt>
                <c:pt idx="3">
                  <c:v>6.7229999999999999</c:v>
                </c:pt>
                <c:pt idx="4">
                  <c:v>6.726</c:v>
                </c:pt>
                <c:pt idx="5">
                  <c:v>6.7</c:v>
                </c:pt>
                <c:pt idx="6">
                  <c:v>6.6559999999999997</c:v>
                </c:pt>
                <c:pt idx="7">
                  <c:v>6.7380000000000004</c:v>
                </c:pt>
                <c:pt idx="8">
                  <c:v>6.9039999999999999</c:v>
                </c:pt>
                <c:pt idx="9">
                  <c:v>7.06</c:v>
                </c:pt>
                <c:pt idx="10">
                  <c:v>7.1989999999999998</c:v>
                </c:pt>
                <c:pt idx="11">
                  <c:v>7.3710000000000004</c:v>
                </c:pt>
                <c:pt idx="12">
                  <c:v>7.5209999999999999</c:v>
                </c:pt>
                <c:pt idx="13">
                  <c:v>7.5510000000000002</c:v>
                </c:pt>
                <c:pt idx="14">
                  <c:v>7.5609999999999999</c:v>
                </c:pt>
                <c:pt idx="15">
                  <c:v>7.5579999999999998</c:v>
                </c:pt>
                <c:pt idx="16">
                  <c:v>7.5469999999999997</c:v>
                </c:pt>
                <c:pt idx="17">
                  <c:v>7.4640000000000004</c:v>
                </c:pt>
                <c:pt idx="18">
                  <c:v>7.3559999999999999</c:v>
                </c:pt>
                <c:pt idx="19">
                  <c:v>7.29</c:v>
                </c:pt>
                <c:pt idx="20">
                  <c:v>7.2309999999999999</c:v>
                </c:pt>
                <c:pt idx="21">
                  <c:v>7.1779999999999999</c:v>
                </c:pt>
                <c:pt idx="22">
                  <c:v>7.1310000000000002</c:v>
                </c:pt>
                <c:pt idx="23">
                  <c:v>7.093</c:v>
                </c:pt>
                <c:pt idx="24">
                  <c:v>7.0620000000000003</c:v>
                </c:pt>
                <c:pt idx="25">
                  <c:v>7.04</c:v>
                </c:pt>
                <c:pt idx="26">
                  <c:v>7.0250000000000004</c:v>
                </c:pt>
                <c:pt idx="27">
                  <c:v>7.0170000000000003</c:v>
                </c:pt>
                <c:pt idx="28">
                  <c:v>7.0140000000000002</c:v>
                </c:pt>
                <c:pt idx="29">
                  <c:v>6.99</c:v>
                </c:pt>
                <c:pt idx="30">
                  <c:v>6.9429999999999996</c:v>
                </c:pt>
                <c:pt idx="31">
                  <c:v>6.8789999999999996</c:v>
                </c:pt>
                <c:pt idx="32">
                  <c:v>6.8869999999999996</c:v>
                </c:pt>
                <c:pt idx="33">
                  <c:v>6.8040000000000003</c:v>
                </c:pt>
                <c:pt idx="34">
                  <c:v>6.734</c:v>
                </c:pt>
                <c:pt idx="35">
                  <c:v>6.7370000000000001</c:v>
                </c:pt>
                <c:pt idx="36">
                  <c:v>6.74</c:v>
                </c:pt>
                <c:pt idx="37">
                  <c:v>6.742</c:v>
                </c:pt>
                <c:pt idx="38">
                  <c:v>6.72</c:v>
                </c:pt>
                <c:pt idx="39">
                  <c:v>6.6820000000000004</c:v>
                </c:pt>
                <c:pt idx="40">
                  <c:v>6.7119999999999997</c:v>
                </c:pt>
                <c:pt idx="41">
                  <c:v>6.7450000000000001</c:v>
                </c:pt>
                <c:pt idx="42">
                  <c:v>6.7469999999999999</c:v>
                </c:pt>
                <c:pt idx="43">
                  <c:v>6.7469999999999999</c:v>
                </c:pt>
                <c:pt idx="44">
                  <c:v>6.7480000000000002</c:v>
                </c:pt>
                <c:pt idx="45">
                  <c:v>6.7480000000000002</c:v>
                </c:pt>
                <c:pt idx="46">
                  <c:v>6.7480000000000002</c:v>
                </c:pt>
                <c:pt idx="47">
                  <c:v>6.7480000000000002</c:v>
                </c:pt>
                <c:pt idx="48">
                  <c:v>6.7469999999999999</c:v>
                </c:pt>
                <c:pt idx="49">
                  <c:v>6.7460000000000004</c:v>
                </c:pt>
                <c:pt idx="50">
                  <c:v>6.7450000000000001</c:v>
                </c:pt>
                <c:pt idx="51">
                  <c:v>6.7430000000000003</c:v>
                </c:pt>
                <c:pt idx="52">
                  <c:v>6.7389999999999999</c:v>
                </c:pt>
                <c:pt idx="53">
                  <c:v>6.7350000000000003</c:v>
                </c:pt>
                <c:pt idx="54">
                  <c:v>6.7290000000000001</c:v>
                </c:pt>
                <c:pt idx="55">
                  <c:v>6.6980000000000004</c:v>
                </c:pt>
                <c:pt idx="56">
                  <c:v>6.7069999999999999</c:v>
                </c:pt>
                <c:pt idx="57">
                  <c:v>6.6989999999999998</c:v>
                </c:pt>
                <c:pt idx="58">
                  <c:v>6.681</c:v>
                </c:pt>
                <c:pt idx="59">
                  <c:v>6.6680000000000001</c:v>
                </c:pt>
                <c:pt idx="60">
                  <c:v>6.6630000000000003</c:v>
                </c:pt>
                <c:pt idx="61">
                  <c:v>6.6760000000000002</c:v>
                </c:pt>
                <c:pt idx="62">
                  <c:v>6.7249999999999996</c:v>
                </c:pt>
                <c:pt idx="63">
                  <c:v>6.81</c:v>
                </c:pt>
                <c:pt idx="64">
                  <c:v>6.9139999999999997</c:v>
                </c:pt>
                <c:pt idx="65">
                  <c:v>7.0149999999999997</c:v>
                </c:pt>
                <c:pt idx="66">
                  <c:v>7.0810000000000004</c:v>
                </c:pt>
                <c:pt idx="67">
                  <c:v>7.0960000000000001</c:v>
                </c:pt>
                <c:pt idx="68">
                  <c:v>7.0679999999999996</c:v>
                </c:pt>
                <c:pt idx="69">
                  <c:v>7.01</c:v>
                </c:pt>
                <c:pt idx="70">
                  <c:v>6.9539999999999997</c:v>
                </c:pt>
                <c:pt idx="71">
                  <c:v>6.9909999999999997</c:v>
                </c:pt>
                <c:pt idx="72">
                  <c:v>7.0469999999999997</c:v>
                </c:pt>
                <c:pt idx="73">
                  <c:v>7.0990000000000002</c:v>
                </c:pt>
                <c:pt idx="74">
                  <c:v>7.1360000000000001</c:v>
                </c:pt>
                <c:pt idx="75">
                  <c:v>7.1379999999999999</c:v>
                </c:pt>
                <c:pt idx="76">
                  <c:v>7.0839999999999996</c:v>
                </c:pt>
                <c:pt idx="77">
                  <c:v>6.9989999999999997</c:v>
                </c:pt>
                <c:pt idx="78">
                  <c:v>6.9130000000000003</c:v>
                </c:pt>
                <c:pt idx="79">
                  <c:v>6.8360000000000003</c:v>
                </c:pt>
                <c:pt idx="80">
                  <c:v>6.7709999999999999</c:v>
                </c:pt>
                <c:pt idx="81">
                  <c:v>6.72</c:v>
                </c:pt>
                <c:pt idx="82">
                  <c:v>6.6829999999999998</c:v>
                </c:pt>
                <c:pt idx="83">
                  <c:v>6.6680000000000001</c:v>
                </c:pt>
                <c:pt idx="84">
                  <c:v>6.6660000000000004</c:v>
                </c:pt>
                <c:pt idx="85">
                  <c:v>6.6840000000000002</c:v>
                </c:pt>
                <c:pt idx="86">
                  <c:v>6.7069999999999999</c:v>
                </c:pt>
                <c:pt idx="87">
                  <c:v>6.7309999999999999</c:v>
                </c:pt>
                <c:pt idx="88">
                  <c:v>6.7560000000000002</c:v>
                </c:pt>
                <c:pt idx="89">
                  <c:v>6.78</c:v>
                </c:pt>
                <c:pt idx="90">
                  <c:v>6.8029999999999999</c:v>
                </c:pt>
                <c:pt idx="91">
                  <c:v>6.7969999999999997</c:v>
                </c:pt>
                <c:pt idx="92">
                  <c:v>6.74</c:v>
                </c:pt>
                <c:pt idx="93">
                  <c:v>6.7039999999999997</c:v>
                </c:pt>
                <c:pt idx="94">
                  <c:v>6.6879999999999997</c:v>
                </c:pt>
                <c:pt idx="95">
                  <c:v>6.6859999999999999</c:v>
                </c:pt>
                <c:pt idx="96">
                  <c:v>6.6929999999999996</c:v>
                </c:pt>
                <c:pt idx="97">
                  <c:v>6.7030000000000003</c:v>
                </c:pt>
                <c:pt idx="98">
                  <c:v>6.7069999999999999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D-B321-4569-9019-70A81094D578}"/>
            </c:ext>
          </c:extLst>
        </c:ser>
        <c:ser>
          <c:idx val="30"/>
          <c:order val="30"/>
          <c:tx>
            <c:v>band 30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Data'!$AE$1:$AE$99</c:f>
              <c:numCache>
                <c:formatCode>General</c:formatCode>
                <c:ptCount val="99"/>
                <c:pt idx="0">
                  <c:v>6.7750000000000004</c:v>
                </c:pt>
                <c:pt idx="1">
                  <c:v>6.75</c:v>
                </c:pt>
                <c:pt idx="2">
                  <c:v>6.7439999999999998</c:v>
                </c:pt>
                <c:pt idx="3">
                  <c:v>6.7389999999999999</c:v>
                </c:pt>
                <c:pt idx="4">
                  <c:v>6.7990000000000004</c:v>
                </c:pt>
                <c:pt idx="5">
                  <c:v>6.8940000000000001</c:v>
                </c:pt>
                <c:pt idx="6">
                  <c:v>7.0049999999999999</c:v>
                </c:pt>
                <c:pt idx="7">
                  <c:v>7.1280000000000001</c:v>
                </c:pt>
                <c:pt idx="8">
                  <c:v>7.173</c:v>
                </c:pt>
                <c:pt idx="9">
                  <c:v>7.2240000000000002</c:v>
                </c:pt>
                <c:pt idx="10">
                  <c:v>7.3070000000000004</c:v>
                </c:pt>
                <c:pt idx="11">
                  <c:v>7.4219999999999997</c:v>
                </c:pt>
                <c:pt idx="12">
                  <c:v>7.5449999999999999</c:v>
                </c:pt>
                <c:pt idx="13">
                  <c:v>7.5570000000000004</c:v>
                </c:pt>
                <c:pt idx="14">
                  <c:v>7.5620000000000003</c:v>
                </c:pt>
                <c:pt idx="15">
                  <c:v>7.5579999999999998</c:v>
                </c:pt>
                <c:pt idx="16">
                  <c:v>7.548</c:v>
                </c:pt>
                <c:pt idx="17">
                  <c:v>7.4649999999999999</c:v>
                </c:pt>
                <c:pt idx="18">
                  <c:v>7.3559999999999999</c:v>
                </c:pt>
                <c:pt idx="19">
                  <c:v>7.29</c:v>
                </c:pt>
                <c:pt idx="20">
                  <c:v>7.2320000000000002</c:v>
                </c:pt>
                <c:pt idx="21">
                  <c:v>7.1790000000000003</c:v>
                </c:pt>
                <c:pt idx="22">
                  <c:v>7.1319999999999997</c:v>
                </c:pt>
                <c:pt idx="23">
                  <c:v>7.093</c:v>
                </c:pt>
                <c:pt idx="24">
                  <c:v>7.0629999999999997</c:v>
                </c:pt>
                <c:pt idx="25">
                  <c:v>7.0410000000000004</c:v>
                </c:pt>
                <c:pt idx="26">
                  <c:v>7.0259999999999998</c:v>
                </c:pt>
                <c:pt idx="27">
                  <c:v>7.0179999999999998</c:v>
                </c:pt>
                <c:pt idx="28">
                  <c:v>7.0149999999999997</c:v>
                </c:pt>
                <c:pt idx="29">
                  <c:v>7.0170000000000003</c:v>
                </c:pt>
                <c:pt idx="30">
                  <c:v>6.9950000000000001</c:v>
                </c:pt>
                <c:pt idx="31">
                  <c:v>6.9509999999999996</c:v>
                </c:pt>
                <c:pt idx="32">
                  <c:v>6.9009999999999998</c:v>
                </c:pt>
                <c:pt idx="33">
                  <c:v>6.8819999999999997</c:v>
                </c:pt>
                <c:pt idx="34">
                  <c:v>6.851</c:v>
                </c:pt>
                <c:pt idx="35">
                  <c:v>6.8259999999999996</c:v>
                </c:pt>
                <c:pt idx="36">
                  <c:v>6.8079999999999998</c:v>
                </c:pt>
                <c:pt idx="37">
                  <c:v>6.7789999999999999</c:v>
                </c:pt>
                <c:pt idx="38">
                  <c:v>6.7439999999999998</c:v>
                </c:pt>
                <c:pt idx="39">
                  <c:v>6.7460000000000004</c:v>
                </c:pt>
                <c:pt idx="40">
                  <c:v>6.7469999999999999</c:v>
                </c:pt>
                <c:pt idx="41">
                  <c:v>6.7489999999999997</c:v>
                </c:pt>
                <c:pt idx="42">
                  <c:v>6.7750000000000004</c:v>
                </c:pt>
                <c:pt idx="43">
                  <c:v>6.7750000000000004</c:v>
                </c:pt>
                <c:pt idx="44">
                  <c:v>6.774</c:v>
                </c:pt>
                <c:pt idx="45">
                  <c:v>6.7720000000000002</c:v>
                </c:pt>
                <c:pt idx="46">
                  <c:v>6.7709999999999999</c:v>
                </c:pt>
                <c:pt idx="47">
                  <c:v>6.7709999999999999</c:v>
                </c:pt>
                <c:pt idx="48">
                  <c:v>6.7720000000000002</c:v>
                </c:pt>
                <c:pt idx="49">
                  <c:v>6.7759999999999998</c:v>
                </c:pt>
                <c:pt idx="50">
                  <c:v>6.7830000000000004</c:v>
                </c:pt>
                <c:pt idx="51">
                  <c:v>6.7939999999999996</c:v>
                </c:pt>
                <c:pt idx="52">
                  <c:v>6.8090000000000002</c:v>
                </c:pt>
                <c:pt idx="53">
                  <c:v>6.8280000000000003</c:v>
                </c:pt>
                <c:pt idx="54">
                  <c:v>6.8010000000000002</c:v>
                </c:pt>
                <c:pt idx="55">
                  <c:v>6.7210000000000001</c:v>
                </c:pt>
                <c:pt idx="56">
                  <c:v>6.7140000000000004</c:v>
                </c:pt>
                <c:pt idx="57">
                  <c:v>6.7050000000000001</c:v>
                </c:pt>
                <c:pt idx="58">
                  <c:v>6.6859999999999999</c:v>
                </c:pt>
                <c:pt idx="59">
                  <c:v>6.6710000000000003</c:v>
                </c:pt>
                <c:pt idx="60">
                  <c:v>6.665</c:v>
                </c:pt>
                <c:pt idx="61">
                  <c:v>6.6760000000000002</c:v>
                </c:pt>
                <c:pt idx="62">
                  <c:v>6.7249999999999996</c:v>
                </c:pt>
                <c:pt idx="63">
                  <c:v>6.81</c:v>
                </c:pt>
                <c:pt idx="64">
                  <c:v>6.9139999999999997</c:v>
                </c:pt>
                <c:pt idx="65">
                  <c:v>7.0149999999999997</c:v>
                </c:pt>
                <c:pt idx="66">
                  <c:v>7.0819999999999999</c:v>
                </c:pt>
                <c:pt idx="67">
                  <c:v>7.0979999999999999</c:v>
                </c:pt>
                <c:pt idx="68">
                  <c:v>7.07</c:v>
                </c:pt>
                <c:pt idx="69">
                  <c:v>7.0119999999999996</c:v>
                </c:pt>
                <c:pt idx="70">
                  <c:v>6.9539999999999997</c:v>
                </c:pt>
                <c:pt idx="71">
                  <c:v>6.9930000000000003</c:v>
                </c:pt>
                <c:pt idx="72">
                  <c:v>7.0490000000000004</c:v>
                </c:pt>
                <c:pt idx="73">
                  <c:v>7.101</c:v>
                </c:pt>
                <c:pt idx="74">
                  <c:v>7.1379999999999999</c:v>
                </c:pt>
                <c:pt idx="75">
                  <c:v>7.14</c:v>
                </c:pt>
                <c:pt idx="76">
                  <c:v>7.085</c:v>
                </c:pt>
                <c:pt idx="77">
                  <c:v>6.9989999999999997</c:v>
                </c:pt>
                <c:pt idx="78">
                  <c:v>6.9130000000000003</c:v>
                </c:pt>
                <c:pt idx="79">
                  <c:v>6.8360000000000003</c:v>
                </c:pt>
                <c:pt idx="80">
                  <c:v>6.7709999999999999</c:v>
                </c:pt>
                <c:pt idx="81">
                  <c:v>6.72</c:v>
                </c:pt>
                <c:pt idx="82">
                  <c:v>6.6829999999999998</c:v>
                </c:pt>
                <c:pt idx="83">
                  <c:v>6.6680000000000001</c:v>
                </c:pt>
                <c:pt idx="84">
                  <c:v>6.6669999999999998</c:v>
                </c:pt>
                <c:pt idx="85">
                  <c:v>6.6840000000000002</c:v>
                </c:pt>
                <c:pt idx="86">
                  <c:v>6.7069999999999999</c:v>
                </c:pt>
                <c:pt idx="87">
                  <c:v>6.7309999999999999</c:v>
                </c:pt>
                <c:pt idx="88">
                  <c:v>6.7560000000000002</c:v>
                </c:pt>
                <c:pt idx="89">
                  <c:v>6.78</c:v>
                </c:pt>
                <c:pt idx="90">
                  <c:v>6.8029999999999999</c:v>
                </c:pt>
                <c:pt idx="91">
                  <c:v>6.7969999999999997</c:v>
                </c:pt>
                <c:pt idx="92">
                  <c:v>6.7409999999999997</c:v>
                </c:pt>
                <c:pt idx="93">
                  <c:v>6.7060000000000004</c:v>
                </c:pt>
                <c:pt idx="94">
                  <c:v>6.6909999999999998</c:v>
                </c:pt>
                <c:pt idx="95">
                  <c:v>6.6909999999999998</c:v>
                </c:pt>
                <c:pt idx="96">
                  <c:v>6.6989999999999998</c:v>
                </c:pt>
                <c:pt idx="97">
                  <c:v>6.7089999999999996</c:v>
                </c:pt>
                <c:pt idx="98">
                  <c:v>6.7140000000000004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E-B321-4569-9019-70A81094D578}"/>
            </c:ext>
          </c:extLst>
        </c:ser>
        <c:ser>
          <c:idx val="31"/>
          <c:order val="31"/>
          <c:tx>
            <c:v>band 31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Data'!$AF$1:$AF$99</c:f>
              <c:numCache>
                <c:formatCode>General</c:formatCode>
                <c:ptCount val="99"/>
                <c:pt idx="0">
                  <c:v>6.7750000000000004</c:v>
                </c:pt>
                <c:pt idx="1">
                  <c:v>6.7510000000000003</c:v>
                </c:pt>
                <c:pt idx="2">
                  <c:v>6.7510000000000003</c:v>
                </c:pt>
                <c:pt idx="3">
                  <c:v>6.7850000000000001</c:v>
                </c:pt>
                <c:pt idx="4">
                  <c:v>6.85</c:v>
                </c:pt>
                <c:pt idx="5">
                  <c:v>6.9349999999999996</c:v>
                </c:pt>
                <c:pt idx="6">
                  <c:v>7.032</c:v>
                </c:pt>
                <c:pt idx="7">
                  <c:v>7.133</c:v>
                </c:pt>
                <c:pt idx="8">
                  <c:v>7.2320000000000002</c:v>
                </c:pt>
                <c:pt idx="9">
                  <c:v>7.3239999999999998</c:v>
                </c:pt>
                <c:pt idx="10">
                  <c:v>7.4050000000000002</c:v>
                </c:pt>
                <c:pt idx="11">
                  <c:v>7.4710000000000001</c:v>
                </c:pt>
                <c:pt idx="12">
                  <c:v>7.5519999999999996</c:v>
                </c:pt>
                <c:pt idx="13">
                  <c:v>7.726</c:v>
                </c:pt>
                <c:pt idx="14">
                  <c:v>7.7839999999999998</c:v>
                </c:pt>
                <c:pt idx="15">
                  <c:v>7.7610000000000001</c:v>
                </c:pt>
                <c:pt idx="16">
                  <c:v>7.6130000000000004</c:v>
                </c:pt>
                <c:pt idx="17">
                  <c:v>7.53</c:v>
                </c:pt>
                <c:pt idx="18">
                  <c:v>7.5069999999999997</c:v>
                </c:pt>
                <c:pt idx="19">
                  <c:v>7.4779999999999998</c:v>
                </c:pt>
                <c:pt idx="20">
                  <c:v>7.444</c:v>
                </c:pt>
                <c:pt idx="21">
                  <c:v>7.4039999999999999</c:v>
                </c:pt>
                <c:pt idx="22">
                  <c:v>7.36</c:v>
                </c:pt>
                <c:pt idx="23">
                  <c:v>7.3129999999999997</c:v>
                </c:pt>
                <c:pt idx="24">
                  <c:v>7.2629999999999999</c:v>
                </c:pt>
                <c:pt idx="25">
                  <c:v>7.2140000000000004</c:v>
                </c:pt>
                <c:pt idx="26">
                  <c:v>7.1689999999999996</c:v>
                </c:pt>
                <c:pt idx="27">
                  <c:v>7.1349999999999998</c:v>
                </c:pt>
                <c:pt idx="28">
                  <c:v>7.1219999999999999</c:v>
                </c:pt>
                <c:pt idx="29">
                  <c:v>7.0659999999999998</c:v>
                </c:pt>
                <c:pt idx="30">
                  <c:v>7.0119999999999996</c:v>
                </c:pt>
                <c:pt idx="31">
                  <c:v>6.9630000000000001</c:v>
                </c:pt>
                <c:pt idx="32">
                  <c:v>6.92</c:v>
                </c:pt>
                <c:pt idx="33">
                  <c:v>6.9569999999999999</c:v>
                </c:pt>
                <c:pt idx="34">
                  <c:v>7.008</c:v>
                </c:pt>
                <c:pt idx="35">
                  <c:v>6.968</c:v>
                </c:pt>
                <c:pt idx="36">
                  <c:v>6.86</c:v>
                </c:pt>
                <c:pt idx="37">
                  <c:v>6.7949999999999999</c:v>
                </c:pt>
                <c:pt idx="38">
                  <c:v>6.7859999999999996</c:v>
                </c:pt>
                <c:pt idx="39">
                  <c:v>6.78</c:v>
                </c:pt>
                <c:pt idx="40">
                  <c:v>6.7770000000000001</c:v>
                </c:pt>
                <c:pt idx="41">
                  <c:v>6.7759999999999998</c:v>
                </c:pt>
                <c:pt idx="42">
                  <c:v>6.7750000000000004</c:v>
                </c:pt>
                <c:pt idx="43">
                  <c:v>6.7750000000000004</c:v>
                </c:pt>
                <c:pt idx="44">
                  <c:v>6.774</c:v>
                </c:pt>
                <c:pt idx="45">
                  <c:v>6.7720000000000002</c:v>
                </c:pt>
                <c:pt idx="46">
                  <c:v>6.7709999999999999</c:v>
                </c:pt>
                <c:pt idx="47">
                  <c:v>6.7709999999999999</c:v>
                </c:pt>
                <c:pt idx="48">
                  <c:v>6.7720000000000002</c:v>
                </c:pt>
                <c:pt idx="49">
                  <c:v>6.7759999999999998</c:v>
                </c:pt>
                <c:pt idx="50">
                  <c:v>6.7830000000000004</c:v>
                </c:pt>
                <c:pt idx="51">
                  <c:v>6.7939999999999996</c:v>
                </c:pt>
                <c:pt idx="52">
                  <c:v>6.8090000000000002</c:v>
                </c:pt>
                <c:pt idx="53">
                  <c:v>6.8280000000000003</c:v>
                </c:pt>
                <c:pt idx="54">
                  <c:v>6.851</c:v>
                </c:pt>
                <c:pt idx="55">
                  <c:v>6.8780000000000001</c:v>
                </c:pt>
                <c:pt idx="56">
                  <c:v>6.9080000000000004</c:v>
                </c:pt>
                <c:pt idx="57">
                  <c:v>6.9089999999999998</c:v>
                </c:pt>
                <c:pt idx="58">
                  <c:v>6.9139999999999997</c:v>
                </c:pt>
                <c:pt idx="59">
                  <c:v>6.9219999999999997</c:v>
                </c:pt>
                <c:pt idx="60">
                  <c:v>6.9349999999999996</c:v>
                </c:pt>
                <c:pt idx="61">
                  <c:v>6.952</c:v>
                </c:pt>
                <c:pt idx="62">
                  <c:v>6.9749999999999996</c:v>
                </c:pt>
                <c:pt idx="63">
                  <c:v>7.0090000000000003</c:v>
                </c:pt>
                <c:pt idx="64">
                  <c:v>7.0739999999999998</c:v>
                </c:pt>
                <c:pt idx="65">
                  <c:v>7.1920000000000002</c:v>
                </c:pt>
                <c:pt idx="66">
                  <c:v>7.3460000000000001</c:v>
                </c:pt>
                <c:pt idx="67">
                  <c:v>7.5119999999999996</c:v>
                </c:pt>
                <c:pt idx="68">
                  <c:v>7.6740000000000004</c:v>
                </c:pt>
                <c:pt idx="69">
                  <c:v>7.7830000000000004</c:v>
                </c:pt>
                <c:pt idx="70">
                  <c:v>7.8289999999999997</c:v>
                </c:pt>
                <c:pt idx="71">
                  <c:v>7.7969999999999997</c:v>
                </c:pt>
                <c:pt idx="72">
                  <c:v>7.7030000000000003</c:v>
                </c:pt>
                <c:pt idx="73">
                  <c:v>7.5830000000000002</c:v>
                </c:pt>
                <c:pt idx="74">
                  <c:v>7.4669999999999996</c:v>
                </c:pt>
                <c:pt idx="75">
                  <c:v>7.3869999999999996</c:v>
                </c:pt>
                <c:pt idx="76">
                  <c:v>7.3680000000000003</c:v>
                </c:pt>
                <c:pt idx="77">
                  <c:v>7.3849999999999998</c:v>
                </c:pt>
                <c:pt idx="78">
                  <c:v>7.4089999999999998</c:v>
                </c:pt>
                <c:pt idx="79">
                  <c:v>7.4180000000000001</c:v>
                </c:pt>
                <c:pt idx="80">
                  <c:v>7.4009999999999998</c:v>
                </c:pt>
                <c:pt idx="81">
                  <c:v>7.375</c:v>
                </c:pt>
                <c:pt idx="82">
                  <c:v>7.3540000000000001</c:v>
                </c:pt>
                <c:pt idx="83">
                  <c:v>7.34</c:v>
                </c:pt>
                <c:pt idx="84">
                  <c:v>7.335</c:v>
                </c:pt>
                <c:pt idx="85">
                  <c:v>7.3170000000000002</c:v>
                </c:pt>
                <c:pt idx="86">
                  <c:v>7.2640000000000002</c:v>
                </c:pt>
                <c:pt idx="87">
                  <c:v>7.1779999999999999</c:v>
                </c:pt>
                <c:pt idx="88">
                  <c:v>7.0750000000000002</c:v>
                </c:pt>
                <c:pt idx="89">
                  <c:v>6.97</c:v>
                </c:pt>
                <c:pt idx="90">
                  <c:v>6.875</c:v>
                </c:pt>
                <c:pt idx="91">
                  <c:v>6.8259999999999996</c:v>
                </c:pt>
                <c:pt idx="92">
                  <c:v>6.8460000000000001</c:v>
                </c:pt>
                <c:pt idx="93">
                  <c:v>6.8639999999999999</c:v>
                </c:pt>
                <c:pt idx="94">
                  <c:v>6.8789999999999996</c:v>
                </c:pt>
                <c:pt idx="95">
                  <c:v>6.891</c:v>
                </c:pt>
                <c:pt idx="96">
                  <c:v>6.9</c:v>
                </c:pt>
                <c:pt idx="97">
                  <c:v>6.9059999999999997</c:v>
                </c:pt>
                <c:pt idx="98">
                  <c:v>6.9080000000000004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F-B321-4569-9019-70A81094D578}"/>
            </c:ext>
          </c:extLst>
        </c:ser>
        <c:ser>
          <c:idx val="32"/>
          <c:order val="32"/>
          <c:tx>
            <c:v>band 32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Data'!$AG$1:$AG$99</c:f>
              <c:numCache>
                <c:formatCode>General</c:formatCode>
                <c:ptCount val="99"/>
                <c:pt idx="0">
                  <c:v>6.798</c:v>
                </c:pt>
                <c:pt idx="1">
                  <c:v>6.851</c:v>
                </c:pt>
                <c:pt idx="2">
                  <c:v>6.9340000000000002</c:v>
                </c:pt>
                <c:pt idx="3">
                  <c:v>7.03</c:v>
                </c:pt>
                <c:pt idx="4">
                  <c:v>7.1319999999999997</c:v>
                </c:pt>
                <c:pt idx="5">
                  <c:v>7.1580000000000004</c:v>
                </c:pt>
                <c:pt idx="6">
                  <c:v>7.149</c:v>
                </c:pt>
                <c:pt idx="7">
                  <c:v>7.1509999999999998</c:v>
                </c:pt>
                <c:pt idx="8">
                  <c:v>7.2560000000000002</c:v>
                </c:pt>
                <c:pt idx="9">
                  <c:v>7.3860000000000001</c:v>
                </c:pt>
                <c:pt idx="10">
                  <c:v>7.5069999999999997</c:v>
                </c:pt>
                <c:pt idx="11">
                  <c:v>7.5270000000000001</c:v>
                </c:pt>
                <c:pt idx="12">
                  <c:v>7.5650000000000004</c:v>
                </c:pt>
                <c:pt idx="13">
                  <c:v>7.7290000000000001</c:v>
                </c:pt>
                <c:pt idx="14">
                  <c:v>7.7839999999999998</c:v>
                </c:pt>
                <c:pt idx="15">
                  <c:v>7.7619999999999996</c:v>
                </c:pt>
                <c:pt idx="16">
                  <c:v>7.6130000000000004</c:v>
                </c:pt>
                <c:pt idx="17">
                  <c:v>7.53</c:v>
                </c:pt>
                <c:pt idx="18">
                  <c:v>7.5069999999999997</c:v>
                </c:pt>
                <c:pt idx="19">
                  <c:v>7.4779999999999998</c:v>
                </c:pt>
                <c:pt idx="20">
                  <c:v>7.444</c:v>
                </c:pt>
                <c:pt idx="21">
                  <c:v>7.4050000000000002</c:v>
                </c:pt>
                <c:pt idx="22">
                  <c:v>7.3609999999999998</c:v>
                </c:pt>
                <c:pt idx="23">
                  <c:v>7.3129999999999997</c:v>
                </c:pt>
                <c:pt idx="24">
                  <c:v>7.2640000000000002</c:v>
                </c:pt>
                <c:pt idx="25">
                  <c:v>7.2140000000000004</c:v>
                </c:pt>
                <c:pt idx="26">
                  <c:v>7.1689999999999996</c:v>
                </c:pt>
                <c:pt idx="27">
                  <c:v>7.1349999999999998</c:v>
                </c:pt>
                <c:pt idx="28">
                  <c:v>7.1219999999999999</c:v>
                </c:pt>
                <c:pt idx="29">
                  <c:v>7.18</c:v>
                </c:pt>
                <c:pt idx="30">
                  <c:v>7.2389999999999999</c:v>
                </c:pt>
                <c:pt idx="31">
                  <c:v>7.2969999999999997</c:v>
                </c:pt>
                <c:pt idx="32">
                  <c:v>7.3540000000000001</c:v>
                </c:pt>
                <c:pt idx="33">
                  <c:v>7.2729999999999997</c:v>
                </c:pt>
                <c:pt idx="34">
                  <c:v>7.1070000000000002</c:v>
                </c:pt>
                <c:pt idx="35">
                  <c:v>7.0540000000000003</c:v>
                </c:pt>
                <c:pt idx="36">
                  <c:v>7.0869999999999997</c:v>
                </c:pt>
                <c:pt idx="37">
                  <c:v>7.0220000000000002</c:v>
                </c:pt>
                <c:pt idx="38">
                  <c:v>6.9630000000000001</c:v>
                </c:pt>
                <c:pt idx="39">
                  <c:v>6.9109999999999996</c:v>
                </c:pt>
                <c:pt idx="40">
                  <c:v>6.8659999999999997</c:v>
                </c:pt>
                <c:pt idx="41">
                  <c:v>6.8259999999999996</c:v>
                </c:pt>
                <c:pt idx="42">
                  <c:v>6.798</c:v>
                </c:pt>
                <c:pt idx="43">
                  <c:v>6.8289999999999997</c:v>
                </c:pt>
                <c:pt idx="44">
                  <c:v>6.9009999999999998</c:v>
                </c:pt>
                <c:pt idx="45">
                  <c:v>6.99</c:v>
                </c:pt>
                <c:pt idx="46">
                  <c:v>7.09</c:v>
                </c:pt>
                <c:pt idx="47">
                  <c:v>7.1619999999999999</c:v>
                </c:pt>
                <c:pt idx="48">
                  <c:v>7.1420000000000003</c:v>
                </c:pt>
                <c:pt idx="49">
                  <c:v>7.1189999999999998</c:v>
                </c:pt>
                <c:pt idx="50">
                  <c:v>7.0940000000000003</c:v>
                </c:pt>
                <c:pt idx="51">
                  <c:v>7.0650000000000004</c:v>
                </c:pt>
                <c:pt idx="52">
                  <c:v>7.0350000000000001</c:v>
                </c:pt>
                <c:pt idx="53">
                  <c:v>6.9240000000000004</c:v>
                </c:pt>
                <c:pt idx="54">
                  <c:v>6.851</c:v>
                </c:pt>
                <c:pt idx="55">
                  <c:v>6.8780000000000001</c:v>
                </c:pt>
                <c:pt idx="56">
                  <c:v>6.9080000000000004</c:v>
                </c:pt>
                <c:pt idx="57">
                  <c:v>6.9089999999999998</c:v>
                </c:pt>
                <c:pt idx="58">
                  <c:v>6.9139999999999997</c:v>
                </c:pt>
                <c:pt idx="59">
                  <c:v>6.923</c:v>
                </c:pt>
                <c:pt idx="60">
                  <c:v>6.9349999999999996</c:v>
                </c:pt>
                <c:pt idx="61">
                  <c:v>6.952</c:v>
                </c:pt>
                <c:pt idx="62">
                  <c:v>6.976</c:v>
                </c:pt>
                <c:pt idx="63">
                  <c:v>7.01</c:v>
                </c:pt>
                <c:pt idx="64">
                  <c:v>7.0750000000000002</c:v>
                </c:pt>
                <c:pt idx="65">
                  <c:v>7.1929999999999996</c:v>
                </c:pt>
                <c:pt idx="66">
                  <c:v>7.3460000000000001</c:v>
                </c:pt>
                <c:pt idx="67">
                  <c:v>7.5119999999999996</c:v>
                </c:pt>
                <c:pt idx="68">
                  <c:v>7.6740000000000004</c:v>
                </c:pt>
                <c:pt idx="69">
                  <c:v>7.7850000000000001</c:v>
                </c:pt>
                <c:pt idx="70">
                  <c:v>7.8289999999999997</c:v>
                </c:pt>
                <c:pt idx="71">
                  <c:v>7.7990000000000004</c:v>
                </c:pt>
                <c:pt idx="72">
                  <c:v>7.7039999999999997</c:v>
                </c:pt>
                <c:pt idx="73">
                  <c:v>7.5830000000000002</c:v>
                </c:pt>
                <c:pt idx="74">
                  <c:v>7.468</c:v>
                </c:pt>
                <c:pt idx="75">
                  <c:v>7.3879999999999999</c:v>
                </c:pt>
                <c:pt idx="76">
                  <c:v>7.37</c:v>
                </c:pt>
                <c:pt idx="77">
                  <c:v>7.3879999999999999</c:v>
                </c:pt>
                <c:pt idx="78">
                  <c:v>7.4119999999999999</c:v>
                </c:pt>
                <c:pt idx="79">
                  <c:v>7.423</c:v>
                </c:pt>
                <c:pt idx="80">
                  <c:v>7.4050000000000002</c:v>
                </c:pt>
                <c:pt idx="81">
                  <c:v>7.3780000000000001</c:v>
                </c:pt>
                <c:pt idx="82">
                  <c:v>7.3559999999999999</c:v>
                </c:pt>
                <c:pt idx="83">
                  <c:v>7.3419999999999996</c:v>
                </c:pt>
                <c:pt idx="84">
                  <c:v>7.3369999999999997</c:v>
                </c:pt>
                <c:pt idx="85">
                  <c:v>7.319</c:v>
                </c:pt>
                <c:pt idx="86">
                  <c:v>7.2640000000000002</c:v>
                </c:pt>
                <c:pt idx="87">
                  <c:v>7.1790000000000003</c:v>
                </c:pt>
                <c:pt idx="88">
                  <c:v>7.0759999999999996</c:v>
                </c:pt>
                <c:pt idx="89">
                  <c:v>6.9710000000000001</c:v>
                </c:pt>
                <c:pt idx="90">
                  <c:v>6.8760000000000003</c:v>
                </c:pt>
                <c:pt idx="91">
                  <c:v>6.8259999999999996</c:v>
                </c:pt>
                <c:pt idx="92">
                  <c:v>6.8460000000000001</c:v>
                </c:pt>
                <c:pt idx="93">
                  <c:v>6.8639999999999999</c:v>
                </c:pt>
                <c:pt idx="94">
                  <c:v>6.8789999999999996</c:v>
                </c:pt>
                <c:pt idx="95">
                  <c:v>6.891</c:v>
                </c:pt>
                <c:pt idx="96">
                  <c:v>6.9</c:v>
                </c:pt>
                <c:pt idx="97">
                  <c:v>6.9059999999999997</c:v>
                </c:pt>
                <c:pt idx="98">
                  <c:v>6.9080000000000004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0-B321-4569-9019-70A81094D578}"/>
            </c:ext>
          </c:extLst>
        </c:ser>
        <c:ser>
          <c:idx val="33"/>
          <c:order val="33"/>
          <c:tx>
            <c:v>band 33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Data'!$AH$1:$AH$99</c:f>
              <c:numCache>
                <c:formatCode>General</c:formatCode>
                <c:ptCount val="99"/>
                <c:pt idx="0">
                  <c:v>7.1070000000000002</c:v>
                </c:pt>
                <c:pt idx="1">
                  <c:v>7.14</c:v>
                </c:pt>
                <c:pt idx="2">
                  <c:v>7.1989999999999998</c:v>
                </c:pt>
                <c:pt idx="3">
                  <c:v>7.1870000000000003</c:v>
                </c:pt>
                <c:pt idx="4">
                  <c:v>7.173</c:v>
                </c:pt>
                <c:pt idx="5">
                  <c:v>7.2359999999999998</c:v>
                </c:pt>
                <c:pt idx="6">
                  <c:v>7.3250000000000002</c:v>
                </c:pt>
                <c:pt idx="7">
                  <c:v>7.3719999999999999</c:v>
                </c:pt>
                <c:pt idx="8">
                  <c:v>7.4269999999999996</c:v>
                </c:pt>
                <c:pt idx="9">
                  <c:v>7.4889999999999999</c:v>
                </c:pt>
                <c:pt idx="10">
                  <c:v>7.5149999999999997</c:v>
                </c:pt>
                <c:pt idx="11">
                  <c:v>7.633</c:v>
                </c:pt>
                <c:pt idx="12">
                  <c:v>7.7190000000000003</c:v>
                </c:pt>
                <c:pt idx="13">
                  <c:v>7.7759999999999998</c:v>
                </c:pt>
                <c:pt idx="14">
                  <c:v>7.8570000000000002</c:v>
                </c:pt>
                <c:pt idx="15">
                  <c:v>7.7850000000000001</c:v>
                </c:pt>
                <c:pt idx="16">
                  <c:v>7.7859999999999996</c:v>
                </c:pt>
                <c:pt idx="17">
                  <c:v>7.7880000000000003</c:v>
                </c:pt>
                <c:pt idx="18">
                  <c:v>7.7880000000000003</c:v>
                </c:pt>
                <c:pt idx="19">
                  <c:v>7.7869999999999999</c:v>
                </c:pt>
                <c:pt idx="20">
                  <c:v>7.7839999999999998</c:v>
                </c:pt>
                <c:pt idx="21">
                  <c:v>7.78</c:v>
                </c:pt>
                <c:pt idx="22">
                  <c:v>7.774</c:v>
                </c:pt>
                <c:pt idx="23">
                  <c:v>7.7690000000000001</c:v>
                </c:pt>
                <c:pt idx="24">
                  <c:v>7.7640000000000002</c:v>
                </c:pt>
                <c:pt idx="25">
                  <c:v>7.7590000000000003</c:v>
                </c:pt>
                <c:pt idx="26">
                  <c:v>7.7560000000000002</c:v>
                </c:pt>
                <c:pt idx="27">
                  <c:v>7.7539999999999996</c:v>
                </c:pt>
                <c:pt idx="28">
                  <c:v>7.7539999999999996</c:v>
                </c:pt>
                <c:pt idx="29">
                  <c:v>7.6669999999999998</c:v>
                </c:pt>
                <c:pt idx="30">
                  <c:v>7.5780000000000003</c:v>
                </c:pt>
                <c:pt idx="31">
                  <c:v>7.4889999999999999</c:v>
                </c:pt>
                <c:pt idx="32">
                  <c:v>7.4009999999999998</c:v>
                </c:pt>
                <c:pt idx="33">
                  <c:v>7.3159999999999998</c:v>
                </c:pt>
                <c:pt idx="34">
                  <c:v>7.2350000000000003</c:v>
                </c:pt>
                <c:pt idx="35">
                  <c:v>7.1580000000000004</c:v>
                </c:pt>
                <c:pt idx="36">
                  <c:v>7.0949999999999998</c:v>
                </c:pt>
                <c:pt idx="37">
                  <c:v>7.1289999999999996</c:v>
                </c:pt>
                <c:pt idx="38">
                  <c:v>7.1580000000000004</c:v>
                </c:pt>
                <c:pt idx="39">
                  <c:v>7.18</c:v>
                </c:pt>
                <c:pt idx="40">
                  <c:v>7.17</c:v>
                </c:pt>
                <c:pt idx="41">
                  <c:v>7.1239999999999997</c:v>
                </c:pt>
                <c:pt idx="42">
                  <c:v>7.1070000000000002</c:v>
                </c:pt>
                <c:pt idx="43">
                  <c:v>7.1159999999999997</c:v>
                </c:pt>
                <c:pt idx="44">
                  <c:v>7.1390000000000002</c:v>
                </c:pt>
                <c:pt idx="45">
                  <c:v>7.1769999999999996</c:v>
                </c:pt>
                <c:pt idx="46">
                  <c:v>7.1790000000000003</c:v>
                </c:pt>
                <c:pt idx="47">
                  <c:v>7.1619999999999999</c:v>
                </c:pt>
                <c:pt idx="48">
                  <c:v>7.1420000000000003</c:v>
                </c:pt>
                <c:pt idx="49">
                  <c:v>7.1189999999999998</c:v>
                </c:pt>
                <c:pt idx="50">
                  <c:v>7.0940000000000003</c:v>
                </c:pt>
                <c:pt idx="51">
                  <c:v>7.0650000000000004</c:v>
                </c:pt>
                <c:pt idx="52">
                  <c:v>7.0350000000000001</c:v>
                </c:pt>
                <c:pt idx="53">
                  <c:v>7.0030000000000001</c:v>
                </c:pt>
                <c:pt idx="54">
                  <c:v>6.9710000000000001</c:v>
                </c:pt>
                <c:pt idx="55">
                  <c:v>6.9390000000000001</c:v>
                </c:pt>
                <c:pt idx="56">
                  <c:v>6.9080000000000004</c:v>
                </c:pt>
                <c:pt idx="57">
                  <c:v>6.9240000000000004</c:v>
                </c:pt>
                <c:pt idx="58">
                  <c:v>6.9640000000000004</c:v>
                </c:pt>
                <c:pt idx="59">
                  <c:v>7.0170000000000003</c:v>
                </c:pt>
                <c:pt idx="60">
                  <c:v>7.0750000000000002</c:v>
                </c:pt>
                <c:pt idx="61">
                  <c:v>7.1340000000000003</c:v>
                </c:pt>
                <c:pt idx="62">
                  <c:v>7.19</c:v>
                </c:pt>
                <c:pt idx="63">
                  <c:v>7.2430000000000003</c:v>
                </c:pt>
                <c:pt idx="64">
                  <c:v>7.2930000000000001</c:v>
                </c:pt>
                <c:pt idx="65">
                  <c:v>7.3490000000000002</c:v>
                </c:pt>
                <c:pt idx="66">
                  <c:v>7.431</c:v>
                </c:pt>
                <c:pt idx="67">
                  <c:v>7.5460000000000003</c:v>
                </c:pt>
                <c:pt idx="68">
                  <c:v>7.6749999999999998</c:v>
                </c:pt>
                <c:pt idx="69">
                  <c:v>7.8</c:v>
                </c:pt>
                <c:pt idx="70">
                  <c:v>7.8310000000000004</c:v>
                </c:pt>
                <c:pt idx="71">
                  <c:v>7.8259999999999996</c:v>
                </c:pt>
                <c:pt idx="72">
                  <c:v>7.819</c:v>
                </c:pt>
                <c:pt idx="73">
                  <c:v>7.7809999999999997</c:v>
                </c:pt>
                <c:pt idx="74">
                  <c:v>7.7270000000000003</c:v>
                </c:pt>
                <c:pt idx="75">
                  <c:v>7.6719999999999997</c:v>
                </c:pt>
                <c:pt idx="76">
                  <c:v>7.6180000000000003</c:v>
                </c:pt>
                <c:pt idx="77">
                  <c:v>7.5659999999999998</c:v>
                </c:pt>
                <c:pt idx="78">
                  <c:v>7.5209999999999999</c:v>
                </c:pt>
                <c:pt idx="79">
                  <c:v>7.4950000000000001</c:v>
                </c:pt>
                <c:pt idx="80">
                  <c:v>7.4989999999999997</c:v>
                </c:pt>
                <c:pt idx="81">
                  <c:v>7.5140000000000002</c:v>
                </c:pt>
                <c:pt idx="82">
                  <c:v>7.5270000000000001</c:v>
                </c:pt>
                <c:pt idx="83">
                  <c:v>7.5350000000000001</c:v>
                </c:pt>
                <c:pt idx="84">
                  <c:v>7.5380000000000003</c:v>
                </c:pt>
                <c:pt idx="85">
                  <c:v>7.5119999999999996</c:v>
                </c:pt>
                <c:pt idx="86">
                  <c:v>7.4580000000000002</c:v>
                </c:pt>
                <c:pt idx="87">
                  <c:v>7.4020000000000001</c:v>
                </c:pt>
                <c:pt idx="88">
                  <c:v>7.3490000000000002</c:v>
                </c:pt>
                <c:pt idx="89">
                  <c:v>7.2969999999999997</c:v>
                </c:pt>
                <c:pt idx="90">
                  <c:v>7.2450000000000001</c:v>
                </c:pt>
                <c:pt idx="91">
                  <c:v>7.1909999999999998</c:v>
                </c:pt>
                <c:pt idx="92">
                  <c:v>7.1379999999999999</c:v>
                </c:pt>
                <c:pt idx="93">
                  <c:v>7.085</c:v>
                </c:pt>
                <c:pt idx="94">
                  <c:v>7.0339999999999998</c:v>
                </c:pt>
                <c:pt idx="95">
                  <c:v>6.9870000000000001</c:v>
                </c:pt>
                <c:pt idx="96">
                  <c:v>6.9470000000000001</c:v>
                </c:pt>
                <c:pt idx="97">
                  <c:v>6.9180000000000001</c:v>
                </c:pt>
                <c:pt idx="98">
                  <c:v>6.9080000000000004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1-B321-4569-9019-70A81094D578}"/>
            </c:ext>
          </c:extLst>
        </c:ser>
        <c:ser>
          <c:idx val="34"/>
          <c:order val="34"/>
          <c:tx>
            <c:v>band 34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Data'!$AI$1:$AI$99</c:f>
              <c:numCache>
                <c:formatCode>General</c:formatCode>
                <c:ptCount val="99"/>
                <c:pt idx="0">
                  <c:v>7.2089999999999996</c:v>
                </c:pt>
                <c:pt idx="1">
                  <c:v>7.2069999999999999</c:v>
                </c:pt>
                <c:pt idx="2">
                  <c:v>7.2160000000000002</c:v>
                </c:pt>
                <c:pt idx="3">
                  <c:v>7.2350000000000003</c:v>
                </c:pt>
                <c:pt idx="4">
                  <c:v>7.2569999999999997</c:v>
                </c:pt>
                <c:pt idx="5">
                  <c:v>7.2869999999999999</c:v>
                </c:pt>
                <c:pt idx="6">
                  <c:v>7.3369999999999997</c:v>
                </c:pt>
                <c:pt idx="7">
                  <c:v>7.4320000000000004</c:v>
                </c:pt>
                <c:pt idx="8">
                  <c:v>7.4809999999999999</c:v>
                </c:pt>
                <c:pt idx="9">
                  <c:v>7.49</c:v>
                </c:pt>
                <c:pt idx="10">
                  <c:v>7.5570000000000004</c:v>
                </c:pt>
                <c:pt idx="11">
                  <c:v>7.6390000000000002</c:v>
                </c:pt>
                <c:pt idx="12">
                  <c:v>7.7530000000000001</c:v>
                </c:pt>
                <c:pt idx="13">
                  <c:v>7.7939999999999996</c:v>
                </c:pt>
                <c:pt idx="14">
                  <c:v>7.8579999999999997</c:v>
                </c:pt>
                <c:pt idx="15">
                  <c:v>7.7850000000000001</c:v>
                </c:pt>
                <c:pt idx="16">
                  <c:v>7.7859999999999996</c:v>
                </c:pt>
                <c:pt idx="17">
                  <c:v>7.7880000000000003</c:v>
                </c:pt>
                <c:pt idx="18">
                  <c:v>7.7880000000000003</c:v>
                </c:pt>
                <c:pt idx="19">
                  <c:v>7.7880000000000003</c:v>
                </c:pt>
                <c:pt idx="20">
                  <c:v>7.7850000000000001</c:v>
                </c:pt>
                <c:pt idx="21">
                  <c:v>7.7809999999999997</c:v>
                </c:pt>
                <c:pt idx="22">
                  <c:v>7.7759999999999998</c:v>
                </c:pt>
                <c:pt idx="23">
                  <c:v>7.7709999999999999</c:v>
                </c:pt>
                <c:pt idx="24">
                  <c:v>7.766</c:v>
                </c:pt>
                <c:pt idx="25">
                  <c:v>7.7619999999999996</c:v>
                </c:pt>
                <c:pt idx="26">
                  <c:v>7.7590000000000003</c:v>
                </c:pt>
                <c:pt idx="27">
                  <c:v>7.7569999999999997</c:v>
                </c:pt>
                <c:pt idx="28">
                  <c:v>7.7560000000000002</c:v>
                </c:pt>
                <c:pt idx="29">
                  <c:v>7.8250000000000002</c:v>
                </c:pt>
                <c:pt idx="30">
                  <c:v>7.7270000000000003</c:v>
                </c:pt>
                <c:pt idx="31">
                  <c:v>7.6369999999999996</c:v>
                </c:pt>
                <c:pt idx="32">
                  <c:v>7.4560000000000004</c:v>
                </c:pt>
                <c:pt idx="33">
                  <c:v>7.407</c:v>
                </c:pt>
                <c:pt idx="34">
                  <c:v>7.4269999999999996</c:v>
                </c:pt>
                <c:pt idx="35">
                  <c:v>7.3739999999999997</c:v>
                </c:pt>
                <c:pt idx="36">
                  <c:v>7.3289999999999997</c:v>
                </c:pt>
                <c:pt idx="37">
                  <c:v>7.2919999999999998</c:v>
                </c:pt>
                <c:pt idx="38">
                  <c:v>7.2619999999999996</c:v>
                </c:pt>
                <c:pt idx="39">
                  <c:v>7.2359999999999998</c:v>
                </c:pt>
                <c:pt idx="40">
                  <c:v>7.1959999999999997</c:v>
                </c:pt>
                <c:pt idx="41">
                  <c:v>7.2060000000000004</c:v>
                </c:pt>
                <c:pt idx="42">
                  <c:v>7.2089999999999996</c:v>
                </c:pt>
                <c:pt idx="43">
                  <c:v>7.2069999999999999</c:v>
                </c:pt>
                <c:pt idx="44">
                  <c:v>7.202</c:v>
                </c:pt>
                <c:pt idx="45">
                  <c:v>7.1920000000000002</c:v>
                </c:pt>
                <c:pt idx="46">
                  <c:v>7.1790000000000003</c:v>
                </c:pt>
                <c:pt idx="47">
                  <c:v>7.1950000000000003</c:v>
                </c:pt>
                <c:pt idx="48">
                  <c:v>7.3019999999999996</c:v>
                </c:pt>
                <c:pt idx="49">
                  <c:v>7.3470000000000004</c:v>
                </c:pt>
                <c:pt idx="50">
                  <c:v>7.2539999999999996</c:v>
                </c:pt>
                <c:pt idx="51">
                  <c:v>7.1520000000000001</c:v>
                </c:pt>
                <c:pt idx="52">
                  <c:v>7.0410000000000004</c:v>
                </c:pt>
                <c:pt idx="53">
                  <c:v>7.0030000000000001</c:v>
                </c:pt>
                <c:pt idx="54">
                  <c:v>6.9710000000000001</c:v>
                </c:pt>
                <c:pt idx="55">
                  <c:v>6.9390000000000001</c:v>
                </c:pt>
                <c:pt idx="56">
                  <c:v>6.9080000000000004</c:v>
                </c:pt>
                <c:pt idx="57">
                  <c:v>6.9240000000000004</c:v>
                </c:pt>
                <c:pt idx="58">
                  <c:v>6.9660000000000002</c:v>
                </c:pt>
                <c:pt idx="59">
                  <c:v>7.0190000000000001</c:v>
                </c:pt>
                <c:pt idx="60">
                  <c:v>7.0780000000000003</c:v>
                </c:pt>
                <c:pt idx="61">
                  <c:v>7.1369999999999996</c:v>
                </c:pt>
                <c:pt idx="62">
                  <c:v>7.194</c:v>
                </c:pt>
                <c:pt idx="63">
                  <c:v>7.2460000000000004</c:v>
                </c:pt>
                <c:pt idx="64">
                  <c:v>7.2949999999999999</c:v>
                </c:pt>
                <c:pt idx="65">
                  <c:v>7.351</c:v>
                </c:pt>
                <c:pt idx="66">
                  <c:v>7.431</c:v>
                </c:pt>
                <c:pt idx="67">
                  <c:v>7.5460000000000003</c:v>
                </c:pt>
                <c:pt idx="68">
                  <c:v>7.6749999999999998</c:v>
                </c:pt>
                <c:pt idx="69">
                  <c:v>7.8019999999999996</c:v>
                </c:pt>
                <c:pt idx="70">
                  <c:v>7.8310000000000004</c:v>
                </c:pt>
                <c:pt idx="71">
                  <c:v>7.8280000000000003</c:v>
                </c:pt>
                <c:pt idx="72">
                  <c:v>7.8209999999999997</c:v>
                </c:pt>
                <c:pt idx="73">
                  <c:v>7.782</c:v>
                </c:pt>
                <c:pt idx="74">
                  <c:v>7.7279999999999998</c:v>
                </c:pt>
                <c:pt idx="75">
                  <c:v>7.673</c:v>
                </c:pt>
                <c:pt idx="76">
                  <c:v>7.6189999999999998</c:v>
                </c:pt>
                <c:pt idx="77">
                  <c:v>7.5670000000000002</c:v>
                </c:pt>
                <c:pt idx="78">
                  <c:v>7.5229999999999997</c:v>
                </c:pt>
                <c:pt idx="79">
                  <c:v>7.4969999999999999</c:v>
                </c:pt>
                <c:pt idx="80">
                  <c:v>7.5</c:v>
                </c:pt>
                <c:pt idx="81">
                  <c:v>7.5140000000000002</c:v>
                </c:pt>
                <c:pt idx="82">
                  <c:v>7.5279999999999996</c:v>
                </c:pt>
                <c:pt idx="83">
                  <c:v>7.5359999999999996</c:v>
                </c:pt>
                <c:pt idx="84">
                  <c:v>7.5389999999999997</c:v>
                </c:pt>
                <c:pt idx="85">
                  <c:v>7.5140000000000002</c:v>
                </c:pt>
                <c:pt idx="86">
                  <c:v>7.4610000000000003</c:v>
                </c:pt>
                <c:pt idx="87">
                  <c:v>7.4050000000000002</c:v>
                </c:pt>
                <c:pt idx="88">
                  <c:v>7.3529999999999998</c:v>
                </c:pt>
                <c:pt idx="89">
                  <c:v>7.3010000000000002</c:v>
                </c:pt>
                <c:pt idx="90">
                  <c:v>7.2480000000000002</c:v>
                </c:pt>
                <c:pt idx="91">
                  <c:v>7.194</c:v>
                </c:pt>
                <c:pt idx="92">
                  <c:v>7.141</c:v>
                </c:pt>
                <c:pt idx="93">
                  <c:v>7.0880000000000001</c:v>
                </c:pt>
                <c:pt idx="94">
                  <c:v>7.0359999999999996</c:v>
                </c:pt>
                <c:pt idx="95">
                  <c:v>6.9889999999999999</c:v>
                </c:pt>
                <c:pt idx="96">
                  <c:v>6.9480000000000004</c:v>
                </c:pt>
                <c:pt idx="97">
                  <c:v>6.9189999999999996</c:v>
                </c:pt>
                <c:pt idx="98">
                  <c:v>6.9080000000000004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2-B321-4569-9019-70A81094D578}"/>
            </c:ext>
          </c:extLst>
        </c:ser>
        <c:ser>
          <c:idx val="35"/>
          <c:order val="35"/>
          <c:tx>
            <c:v>band 35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Data'!$AJ$1:$AJ$99</c:f>
              <c:numCache>
                <c:formatCode>General</c:formatCode>
                <c:ptCount val="99"/>
                <c:pt idx="0">
                  <c:v>7.2089999999999996</c:v>
                </c:pt>
                <c:pt idx="1">
                  <c:v>7.2119999999999997</c:v>
                </c:pt>
                <c:pt idx="2">
                  <c:v>7.22</c:v>
                </c:pt>
                <c:pt idx="3">
                  <c:v>7.3129999999999997</c:v>
                </c:pt>
                <c:pt idx="4">
                  <c:v>7.4160000000000004</c:v>
                </c:pt>
                <c:pt idx="5">
                  <c:v>7.52</c:v>
                </c:pt>
                <c:pt idx="6">
                  <c:v>7.5039999999999996</c:v>
                </c:pt>
                <c:pt idx="7">
                  <c:v>7.4850000000000003</c:v>
                </c:pt>
                <c:pt idx="8">
                  <c:v>7.5190000000000001</c:v>
                </c:pt>
                <c:pt idx="9">
                  <c:v>7.5970000000000004</c:v>
                </c:pt>
                <c:pt idx="10">
                  <c:v>7.6619999999999999</c:v>
                </c:pt>
                <c:pt idx="11">
                  <c:v>7.7149999999999999</c:v>
                </c:pt>
                <c:pt idx="12">
                  <c:v>7.7539999999999996</c:v>
                </c:pt>
                <c:pt idx="13">
                  <c:v>7.81</c:v>
                </c:pt>
                <c:pt idx="14">
                  <c:v>7.8819999999999997</c:v>
                </c:pt>
                <c:pt idx="15">
                  <c:v>7.8719999999999999</c:v>
                </c:pt>
                <c:pt idx="16">
                  <c:v>7.8810000000000002</c:v>
                </c:pt>
                <c:pt idx="17">
                  <c:v>7.8920000000000003</c:v>
                </c:pt>
                <c:pt idx="18">
                  <c:v>7.9020000000000001</c:v>
                </c:pt>
                <c:pt idx="19">
                  <c:v>7.9109999999999996</c:v>
                </c:pt>
                <c:pt idx="20">
                  <c:v>7.9160000000000004</c:v>
                </c:pt>
                <c:pt idx="21">
                  <c:v>7.92</c:v>
                </c:pt>
                <c:pt idx="22">
                  <c:v>7.9219999999999997</c:v>
                </c:pt>
                <c:pt idx="23">
                  <c:v>7.923</c:v>
                </c:pt>
                <c:pt idx="24">
                  <c:v>7.9240000000000004</c:v>
                </c:pt>
                <c:pt idx="25">
                  <c:v>7.9240000000000004</c:v>
                </c:pt>
                <c:pt idx="26">
                  <c:v>7.9240000000000004</c:v>
                </c:pt>
                <c:pt idx="27">
                  <c:v>7.9240000000000004</c:v>
                </c:pt>
                <c:pt idx="28">
                  <c:v>7.9240000000000004</c:v>
                </c:pt>
                <c:pt idx="29">
                  <c:v>7.8410000000000002</c:v>
                </c:pt>
                <c:pt idx="30">
                  <c:v>7.8339999999999996</c:v>
                </c:pt>
                <c:pt idx="31">
                  <c:v>7.6470000000000002</c:v>
                </c:pt>
                <c:pt idx="32">
                  <c:v>7.5579999999999998</c:v>
                </c:pt>
                <c:pt idx="33">
                  <c:v>7.4880000000000004</c:v>
                </c:pt>
                <c:pt idx="34">
                  <c:v>7.4580000000000002</c:v>
                </c:pt>
                <c:pt idx="35">
                  <c:v>7.5039999999999996</c:v>
                </c:pt>
                <c:pt idx="36">
                  <c:v>7.4809999999999999</c:v>
                </c:pt>
                <c:pt idx="37">
                  <c:v>7.3949999999999996</c:v>
                </c:pt>
                <c:pt idx="38">
                  <c:v>7.3129999999999997</c:v>
                </c:pt>
                <c:pt idx="39">
                  <c:v>7.2389999999999999</c:v>
                </c:pt>
                <c:pt idx="40">
                  <c:v>7.2220000000000004</c:v>
                </c:pt>
                <c:pt idx="41">
                  <c:v>7.2130000000000001</c:v>
                </c:pt>
                <c:pt idx="42">
                  <c:v>7.2089999999999996</c:v>
                </c:pt>
                <c:pt idx="43">
                  <c:v>7.2069999999999999</c:v>
                </c:pt>
                <c:pt idx="44">
                  <c:v>7.202</c:v>
                </c:pt>
                <c:pt idx="45">
                  <c:v>7.1920000000000002</c:v>
                </c:pt>
                <c:pt idx="46">
                  <c:v>7.2270000000000003</c:v>
                </c:pt>
                <c:pt idx="47">
                  <c:v>7.2850000000000001</c:v>
                </c:pt>
                <c:pt idx="48">
                  <c:v>7.351</c:v>
                </c:pt>
                <c:pt idx="49">
                  <c:v>7.41</c:v>
                </c:pt>
                <c:pt idx="50">
                  <c:v>7.4950000000000001</c:v>
                </c:pt>
                <c:pt idx="51">
                  <c:v>7.57</c:v>
                </c:pt>
                <c:pt idx="52">
                  <c:v>7.6449999999999996</c:v>
                </c:pt>
                <c:pt idx="53">
                  <c:v>7.72</c:v>
                </c:pt>
                <c:pt idx="54">
                  <c:v>7.7930000000000001</c:v>
                </c:pt>
                <c:pt idx="55">
                  <c:v>7.8639999999999999</c:v>
                </c:pt>
                <c:pt idx="56">
                  <c:v>7.9320000000000004</c:v>
                </c:pt>
                <c:pt idx="57">
                  <c:v>7.9279999999999999</c:v>
                </c:pt>
                <c:pt idx="58">
                  <c:v>7.9180000000000001</c:v>
                </c:pt>
                <c:pt idx="59">
                  <c:v>7.9</c:v>
                </c:pt>
                <c:pt idx="60">
                  <c:v>7.8789999999999996</c:v>
                </c:pt>
                <c:pt idx="61">
                  <c:v>7.8550000000000004</c:v>
                </c:pt>
                <c:pt idx="62">
                  <c:v>7.8310000000000004</c:v>
                </c:pt>
                <c:pt idx="63">
                  <c:v>7.8120000000000003</c:v>
                </c:pt>
                <c:pt idx="64">
                  <c:v>7.8</c:v>
                </c:pt>
                <c:pt idx="65">
                  <c:v>7.7969999999999997</c:v>
                </c:pt>
                <c:pt idx="66">
                  <c:v>7.8029999999999999</c:v>
                </c:pt>
                <c:pt idx="67">
                  <c:v>7.8170000000000002</c:v>
                </c:pt>
                <c:pt idx="68">
                  <c:v>7.8339999999999996</c:v>
                </c:pt>
                <c:pt idx="69">
                  <c:v>7.8639999999999999</c:v>
                </c:pt>
                <c:pt idx="70">
                  <c:v>7.9089999999999998</c:v>
                </c:pt>
                <c:pt idx="71">
                  <c:v>7.8810000000000002</c:v>
                </c:pt>
                <c:pt idx="72">
                  <c:v>7.8319999999999999</c:v>
                </c:pt>
                <c:pt idx="73">
                  <c:v>7.8070000000000004</c:v>
                </c:pt>
                <c:pt idx="74">
                  <c:v>7.7939999999999996</c:v>
                </c:pt>
                <c:pt idx="75">
                  <c:v>7.7789999999999999</c:v>
                </c:pt>
                <c:pt idx="76">
                  <c:v>7.7649999999999997</c:v>
                </c:pt>
                <c:pt idx="77">
                  <c:v>7.7519999999999998</c:v>
                </c:pt>
                <c:pt idx="78">
                  <c:v>7.74</c:v>
                </c:pt>
                <c:pt idx="79">
                  <c:v>7.73</c:v>
                </c:pt>
                <c:pt idx="80">
                  <c:v>7.7220000000000004</c:v>
                </c:pt>
                <c:pt idx="81">
                  <c:v>7.7149999999999999</c:v>
                </c:pt>
                <c:pt idx="82">
                  <c:v>7.71</c:v>
                </c:pt>
                <c:pt idx="83">
                  <c:v>7.7080000000000002</c:v>
                </c:pt>
                <c:pt idx="84">
                  <c:v>7.7069999999999999</c:v>
                </c:pt>
                <c:pt idx="85">
                  <c:v>7.7130000000000001</c:v>
                </c:pt>
                <c:pt idx="86">
                  <c:v>7.7290000000000001</c:v>
                </c:pt>
                <c:pt idx="87">
                  <c:v>7.75</c:v>
                </c:pt>
                <c:pt idx="88">
                  <c:v>7.7729999999999997</c:v>
                </c:pt>
                <c:pt idx="89">
                  <c:v>7.798</c:v>
                </c:pt>
                <c:pt idx="90">
                  <c:v>7.8230000000000004</c:v>
                </c:pt>
                <c:pt idx="91">
                  <c:v>7.8460000000000001</c:v>
                </c:pt>
                <c:pt idx="92">
                  <c:v>7.867</c:v>
                </c:pt>
                <c:pt idx="93">
                  <c:v>7.8869999999999996</c:v>
                </c:pt>
                <c:pt idx="94">
                  <c:v>7.9029999999999996</c:v>
                </c:pt>
                <c:pt idx="95">
                  <c:v>7.915</c:v>
                </c:pt>
                <c:pt idx="96">
                  <c:v>7.9249999999999998</c:v>
                </c:pt>
                <c:pt idx="97">
                  <c:v>7.93</c:v>
                </c:pt>
                <c:pt idx="98">
                  <c:v>7.9320000000000004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3-B321-4569-9019-70A81094D578}"/>
            </c:ext>
          </c:extLst>
        </c:ser>
        <c:ser>
          <c:idx val="36"/>
          <c:order val="36"/>
          <c:tx>
            <c:v>band 36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Data'!$AK$1:$AK$99</c:f>
              <c:numCache>
                <c:formatCode>General</c:formatCode>
                <c:ptCount val="99"/>
                <c:pt idx="0">
                  <c:v>7.6669999999999998</c:v>
                </c:pt>
                <c:pt idx="1">
                  <c:v>7.66</c:v>
                </c:pt>
                <c:pt idx="2">
                  <c:v>7.64</c:v>
                </c:pt>
                <c:pt idx="3">
                  <c:v>7.61</c:v>
                </c:pt>
                <c:pt idx="4">
                  <c:v>7.5730000000000004</c:v>
                </c:pt>
                <c:pt idx="5">
                  <c:v>7.5350000000000001</c:v>
                </c:pt>
                <c:pt idx="6">
                  <c:v>7.6210000000000004</c:v>
                </c:pt>
                <c:pt idx="7">
                  <c:v>7.7160000000000002</c:v>
                </c:pt>
                <c:pt idx="8">
                  <c:v>7.8029999999999999</c:v>
                </c:pt>
                <c:pt idx="9">
                  <c:v>7.88</c:v>
                </c:pt>
                <c:pt idx="10">
                  <c:v>7.9329999999999998</c:v>
                </c:pt>
                <c:pt idx="11">
                  <c:v>7.8730000000000002</c:v>
                </c:pt>
                <c:pt idx="12">
                  <c:v>7.8250000000000002</c:v>
                </c:pt>
                <c:pt idx="13">
                  <c:v>7.8449999999999998</c:v>
                </c:pt>
                <c:pt idx="14">
                  <c:v>7.8819999999999997</c:v>
                </c:pt>
                <c:pt idx="15">
                  <c:v>7.8730000000000002</c:v>
                </c:pt>
                <c:pt idx="16">
                  <c:v>7.8819999999999997</c:v>
                </c:pt>
                <c:pt idx="17">
                  <c:v>7.8929999999999998</c:v>
                </c:pt>
                <c:pt idx="18">
                  <c:v>7.9029999999999996</c:v>
                </c:pt>
                <c:pt idx="19">
                  <c:v>7.9109999999999996</c:v>
                </c:pt>
                <c:pt idx="20">
                  <c:v>7.9169999999999998</c:v>
                </c:pt>
                <c:pt idx="21">
                  <c:v>7.9210000000000003</c:v>
                </c:pt>
                <c:pt idx="22">
                  <c:v>7.923</c:v>
                </c:pt>
                <c:pt idx="23">
                  <c:v>7.9240000000000004</c:v>
                </c:pt>
                <c:pt idx="24">
                  <c:v>7.9249999999999998</c:v>
                </c:pt>
                <c:pt idx="25">
                  <c:v>7.9249999999999998</c:v>
                </c:pt>
                <c:pt idx="26">
                  <c:v>7.9249999999999998</c:v>
                </c:pt>
                <c:pt idx="27">
                  <c:v>7.9249999999999998</c:v>
                </c:pt>
                <c:pt idx="28">
                  <c:v>7.9249999999999998</c:v>
                </c:pt>
                <c:pt idx="29">
                  <c:v>7.9720000000000004</c:v>
                </c:pt>
                <c:pt idx="30">
                  <c:v>7.9249999999999998</c:v>
                </c:pt>
                <c:pt idx="31">
                  <c:v>7.8879999999999999</c:v>
                </c:pt>
                <c:pt idx="32">
                  <c:v>7.8120000000000003</c:v>
                </c:pt>
                <c:pt idx="33">
                  <c:v>7.7329999999999997</c:v>
                </c:pt>
                <c:pt idx="34">
                  <c:v>7.65</c:v>
                </c:pt>
                <c:pt idx="35">
                  <c:v>7.5659999999999998</c:v>
                </c:pt>
                <c:pt idx="36">
                  <c:v>7.5460000000000003</c:v>
                </c:pt>
                <c:pt idx="37">
                  <c:v>7.5819999999999999</c:v>
                </c:pt>
                <c:pt idx="38">
                  <c:v>7.6120000000000001</c:v>
                </c:pt>
                <c:pt idx="39">
                  <c:v>7.6360000000000001</c:v>
                </c:pt>
                <c:pt idx="40">
                  <c:v>7.6529999999999996</c:v>
                </c:pt>
                <c:pt idx="41">
                  <c:v>7.6639999999999997</c:v>
                </c:pt>
                <c:pt idx="42">
                  <c:v>7.6669999999999998</c:v>
                </c:pt>
                <c:pt idx="43">
                  <c:v>7.66</c:v>
                </c:pt>
                <c:pt idx="44">
                  <c:v>7.64</c:v>
                </c:pt>
                <c:pt idx="45">
                  <c:v>7.6059999999999999</c:v>
                </c:pt>
                <c:pt idx="46">
                  <c:v>7.56</c:v>
                </c:pt>
                <c:pt idx="47">
                  <c:v>7.5</c:v>
                </c:pt>
                <c:pt idx="48">
                  <c:v>7.4290000000000003</c:v>
                </c:pt>
                <c:pt idx="49">
                  <c:v>7.4210000000000003</c:v>
                </c:pt>
                <c:pt idx="50">
                  <c:v>7.5170000000000003</c:v>
                </c:pt>
                <c:pt idx="51">
                  <c:v>7.6219999999999999</c:v>
                </c:pt>
                <c:pt idx="52">
                  <c:v>7.7229999999999999</c:v>
                </c:pt>
                <c:pt idx="53">
                  <c:v>7.819</c:v>
                </c:pt>
                <c:pt idx="54">
                  <c:v>7.91</c:v>
                </c:pt>
                <c:pt idx="55">
                  <c:v>7.9939999999999998</c:v>
                </c:pt>
                <c:pt idx="56">
                  <c:v>7.9340000000000002</c:v>
                </c:pt>
                <c:pt idx="57">
                  <c:v>7.93</c:v>
                </c:pt>
                <c:pt idx="58">
                  <c:v>7.9189999999999996</c:v>
                </c:pt>
                <c:pt idx="59">
                  <c:v>7.9020000000000001</c:v>
                </c:pt>
                <c:pt idx="60">
                  <c:v>7.88</c:v>
                </c:pt>
                <c:pt idx="61">
                  <c:v>7.8559999999999999</c:v>
                </c:pt>
                <c:pt idx="62">
                  <c:v>7.8319999999999999</c:v>
                </c:pt>
                <c:pt idx="63">
                  <c:v>7.8120000000000003</c:v>
                </c:pt>
                <c:pt idx="64">
                  <c:v>7.8</c:v>
                </c:pt>
                <c:pt idx="65">
                  <c:v>7.7969999999999997</c:v>
                </c:pt>
                <c:pt idx="66">
                  <c:v>7.8040000000000003</c:v>
                </c:pt>
                <c:pt idx="67">
                  <c:v>7.8179999999999996</c:v>
                </c:pt>
                <c:pt idx="68">
                  <c:v>7.8360000000000003</c:v>
                </c:pt>
                <c:pt idx="69">
                  <c:v>7.8650000000000002</c:v>
                </c:pt>
                <c:pt idx="70">
                  <c:v>7.9109999999999996</c:v>
                </c:pt>
                <c:pt idx="71">
                  <c:v>7.8819999999999997</c:v>
                </c:pt>
                <c:pt idx="72">
                  <c:v>7.8330000000000002</c:v>
                </c:pt>
                <c:pt idx="73">
                  <c:v>7.8090000000000002</c:v>
                </c:pt>
                <c:pt idx="74">
                  <c:v>7.7949999999999999</c:v>
                </c:pt>
                <c:pt idx="75">
                  <c:v>7.7809999999999997</c:v>
                </c:pt>
                <c:pt idx="76">
                  <c:v>7.766</c:v>
                </c:pt>
                <c:pt idx="77">
                  <c:v>7.7530000000000001</c:v>
                </c:pt>
                <c:pt idx="78">
                  <c:v>7.7409999999999997</c:v>
                </c:pt>
                <c:pt idx="79">
                  <c:v>7.73</c:v>
                </c:pt>
                <c:pt idx="80">
                  <c:v>7.7220000000000004</c:v>
                </c:pt>
                <c:pt idx="81">
                  <c:v>7.7149999999999999</c:v>
                </c:pt>
                <c:pt idx="82">
                  <c:v>7.7110000000000003</c:v>
                </c:pt>
                <c:pt idx="83">
                  <c:v>7.7080000000000002</c:v>
                </c:pt>
                <c:pt idx="84">
                  <c:v>7.7069999999999999</c:v>
                </c:pt>
                <c:pt idx="85">
                  <c:v>7.7140000000000004</c:v>
                </c:pt>
                <c:pt idx="86">
                  <c:v>7.73</c:v>
                </c:pt>
                <c:pt idx="87">
                  <c:v>7.7510000000000003</c:v>
                </c:pt>
                <c:pt idx="88">
                  <c:v>7.774</c:v>
                </c:pt>
                <c:pt idx="89">
                  <c:v>7.7990000000000004</c:v>
                </c:pt>
                <c:pt idx="90">
                  <c:v>7.8239999999999998</c:v>
                </c:pt>
                <c:pt idx="91">
                  <c:v>7.8470000000000004</c:v>
                </c:pt>
                <c:pt idx="92">
                  <c:v>7.8689999999999998</c:v>
                </c:pt>
                <c:pt idx="93">
                  <c:v>7.8879999999999999</c:v>
                </c:pt>
                <c:pt idx="94">
                  <c:v>7.9039999999999999</c:v>
                </c:pt>
                <c:pt idx="95">
                  <c:v>7.9169999999999998</c:v>
                </c:pt>
                <c:pt idx="96">
                  <c:v>7.9260000000000002</c:v>
                </c:pt>
                <c:pt idx="97">
                  <c:v>7.9320000000000004</c:v>
                </c:pt>
                <c:pt idx="98">
                  <c:v>7.9340000000000002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4-B321-4569-9019-70A81094D578}"/>
            </c:ext>
          </c:extLst>
        </c:ser>
        <c:ser>
          <c:idx val="37"/>
          <c:order val="37"/>
          <c:tx>
            <c:v>band 37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Data'!$AL$1:$AL$99</c:f>
              <c:numCache>
                <c:formatCode>General</c:formatCode>
                <c:ptCount val="99"/>
                <c:pt idx="0">
                  <c:v>7.7389999999999999</c:v>
                </c:pt>
                <c:pt idx="1">
                  <c:v>7.7489999999999997</c:v>
                </c:pt>
                <c:pt idx="2">
                  <c:v>7.7759999999999998</c:v>
                </c:pt>
                <c:pt idx="3">
                  <c:v>7.8170000000000002</c:v>
                </c:pt>
                <c:pt idx="4">
                  <c:v>7.8680000000000003</c:v>
                </c:pt>
                <c:pt idx="5">
                  <c:v>7.9240000000000004</c:v>
                </c:pt>
                <c:pt idx="6">
                  <c:v>7.9809999999999999</c:v>
                </c:pt>
                <c:pt idx="7">
                  <c:v>8.0350000000000001</c:v>
                </c:pt>
                <c:pt idx="8">
                  <c:v>8.0760000000000005</c:v>
                </c:pt>
                <c:pt idx="9">
                  <c:v>8.0020000000000007</c:v>
                </c:pt>
                <c:pt idx="10">
                  <c:v>7.944</c:v>
                </c:pt>
                <c:pt idx="11">
                  <c:v>7.9960000000000004</c:v>
                </c:pt>
                <c:pt idx="12">
                  <c:v>8.0329999999999995</c:v>
                </c:pt>
                <c:pt idx="13">
                  <c:v>8.0559999999999992</c:v>
                </c:pt>
                <c:pt idx="14">
                  <c:v>7.944</c:v>
                </c:pt>
                <c:pt idx="15">
                  <c:v>8.0250000000000004</c:v>
                </c:pt>
                <c:pt idx="16">
                  <c:v>8.0589999999999993</c:v>
                </c:pt>
                <c:pt idx="17">
                  <c:v>8.0549999999999997</c:v>
                </c:pt>
                <c:pt idx="18">
                  <c:v>8.0519999999999996</c:v>
                </c:pt>
                <c:pt idx="19">
                  <c:v>8.0510000000000002</c:v>
                </c:pt>
                <c:pt idx="20">
                  <c:v>8.0530000000000008</c:v>
                </c:pt>
                <c:pt idx="21">
                  <c:v>8.0570000000000004</c:v>
                </c:pt>
                <c:pt idx="22">
                  <c:v>8.0640000000000001</c:v>
                </c:pt>
                <c:pt idx="23">
                  <c:v>8.07</c:v>
                </c:pt>
                <c:pt idx="24">
                  <c:v>8.077</c:v>
                </c:pt>
                <c:pt idx="25">
                  <c:v>8.0830000000000002</c:v>
                </c:pt>
                <c:pt idx="26">
                  <c:v>8.0879999999999992</c:v>
                </c:pt>
                <c:pt idx="27">
                  <c:v>8.0909999999999993</c:v>
                </c:pt>
                <c:pt idx="28">
                  <c:v>8.0920000000000005</c:v>
                </c:pt>
                <c:pt idx="29">
                  <c:v>8.0289999999999999</c:v>
                </c:pt>
                <c:pt idx="30">
                  <c:v>7.9610000000000003</c:v>
                </c:pt>
                <c:pt idx="31">
                  <c:v>8.0039999999999996</c:v>
                </c:pt>
                <c:pt idx="32">
                  <c:v>8.0779999999999994</c:v>
                </c:pt>
                <c:pt idx="33">
                  <c:v>8.0540000000000003</c:v>
                </c:pt>
                <c:pt idx="34">
                  <c:v>7.9980000000000002</c:v>
                </c:pt>
                <c:pt idx="35">
                  <c:v>7.9450000000000003</c:v>
                </c:pt>
                <c:pt idx="36">
                  <c:v>7.8949999999999996</c:v>
                </c:pt>
                <c:pt idx="37">
                  <c:v>7.851</c:v>
                </c:pt>
                <c:pt idx="38">
                  <c:v>7.8120000000000003</c:v>
                </c:pt>
                <c:pt idx="39">
                  <c:v>7.7809999999999997</c:v>
                </c:pt>
                <c:pt idx="40">
                  <c:v>7.758</c:v>
                </c:pt>
                <c:pt idx="41">
                  <c:v>7.7439999999999998</c:v>
                </c:pt>
                <c:pt idx="42">
                  <c:v>7.7389999999999999</c:v>
                </c:pt>
                <c:pt idx="43">
                  <c:v>7.742</c:v>
                </c:pt>
                <c:pt idx="44">
                  <c:v>7.7489999999999997</c:v>
                </c:pt>
                <c:pt idx="45">
                  <c:v>7.7610000000000001</c:v>
                </c:pt>
                <c:pt idx="46">
                  <c:v>7.7779999999999996</c:v>
                </c:pt>
                <c:pt idx="47">
                  <c:v>7.8</c:v>
                </c:pt>
                <c:pt idx="48">
                  <c:v>7.827</c:v>
                </c:pt>
                <c:pt idx="49">
                  <c:v>7.859</c:v>
                </c:pt>
                <c:pt idx="50">
                  <c:v>7.8949999999999996</c:v>
                </c:pt>
                <c:pt idx="51">
                  <c:v>7.9370000000000003</c:v>
                </c:pt>
                <c:pt idx="52">
                  <c:v>7.9820000000000002</c:v>
                </c:pt>
                <c:pt idx="53">
                  <c:v>8.032</c:v>
                </c:pt>
                <c:pt idx="54">
                  <c:v>8.0609999999999999</c:v>
                </c:pt>
                <c:pt idx="55">
                  <c:v>7.9989999999999997</c:v>
                </c:pt>
                <c:pt idx="56">
                  <c:v>8.0690000000000008</c:v>
                </c:pt>
                <c:pt idx="57">
                  <c:v>8.0679999999999996</c:v>
                </c:pt>
                <c:pt idx="58">
                  <c:v>8.0660000000000007</c:v>
                </c:pt>
                <c:pt idx="59">
                  <c:v>8.0609999999999999</c:v>
                </c:pt>
                <c:pt idx="60">
                  <c:v>8.0540000000000003</c:v>
                </c:pt>
                <c:pt idx="61">
                  <c:v>8.0449999999999999</c:v>
                </c:pt>
                <c:pt idx="62">
                  <c:v>8.0359999999999996</c:v>
                </c:pt>
                <c:pt idx="63">
                  <c:v>8.0280000000000005</c:v>
                </c:pt>
                <c:pt idx="64">
                  <c:v>8.0239999999999991</c:v>
                </c:pt>
                <c:pt idx="65">
                  <c:v>8.0269999999999992</c:v>
                </c:pt>
                <c:pt idx="66">
                  <c:v>8.0359999999999996</c:v>
                </c:pt>
                <c:pt idx="67">
                  <c:v>8.0519999999999996</c:v>
                </c:pt>
                <c:pt idx="68">
                  <c:v>8.077</c:v>
                </c:pt>
                <c:pt idx="69">
                  <c:v>8.1140000000000008</c:v>
                </c:pt>
                <c:pt idx="70">
                  <c:v>8.1340000000000003</c:v>
                </c:pt>
                <c:pt idx="71">
                  <c:v>8.1280000000000001</c:v>
                </c:pt>
                <c:pt idx="72">
                  <c:v>8.1120000000000001</c:v>
                </c:pt>
                <c:pt idx="73">
                  <c:v>8.0909999999999993</c:v>
                </c:pt>
                <c:pt idx="74">
                  <c:v>8.0660000000000007</c:v>
                </c:pt>
                <c:pt idx="75">
                  <c:v>8.0389999999999997</c:v>
                </c:pt>
                <c:pt idx="76">
                  <c:v>8.0120000000000005</c:v>
                </c:pt>
                <c:pt idx="77">
                  <c:v>7.9850000000000003</c:v>
                </c:pt>
                <c:pt idx="78">
                  <c:v>7.96</c:v>
                </c:pt>
                <c:pt idx="79">
                  <c:v>7.9359999999999999</c:v>
                </c:pt>
                <c:pt idx="80">
                  <c:v>7.9160000000000004</c:v>
                </c:pt>
                <c:pt idx="81">
                  <c:v>7.899</c:v>
                </c:pt>
                <c:pt idx="82">
                  <c:v>7.8860000000000001</c:v>
                </c:pt>
                <c:pt idx="83">
                  <c:v>7.8780000000000001</c:v>
                </c:pt>
                <c:pt idx="84">
                  <c:v>7.875</c:v>
                </c:pt>
                <c:pt idx="85">
                  <c:v>7.8920000000000003</c:v>
                </c:pt>
                <c:pt idx="86">
                  <c:v>7.9279999999999999</c:v>
                </c:pt>
                <c:pt idx="87">
                  <c:v>7.9640000000000004</c:v>
                </c:pt>
                <c:pt idx="88">
                  <c:v>7.9930000000000003</c:v>
                </c:pt>
                <c:pt idx="89">
                  <c:v>8.0150000000000006</c:v>
                </c:pt>
                <c:pt idx="90">
                  <c:v>8.032</c:v>
                </c:pt>
                <c:pt idx="91">
                  <c:v>8.0429999999999993</c:v>
                </c:pt>
                <c:pt idx="92">
                  <c:v>8.0519999999999996</c:v>
                </c:pt>
                <c:pt idx="93">
                  <c:v>8.0579999999999998</c:v>
                </c:pt>
                <c:pt idx="94">
                  <c:v>8.0630000000000006</c:v>
                </c:pt>
                <c:pt idx="95">
                  <c:v>8.0660000000000007</c:v>
                </c:pt>
                <c:pt idx="96">
                  <c:v>8.0679999999999996</c:v>
                </c:pt>
                <c:pt idx="97">
                  <c:v>8.0690000000000008</c:v>
                </c:pt>
                <c:pt idx="98">
                  <c:v>8.0690000000000008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5-B321-4569-9019-70A81094D578}"/>
            </c:ext>
          </c:extLst>
        </c:ser>
        <c:ser>
          <c:idx val="38"/>
          <c:order val="38"/>
          <c:tx>
            <c:v>band 38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Data'!$AM$1:$AM$99</c:f>
              <c:numCache>
                <c:formatCode>General</c:formatCode>
                <c:ptCount val="99"/>
                <c:pt idx="0">
                  <c:v>8.4420000000000002</c:v>
                </c:pt>
                <c:pt idx="1">
                  <c:v>8.4350000000000005</c:v>
                </c:pt>
                <c:pt idx="2">
                  <c:v>8.4149999999999991</c:v>
                </c:pt>
                <c:pt idx="3">
                  <c:v>8.3819999999999997</c:v>
                </c:pt>
                <c:pt idx="4">
                  <c:v>8.3379999999999992</c:v>
                </c:pt>
                <c:pt idx="5">
                  <c:v>8.2829999999999995</c:v>
                </c:pt>
                <c:pt idx="6">
                  <c:v>8.2189999999999994</c:v>
                </c:pt>
                <c:pt idx="7">
                  <c:v>8.1489999999999991</c:v>
                </c:pt>
                <c:pt idx="8">
                  <c:v>8.0850000000000009</c:v>
                </c:pt>
                <c:pt idx="9">
                  <c:v>8.1289999999999996</c:v>
                </c:pt>
                <c:pt idx="10">
                  <c:v>8.1389999999999993</c:v>
                </c:pt>
                <c:pt idx="11">
                  <c:v>8.1010000000000009</c:v>
                </c:pt>
                <c:pt idx="12">
                  <c:v>8.077</c:v>
                </c:pt>
                <c:pt idx="13">
                  <c:v>8.0660000000000007</c:v>
                </c:pt>
                <c:pt idx="14">
                  <c:v>7.944</c:v>
                </c:pt>
                <c:pt idx="15">
                  <c:v>8.0259999999999998</c:v>
                </c:pt>
                <c:pt idx="16">
                  <c:v>8.0589999999999993</c:v>
                </c:pt>
                <c:pt idx="17">
                  <c:v>8.0549999999999997</c:v>
                </c:pt>
                <c:pt idx="18">
                  <c:v>8.0519999999999996</c:v>
                </c:pt>
                <c:pt idx="19">
                  <c:v>8.0510000000000002</c:v>
                </c:pt>
                <c:pt idx="20">
                  <c:v>8.0540000000000003</c:v>
                </c:pt>
                <c:pt idx="21">
                  <c:v>8.0579999999999998</c:v>
                </c:pt>
                <c:pt idx="22">
                  <c:v>8.0649999999999995</c:v>
                </c:pt>
                <c:pt idx="23">
                  <c:v>8.0719999999999992</c:v>
                </c:pt>
                <c:pt idx="24">
                  <c:v>8.08</c:v>
                </c:pt>
                <c:pt idx="25">
                  <c:v>8.0860000000000003</c:v>
                </c:pt>
                <c:pt idx="26">
                  <c:v>8.0909999999999993</c:v>
                </c:pt>
                <c:pt idx="27">
                  <c:v>8.0939999999999994</c:v>
                </c:pt>
                <c:pt idx="28">
                  <c:v>8.0950000000000006</c:v>
                </c:pt>
                <c:pt idx="29">
                  <c:v>8.1479999999999997</c:v>
                </c:pt>
                <c:pt idx="30">
                  <c:v>8.2100000000000009</c:v>
                </c:pt>
                <c:pt idx="31">
                  <c:v>8.17</c:v>
                </c:pt>
                <c:pt idx="32">
                  <c:v>8.1120000000000001</c:v>
                </c:pt>
                <c:pt idx="33">
                  <c:v>8.1470000000000002</c:v>
                </c:pt>
                <c:pt idx="34">
                  <c:v>8.2100000000000009</c:v>
                </c:pt>
                <c:pt idx="35">
                  <c:v>8.2650000000000006</c:v>
                </c:pt>
                <c:pt idx="36">
                  <c:v>8.3130000000000006</c:v>
                </c:pt>
                <c:pt idx="37">
                  <c:v>8.3539999999999992</c:v>
                </c:pt>
                <c:pt idx="38">
                  <c:v>8.3859999999999992</c:v>
                </c:pt>
                <c:pt idx="39">
                  <c:v>8.4109999999999996</c:v>
                </c:pt>
                <c:pt idx="40">
                  <c:v>8.4290000000000003</c:v>
                </c:pt>
                <c:pt idx="41">
                  <c:v>8.4390000000000001</c:v>
                </c:pt>
                <c:pt idx="42">
                  <c:v>8.4420000000000002</c:v>
                </c:pt>
                <c:pt idx="43">
                  <c:v>8.4390000000000001</c:v>
                </c:pt>
                <c:pt idx="44">
                  <c:v>8.4309999999999992</c:v>
                </c:pt>
                <c:pt idx="45">
                  <c:v>8.4169999999999998</c:v>
                </c:pt>
                <c:pt idx="46">
                  <c:v>8.3979999999999997</c:v>
                </c:pt>
                <c:pt idx="47">
                  <c:v>8.3729999999999993</c:v>
                </c:pt>
                <c:pt idx="48">
                  <c:v>8.343</c:v>
                </c:pt>
                <c:pt idx="49">
                  <c:v>8.3079999999999998</c:v>
                </c:pt>
                <c:pt idx="50">
                  <c:v>8.2680000000000007</c:v>
                </c:pt>
                <c:pt idx="51">
                  <c:v>8.2230000000000008</c:v>
                </c:pt>
                <c:pt idx="52">
                  <c:v>8.173</c:v>
                </c:pt>
                <c:pt idx="53">
                  <c:v>8.1189999999999998</c:v>
                </c:pt>
                <c:pt idx="54">
                  <c:v>8.0850000000000009</c:v>
                </c:pt>
                <c:pt idx="55">
                  <c:v>8.14</c:v>
                </c:pt>
                <c:pt idx="56">
                  <c:v>8.0730000000000004</c:v>
                </c:pt>
                <c:pt idx="57">
                  <c:v>8.0719999999999992</c:v>
                </c:pt>
                <c:pt idx="58">
                  <c:v>8.07</c:v>
                </c:pt>
                <c:pt idx="59">
                  <c:v>8.0649999999999995</c:v>
                </c:pt>
                <c:pt idx="60">
                  <c:v>8.0570000000000004</c:v>
                </c:pt>
                <c:pt idx="61">
                  <c:v>8.048</c:v>
                </c:pt>
                <c:pt idx="62">
                  <c:v>8.0380000000000003</c:v>
                </c:pt>
                <c:pt idx="63">
                  <c:v>8.0299999999999994</c:v>
                </c:pt>
                <c:pt idx="64">
                  <c:v>8.0250000000000004</c:v>
                </c:pt>
                <c:pt idx="65">
                  <c:v>8.0269999999999992</c:v>
                </c:pt>
                <c:pt idx="66">
                  <c:v>8.0359999999999996</c:v>
                </c:pt>
                <c:pt idx="67">
                  <c:v>8.0540000000000003</c:v>
                </c:pt>
                <c:pt idx="68">
                  <c:v>8.08</c:v>
                </c:pt>
                <c:pt idx="69">
                  <c:v>8.1180000000000003</c:v>
                </c:pt>
                <c:pt idx="70">
                  <c:v>8.14</c:v>
                </c:pt>
                <c:pt idx="71">
                  <c:v>8.1340000000000003</c:v>
                </c:pt>
                <c:pt idx="72">
                  <c:v>8.1180000000000003</c:v>
                </c:pt>
                <c:pt idx="73">
                  <c:v>8.0960000000000001</c:v>
                </c:pt>
                <c:pt idx="74">
                  <c:v>8.07</c:v>
                </c:pt>
                <c:pt idx="75">
                  <c:v>8.0429999999999993</c:v>
                </c:pt>
                <c:pt idx="76">
                  <c:v>8.0150000000000006</c:v>
                </c:pt>
                <c:pt idx="77">
                  <c:v>7.9870000000000001</c:v>
                </c:pt>
                <c:pt idx="78">
                  <c:v>7.9610000000000003</c:v>
                </c:pt>
                <c:pt idx="79">
                  <c:v>7.9370000000000003</c:v>
                </c:pt>
                <c:pt idx="80">
                  <c:v>7.9160000000000004</c:v>
                </c:pt>
                <c:pt idx="81">
                  <c:v>7.899</c:v>
                </c:pt>
                <c:pt idx="82">
                  <c:v>7.8860000000000001</c:v>
                </c:pt>
                <c:pt idx="83">
                  <c:v>7.8780000000000001</c:v>
                </c:pt>
                <c:pt idx="84">
                  <c:v>7.8760000000000003</c:v>
                </c:pt>
                <c:pt idx="85">
                  <c:v>7.8920000000000003</c:v>
                </c:pt>
                <c:pt idx="86">
                  <c:v>7.9290000000000003</c:v>
                </c:pt>
                <c:pt idx="87">
                  <c:v>7.9649999999999999</c:v>
                </c:pt>
                <c:pt idx="88">
                  <c:v>7.9950000000000001</c:v>
                </c:pt>
                <c:pt idx="89">
                  <c:v>8.0169999999999995</c:v>
                </c:pt>
                <c:pt idx="90">
                  <c:v>8.0340000000000007</c:v>
                </c:pt>
                <c:pt idx="91">
                  <c:v>8.0459999999999994</c:v>
                </c:pt>
                <c:pt idx="92">
                  <c:v>8.0549999999999997</c:v>
                </c:pt>
                <c:pt idx="93">
                  <c:v>8.0619999999999994</c:v>
                </c:pt>
                <c:pt idx="94">
                  <c:v>8.0660000000000007</c:v>
                </c:pt>
                <c:pt idx="95">
                  <c:v>8.0690000000000008</c:v>
                </c:pt>
                <c:pt idx="96">
                  <c:v>8.0709999999999997</c:v>
                </c:pt>
                <c:pt idx="97">
                  <c:v>8.0730000000000004</c:v>
                </c:pt>
                <c:pt idx="98">
                  <c:v>8.0730000000000004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6-B321-4569-9019-70A81094D578}"/>
            </c:ext>
          </c:extLst>
        </c:ser>
        <c:ser>
          <c:idx val="39"/>
          <c:order val="39"/>
          <c:tx>
            <c:v>band 39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Data'!$AN$1:$AN$99</c:f>
              <c:numCache>
                <c:formatCode>General</c:formatCode>
                <c:ptCount val="99"/>
                <c:pt idx="0">
                  <c:v>8.5570000000000004</c:v>
                </c:pt>
                <c:pt idx="1">
                  <c:v>8.5510000000000002</c:v>
                </c:pt>
                <c:pt idx="2">
                  <c:v>8.5340000000000007</c:v>
                </c:pt>
                <c:pt idx="3">
                  <c:v>8.5050000000000008</c:v>
                </c:pt>
                <c:pt idx="4">
                  <c:v>8.4670000000000005</c:v>
                </c:pt>
                <c:pt idx="5">
                  <c:v>8.4190000000000005</c:v>
                </c:pt>
                <c:pt idx="6">
                  <c:v>8.3650000000000002</c:v>
                </c:pt>
                <c:pt idx="7">
                  <c:v>8.3059999999999992</c:v>
                </c:pt>
                <c:pt idx="8">
                  <c:v>8.2469999999999999</c:v>
                </c:pt>
                <c:pt idx="9">
                  <c:v>8.19</c:v>
                </c:pt>
                <c:pt idx="10">
                  <c:v>8.1649999999999991</c:v>
                </c:pt>
                <c:pt idx="11">
                  <c:v>8.1920000000000002</c:v>
                </c:pt>
                <c:pt idx="12">
                  <c:v>8.2119999999999997</c:v>
                </c:pt>
                <c:pt idx="13">
                  <c:v>8.0679999999999996</c:v>
                </c:pt>
                <c:pt idx="14">
                  <c:v>8.0640000000000001</c:v>
                </c:pt>
                <c:pt idx="15">
                  <c:v>8.0619999999999994</c:v>
                </c:pt>
                <c:pt idx="16">
                  <c:v>8.0960000000000001</c:v>
                </c:pt>
                <c:pt idx="17">
                  <c:v>8.1370000000000005</c:v>
                </c:pt>
                <c:pt idx="18">
                  <c:v>8.1630000000000003</c:v>
                </c:pt>
                <c:pt idx="19">
                  <c:v>8.1829999999999998</c:v>
                </c:pt>
                <c:pt idx="20">
                  <c:v>8.1989999999999998</c:v>
                </c:pt>
                <c:pt idx="21">
                  <c:v>8.2149999999999999</c:v>
                </c:pt>
                <c:pt idx="22">
                  <c:v>8.2279999999999998</c:v>
                </c:pt>
                <c:pt idx="23">
                  <c:v>8.2409999999999997</c:v>
                </c:pt>
                <c:pt idx="24">
                  <c:v>8.2509999999999994</c:v>
                </c:pt>
                <c:pt idx="25">
                  <c:v>8.26</c:v>
                </c:pt>
                <c:pt idx="26">
                  <c:v>8.266</c:v>
                </c:pt>
                <c:pt idx="27">
                  <c:v>8.2690000000000001</c:v>
                </c:pt>
                <c:pt idx="28">
                  <c:v>8.2710000000000008</c:v>
                </c:pt>
                <c:pt idx="29">
                  <c:v>8.1539999999999999</c:v>
                </c:pt>
                <c:pt idx="30">
                  <c:v>8.2100000000000009</c:v>
                </c:pt>
                <c:pt idx="31">
                  <c:v>8.2620000000000005</c:v>
                </c:pt>
                <c:pt idx="32">
                  <c:v>8.31</c:v>
                </c:pt>
                <c:pt idx="33">
                  <c:v>8.3539999999999992</c:v>
                </c:pt>
                <c:pt idx="34">
                  <c:v>8.3930000000000007</c:v>
                </c:pt>
                <c:pt idx="35">
                  <c:v>8.4290000000000003</c:v>
                </c:pt>
                <c:pt idx="36">
                  <c:v>8.4610000000000003</c:v>
                </c:pt>
                <c:pt idx="37">
                  <c:v>8.4890000000000008</c:v>
                </c:pt>
                <c:pt idx="38">
                  <c:v>8.5120000000000005</c:v>
                </c:pt>
                <c:pt idx="39">
                  <c:v>8.5310000000000006</c:v>
                </c:pt>
                <c:pt idx="40">
                  <c:v>8.5449999999999999</c:v>
                </c:pt>
                <c:pt idx="41">
                  <c:v>8.5540000000000003</c:v>
                </c:pt>
                <c:pt idx="42">
                  <c:v>8.5570000000000004</c:v>
                </c:pt>
                <c:pt idx="43">
                  <c:v>8.5540000000000003</c:v>
                </c:pt>
                <c:pt idx="44">
                  <c:v>8.5470000000000006</c:v>
                </c:pt>
                <c:pt idx="45">
                  <c:v>8.5340000000000007</c:v>
                </c:pt>
                <c:pt idx="46">
                  <c:v>8.516</c:v>
                </c:pt>
                <c:pt idx="47">
                  <c:v>8.4930000000000003</c:v>
                </c:pt>
                <c:pt idx="48">
                  <c:v>8.4649999999999999</c:v>
                </c:pt>
                <c:pt idx="49">
                  <c:v>8.4320000000000004</c:v>
                </c:pt>
                <c:pt idx="50">
                  <c:v>8.3949999999999996</c:v>
                </c:pt>
                <c:pt idx="51">
                  <c:v>8.3529999999999998</c:v>
                </c:pt>
                <c:pt idx="52">
                  <c:v>8.3079999999999998</c:v>
                </c:pt>
                <c:pt idx="53">
                  <c:v>8.2569999999999997</c:v>
                </c:pt>
                <c:pt idx="54">
                  <c:v>8.2010000000000005</c:v>
                </c:pt>
                <c:pt idx="55">
                  <c:v>8.1419999999999995</c:v>
                </c:pt>
                <c:pt idx="56">
                  <c:v>8.1989999999999998</c:v>
                </c:pt>
                <c:pt idx="57">
                  <c:v>8.1999999999999993</c:v>
                </c:pt>
                <c:pt idx="58">
                  <c:v>8.2010000000000005</c:v>
                </c:pt>
                <c:pt idx="59">
                  <c:v>8.2029999999999994</c:v>
                </c:pt>
                <c:pt idx="60">
                  <c:v>8.2070000000000007</c:v>
                </c:pt>
                <c:pt idx="61">
                  <c:v>8.2119999999999997</c:v>
                </c:pt>
                <c:pt idx="62">
                  <c:v>8.2149999999999999</c:v>
                </c:pt>
                <c:pt idx="63">
                  <c:v>8.2170000000000005</c:v>
                </c:pt>
                <c:pt idx="64">
                  <c:v>8.2159999999999993</c:v>
                </c:pt>
                <c:pt idx="65">
                  <c:v>8.2100000000000009</c:v>
                </c:pt>
                <c:pt idx="66">
                  <c:v>8.1989999999999998</c:v>
                </c:pt>
                <c:pt idx="67">
                  <c:v>8.1839999999999993</c:v>
                </c:pt>
                <c:pt idx="68">
                  <c:v>8.1679999999999993</c:v>
                </c:pt>
                <c:pt idx="69">
                  <c:v>8.1560000000000006</c:v>
                </c:pt>
                <c:pt idx="70">
                  <c:v>8.1669999999999998</c:v>
                </c:pt>
                <c:pt idx="71">
                  <c:v>8.1579999999999995</c:v>
                </c:pt>
                <c:pt idx="72">
                  <c:v>8.1709999999999994</c:v>
                </c:pt>
                <c:pt idx="73">
                  <c:v>8.1999999999999993</c:v>
                </c:pt>
                <c:pt idx="74">
                  <c:v>8.2349999999999994</c:v>
                </c:pt>
                <c:pt idx="75">
                  <c:v>8.2710000000000008</c:v>
                </c:pt>
                <c:pt idx="76">
                  <c:v>8.3040000000000003</c:v>
                </c:pt>
                <c:pt idx="77">
                  <c:v>8.3350000000000009</c:v>
                </c:pt>
                <c:pt idx="78">
                  <c:v>8.3629999999999995</c:v>
                </c:pt>
                <c:pt idx="79">
                  <c:v>8.3870000000000005</c:v>
                </c:pt>
                <c:pt idx="80">
                  <c:v>8.407</c:v>
                </c:pt>
                <c:pt idx="81">
                  <c:v>8.423</c:v>
                </c:pt>
                <c:pt idx="82">
                  <c:v>8.4339999999999993</c:v>
                </c:pt>
                <c:pt idx="83">
                  <c:v>8.4410000000000007</c:v>
                </c:pt>
                <c:pt idx="84">
                  <c:v>8.4429999999999996</c:v>
                </c:pt>
                <c:pt idx="85">
                  <c:v>8.3940000000000001</c:v>
                </c:pt>
                <c:pt idx="86">
                  <c:v>8.35</c:v>
                </c:pt>
                <c:pt idx="87">
                  <c:v>8.3140000000000001</c:v>
                </c:pt>
                <c:pt idx="88">
                  <c:v>8.2850000000000001</c:v>
                </c:pt>
                <c:pt idx="89">
                  <c:v>8.2609999999999992</c:v>
                </c:pt>
                <c:pt idx="90">
                  <c:v>8.2420000000000009</c:v>
                </c:pt>
                <c:pt idx="91">
                  <c:v>8.2270000000000003</c:v>
                </c:pt>
                <c:pt idx="92">
                  <c:v>8.2159999999999993</c:v>
                </c:pt>
                <c:pt idx="93">
                  <c:v>8.2089999999999996</c:v>
                </c:pt>
                <c:pt idx="94">
                  <c:v>8.2040000000000006</c:v>
                </c:pt>
                <c:pt idx="95">
                  <c:v>8.2010000000000005</c:v>
                </c:pt>
                <c:pt idx="96">
                  <c:v>8.1999999999999993</c:v>
                </c:pt>
                <c:pt idx="97">
                  <c:v>8.1989999999999998</c:v>
                </c:pt>
                <c:pt idx="98">
                  <c:v>8.1989999999999998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7-B321-4569-9019-70A81094D578}"/>
            </c:ext>
          </c:extLst>
        </c:ser>
        <c:ser>
          <c:idx val="40"/>
          <c:order val="40"/>
          <c:tx>
            <c:v>band 40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Data'!$AO$1:$AO$99</c:f>
              <c:numCache>
                <c:formatCode>General</c:formatCode>
                <c:ptCount val="99"/>
                <c:pt idx="0">
                  <c:v>8.766</c:v>
                </c:pt>
                <c:pt idx="1">
                  <c:v>8.7609999999999992</c:v>
                </c:pt>
                <c:pt idx="2">
                  <c:v>8.7469999999999999</c:v>
                </c:pt>
                <c:pt idx="3">
                  <c:v>8.7240000000000002</c:v>
                </c:pt>
                <c:pt idx="4">
                  <c:v>8.6929999999999996</c:v>
                </c:pt>
                <c:pt idx="5">
                  <c:v>8.6530000000000005</c:v>
                </c:pt>
                <c:pt idx="6">
                  <c:v>8.6069999999999993</c:v>
                </c:pt>
                <c:pt idx="7">
                  <c:v>8.5559999999999992</c:v>
                </c:pt>
                <c:pt idx="8">
                  <c:v>8.5</c:v>
                </c:pt>
                <c:pt idx="9">
                  <c:v>8.4410000000000007</c:v>
                </c:pt>
                <c:pt idx="10">
                  <c:v>8.3829999999999991</c:v>
                </c:pt>
                <c:pt idx="11">
                  <c:v>8.3260000000000005</c:v>
                </c:pt>
                <c:pt idx="12">
                  <c:v>8.2170000000000005</c:v>
                </c:pt>
                <c:pt idx="13">
                  <c:v>8.1059999999999999</c:v>
                </c:pt>
                <c:pt idx="14">
                  <c:v>8.0640000000000001</c:v>
                </c:pt>
                <c:pt idx="15">
                  <c:v>8.0619999999999994</c:v>
                </c:pt>
                <c:pt idx="16">
                  <c:v>8.0980000000000008</c:v>
                </c:pt>
                <c:pt idx="17">
                  <c:v>8.1389999999999993</c:v>
                </c:pt>
                <c:pt idx="18">
                  <c:v>8.1649999999999991</c:v>
                </c:pt>
                <c:pt idx="19">
                  <c:v>8.1850000000000005</c:v>
                </c:pt>
                <c:pt idx="20">
                  <c:v>8.202</c:v>
                </c:pt>
                <c:pt idx="21">
                  <c:v>8.2170000000000005</c:v>
                </c:pt>
                <c:pt idx="22">
                  <c:v>8.2309999999999999</c:v>
                </c:pt>
                <c:pt idx="23">
                  <c:v>8.2430000000000003</c:v>
                </c:pt>
                <c:pt idx="24">
                  <c:v>8.2530000000000001</c:v>
                </c:pt>
                <c:pt idx="25">
                  <c:v>8.2620000000000005</c:v>
                </c:pt>
                <c:pt idx="26">
                  <c:v>8.2680000000000007</c:v>
                </c:pt>
                <c:pt idx="27">
                  <c:v>8.2720000000000002</c:v>
                </c:pt>
                <c:pt idx="28">
                  <c:v>8.2729999999999997</c:v>
                </c:pt>
                <c:pt idx="29">
                  <c:v>8.2850000000000001</c:v>
                </c:pt>
                <c:pt idx="30">
                  <c:v>8.2279999999999998</c:v>
                </c:pt>
                <c:pt idx="31">
                  <c:v>8.3230000000000004</c:v>
                </c:pt>
                <c:pt idx="32">
                  <c:v>8.4390000000000001</c:v>
                </c:pt>
                <c:pt idx="33">
                  <c:v>8.5530000000000008</c:v>
                </c:pt>
                <c:pt idx="34">
                  <c:v>8.6180000000000003</c:v>
                </c:pt>
                <c:pt idx="35">
                  <c:v>8.6519999999999992</c:v>
                </c:pt>
                <c:pt idx="36">
                  <c:v>8.6820000000000004</c:v>
                </c:pt>
                <c:pt idx="37">
                  <c:v>8.7070000000000007</c:v>
                </c:pt>
                <c:pt idx="38">
                  <c:v>8.7279999999999998</c:v>
                </c:pt>
                <c:pt idx="39">
                  <c:v>8.7449999999999992</c:v>
                </c:pt>
                <c:pt idx="40">
                  <c:v>8.7569999999999997</c:v>
                </c:pt>
                <c:pt idx="41">
                  <c:v>8.7639999999999993</c:v>
                </c:pt>
                <c:pt idx="42">
                  <c:v>8.766</c:v>
                </c:pt>
                <c:pt idx="43">
                  <c:v>8.7629999999999999</c:v>
                </c:pt>
                <c:pt idx="44">
                  <c:v>8.7530000000000001</c:v>
                </c:pt>
                <c:pt idx="45">
                  <c:v>8.7370000000000001</c:v>
                </c:pt>
                <c:pt idx="46">
                  <c:v>8.7149999999999999</c:v>
                </c:pt>
                <c:pt idx="47">
                  <c:v>8.6859999999999999</c:v>
                </c:pt>
                <c:pt idx="48">
                  <c:v>8.6509999999999998</c:v>
                </c:pt>
                <c:pt idx="49">
                  <c:v>8.61</c:v>
                </c:pt>
                <c:pt idx="50">
                  <c:v>8.5640000000000001</c:v>
                </c:pt>
                <c:pt idx="51">
                  <c:v>8.5120000000000005</c:v>
                </c:pt>
                <c:pt idx="52">
                  <c:v>8.4559999999999995</c:v>
                </c:pt>
                <c:pt idx="53">
                  <c:v>8.3949999999999996</c:v>
                </c:pt>
                <c:pt idx="54">
                  <c:v>8.3320000000000007</c:v>
                </c:pt>
                <c:pt idx="55">
                  <c:v>8.2669999999999995</c:v>
                </c:pt>
                <c:pt idx="56">
                  <c:v>8.2080000000000002</c:v>
                </c:pt>
                <c:pt idx="57">
                  <c:v>8.2080000000000002</c:v>
                </c:pt>
                <c:pt idx="58">
                  <c:v>8.2089999999999996</c:v>
                </c:pt>
                <c:pt idx="59">
                  <c:v>8.2110000000000003</c:v>
                </c:pt>
                <c:pt idx="60">
                  <c:v>8.2149999999999999</c:v>
                </c:pt>
                <c:pt idx="61">
                  <c:v>8.2189999999999994</c:v>
                </c:pt>
                <c:pt idx="62">
                  <c:v>8.2219999999999995</c:v>
                </c:pt>
                <c:pt idx="63">
                  <c:v>8.2240000000000002</c:v>
                </c:pt>
                <c:pt idx="64">
                  <c:v>8.2219999999999995</c:v>
                </c:pt>
                <c:pt idx="65">
                  <c:v>8.2149999999999999</c:v>
                </c:pt>
                <c:pt idx="66">
                  <c:v>8.2040000000000006</c:v>
                </c:pt>
                <c:pt idx="67">
                  <c:v>8.1890000000000001</c:v>
                </c:pt>
                <c:pt idx="68">
                  <c:v>8.1720000000000006</c:v>
                </c:pt>
                <c:pt idx="69">
                  <c:v>8.1590000000000007</c:v>
                </c:pt>
                <c:pt idx="70">
                  <c:v>8.1679999999999993</c:v>
                </c:pt>
                <c:pt idx="71">
                  <c:v>8.1590000000000007</c:v>
                </c:pt>
                <c:pt idx="72">
                  <c:v>8.1709999999999994</c:v>
                </c:pt>
                <c:pt idx="73">
                  <c:v>8.1999999999999993</c:v>
                </c:pt>
                <c:pt idx="74">
                  <c:v>8.2349999999999994</c:v>
                </c:pt>
                <c:pt idx="75">
                  <c:v>8.2710000000000008</c:v>
                </c:pt>
                <c:pt idx="76">
                  <c:v>8.3049999999999997</c:v>
                </c:pt>
                <c:pt idx="77">
                  <c:v>8.3360000000000003</c:v>
                </c:pt>
                <c:pt idx="78">
                  <c:v>8.3640000000000008</c:v>
                </c:pt>
                <c:pt idx="79">
                  <c:v>8.3879999999999999</c:v>
                </c:pt>
                <c:pt idx="80">
                  <c:v>8.407</c:v>
                </c:pt>
                <c:pt idx="81">
                  <c:v>8.423</c:v>
                </c:pt>
                <c:pt idx="82">
                  <c:v>8.4339999999999993</c:v>
                </c:pt>
                <c:pt idx="83">
                  <c:v>8.4410000000000007</c:v>
                </c:pt>
                <c:pt idx="84">
                  <c:v>8.4440000000000008</c:v>
                </c:pt>
                <c:pt idx="85">
                  <c:v>8.3970000000000002</c:v>
                </c:pt>
                <c:pt idx="86">
                  <c:v>8.3539999999999992</c:v>
                </c:pt>
                <c:pt idx="87">
                  <c:v>8.3190000000000008</c:v>
                </c:pt>
                <c:pt idx="88">
                  <c:v>8.2899999999999991</c:v>
                </c:pt>
                <c:pt idx="89">
                  <c:v>8.266</c:v>
                </c:pt>
                <c:pt idx="90">
                  <c:v>8.2479999999999993</c:v>
                </c:pt>
                <c:pt idx="91">
                  <c:v>8.234</c:v>
                </c:pt>
                <c:pt idx="92">
                  <c:v>8.2240000000000002</c:v>
                </c:pt>
                <c:pt idx="93">
                  <c:v>8.2170000000000005</c:v>
                </c:pt>
                <c:pt idx="94">
                  <c:v>8.2119999999999997</c:v>
                </c:pt>
                <c:pt idx="95">
                  <c:v>8.2100000000000009</c:v>
                </c:pt>
                <c:pt idx="96">
                  <c:v>8.2080000000000002</c:v>
                </c:pt>
                <c:pt idx="97">
                  <c:v>8.2080000000000002</c:v>
                </c:pt>
                <c:pt idx="98">
                  <c:v>8.2080000000000002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8-B321-4569-9019-70A81094D578}"/>
            </c:ext>
          </c:extLst>
        </c:ser>
        <c:ser>
          <c:idx val="41"/>
          <c:order val="41"/>
          <c:tx>
            <c:v>band 41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Data'!$AP$1:$AP$99</c:f>
              <c:numCache>
                <c:formatCode>General</c:formatCode>
                <c:ptCount val="99"/>
                <c:pt idx="0">
                  <c:v>9.1080000000000005</c:v>
                </c:pt>
                <c:pt idx="1">
                  <c:v>9.1010000000000009</c:v>
                </c:pt>
                <c:pt idx="2">
                  <c:v>9.0830000000000002</c:v>
                </c:pt>
                <c:pt idx="3">
                  <c:v>9.0519999999999996</c:v>
                </c:pt>
                <c:pt idx="4">
                  <c:v>9.0090000000000003</c:v>
                </c:pt>
                <c:pt idx="5">
                  <c:v>8.9529999999999994</c:v>
                </c:pt>
                <c:pt idx="6">
                  <c:v>8.8840000000000003</c:v>
                </c:pt>
                <c:pt idx="7">
                  <c:v>8.8030000000000008</c:v>
                </c:pt>
                <c:pt idx="8">
                  <c:v>8.7100000000000009</c:v>
                </c:pt>
                <c:pt idx="9">
                  <c:v>8.6039999999999992</c:v>
                </c:pt>
                <c:pt idx="10">
                  <c:v>8.4860000000000007</c:v>
                </c:pt>
                <c:pt idx="11">
                  <c:v>8.3569999999999993</c:v>
                </c:pt>
                <c:pt idx="12">
                  <c:v>8.2769999999999992</c:v>
                </c:pt>
                <c:pt idx="13">
                  <c:v>8.2230000000000008</c:v>
                </c:pt>
                <c:pt idx="14">
                  <c:v>8.2240000000000002</c:v>
                </c:pt>
                <c:pt idx="15">
                  <c:v>8.2260000000000009</c:v>
                </c:pt>
                <c:pt idx="16">
                  <c:v>8.234</c:v>
                </c:pt>
                <c:pt idx="17">
                  <c:v>8.2439999999999998</c:v>
                </c:pt>
                <c:pt idx="18">
                  <c:v>8.2560000000000002</c:v>
                </c:pt>
                <c:pt idx="19">
                  <c:v>8.2690000000000001</c:v>
                </c:pt>
                <c:pt idx="20">
                  <c:v>8.282</c:v>
                </c:pt>
                <c:pt idx="21">
                  <c:v>8.2940000000000005</c:v>
                </c:pt>
                <c:pt idx="22">
                  <c:v>8.3059999999999992</c:v>
                </c:pt>
                <c:pt idx="23">
                  <c:v>8.3149999999999995</c:v>
                </c:pt>
                <c:pt idx="24">
                  <c:v>8.3239999999999998</c:v>
                </c:pt>
                <c:pt idx="25">
                  <c:v>8.33</c:v>
                </c:pt>
                <c:pt idx="26">
                  <c:v>8.3350000000000009</c:v>
                </c:pt>
                <c:pt idx="27">
                  <c:v>8.3379999999999992</c:v>
                </c:pt>
                <c:pt idx="28">
                  <c:v>8.3390000000000004</c:v>
                </c:pt>
                <c:pt idx="29">
                  <c:v>8.3949999999999996</c:v>
                </c:pt>
                <c:pt idx="30">
                  <c:v>8.4459999999999997</c:v>
                </c:pt>
                <c:pt idx="31">
                  <c:v>8.4939999999999998</c:v>
                </c:pt>
                <c:pt idx="32">
                  <c:v>8.5389999999999997</c:v>
                </c:pt>
                <c:pt idx="33">
                  <c:v>8.58</c:v>
                </c:pt>
                <c:pt idx="34">
                  <c:v>8.6609999999999996</c:v>
                </c:pt>
                <c:pt idx="35">
                  <c:v>8.76</c:v>
                </c:pt>
                <c:pt idx="36">
                  <c:v>8.8480000000000008</c:v>
                </c:pt>
                <c:pt idx="37">
                  <c:v>8.9260000000000002</c:v>
                </c:pt>
                <c:pt idx="38">
                  <c:v>8.99</c:v>
                </c:pt>
                <c:pt idx="39">
                  <c:v>9.0410000000000004</c:v>
                </c:pt>
                <c:pt idx="40">
                  <c:v>9.0779999999999994</c:v>
                </c:pt>
                <c:pt idx="41">
                  <c:v>9.1</c:v>
                </c:pt>
                <c:pt idx="42">
                  <c:v>9.1080000000000005</c:v>
                </c:pt>
                <c:pt idx="43">
                  <c:v>9.11</c:v>
                </c:pt>
                <c:pt idx="44">
                  <c:v>9.1189999999999998</c:v>
                </c:pt>
                <c:pt idx="45">
                  <c:v>9.1319999999999997</c:v>
                </c:pt>
                <c:pt idx="46">
                  <c:v>9.1509999999999998</c:v>
                </c:pt>
                <c:pt idx="47">
                  <c:v>9.173</c:v>
                </c:pt>
                <c:pt idx="48">
                  <c:v>9.1999999999999993</c:v>
                </c:pt>
                <c:pt idx="49">
                  <c:v>9.23</c:v>
                </c:pt>
                <c:pt idx="50">
                  <c:v>9.2629999999999999</c:v>
                </c:pt>
                <c:pt idx="51">
                  <c:v>9.2970000000000006</c:v>
                </c:pt>
                <c:pt idx="52">
                  <c:v>9.3330000000000002</c:v>
                </c:pt>
                <c:pt idx="53">
                  <c:v>9.3699999999999992</c:v>
                </c:pt>
                <c:pt idx="54">
                  <c:v>9.407</c:v>
                </c:pt>
                <c:pt idx="55">
                  <c:v>9.4440000000000008</c:v>
                </c:pt>
                <c:pt idx="56">
                  <c:v>9.48</c:v>
                </c:pt>
                <c:pt idx="57">
                  <c:v>9.4719999999999995</c:v>
                </c:pt>
                <c:pt idx="58">
                  <c:v>9.4489999999999998</c:v>
                </c:pt>
                <c:pt idx="59">
                  <c:v>9.4109999999999996</c:v>
                </c:pt>
                <c:pt idx="60">
                  <c:v>9.359</c:v>
                </c:pt>
                <c:pt idx="61">
                  <c:v>9.2910000000000004</c:v>
                </c:pt>
                <c:pt idx="62">
                  <c:v>9.2100000000000009</c:v>
                </c:pt>
                <c:pt idx="63">
                  <c:v>9.1140000000000008</c:v>
                </c:pt>
                <c:pt idx="64">
                  <c:v>9.0060000000000002</c:v>
                </c:pt>
                <c:pt idx="65">
                  <c:v>8.8859999999999992</c:v>
                </c:pt>
                <c:pt idx="66">
                  <c:v>8.7560000000000002</c:v>
                </c:pt>
                <c:pt idx="67">
                  <c:v>8.6180000000000003</c:v>
                </c:pt>
                <c:pt idx="68">
                  <c:v>8.4770000000000003</c:v>
                </c:pt>
                <c:pt idx="69">
                  <c:v>8.3480000000000008</c:v>
                </c:pt>
                <c:pt idx="70">
                  <c:v>8.2829999999999995</c:v>
                </c:pt>
                <c:pt idx="71">
                  <c:v>8.2880000000000003</c:v>
                </c:pt>
                <c:pt idx="72">
                  <c:v>8.3000000000000007</c:v>
                </c:pt>
                <c:pt idx="73">
                  <c:v>8.3170000000000002</c:v>
                </c:pt>
                <c:pt idx="74">
                  <c:v>8.3360000000000003</c:v>
                </c:pt>
                <c:pt idx="75">
                  <c:v>8.3550000000000004</c:v>
                </c:pt>
                <c:pt idx="76">
                  <c:v>8.3729999999999993</c:v>
                </c:pt>
                <c:pt idx="77">
                  <c:v>8.391</c:v>
                </c:pt>
                <c:pt idx="78">
                  <c:v>8.407</c:v>
                </c:pt>
                <c:pt idx="79">
                  <c:v>8.4209999999999994</c:v>
                </c:pt>
                <c:pt idx="80">
                  <c:v>8.4329999999999998</c:v>
                </c:pt>
                <c:pt idx="81">
                  <c:v>8.4429999999999996</c:v>
                </c:pt>
                <c:pt idx="82">
                  <c:v>8.4499999999999993</c:v>
                </c:pt>
                <c:pt idx="83">
                  <c:v>8.4540000000000006</c:v>
                </c:pt>
                <c:pt idx="84">
                  <c:v>8.4559999999999995</c:v>
                </c:pt>
                <c:pt idx="85">
                  <c:v>8.5190000000000001</c:v>
                </c:pt>
                <c:pt idx="86">
                  <c:v>8.6039999999999992</c:v>
                </c:pt>
                <c:pt idx="87">
                  <c:v>8.7010000000000005</c:v>
                </c:pt>
                <c:pt idx="88">
                  <c:v>8.8070000000000004</c:v>
                </c:pt>
                <c:pt idx="89">
                  <c:v>8.9149999999999991</c:v>
                </c:pt>
                <c:pt idx="90">
                  <c:v>9.02</c:v>
                </c:pt>
                <c:pt idx="91">
                  <c:v>9.1199999999999992</c:v>
                </c:pt>
                <c:pt idx="92">
                  <c:v>9.2100000000000009</c:v>
                </c:pt>
                <c:pt idx="93">
                  <c:v>9.2899999999999991</c:v>
                </c:pt>
                <c:pt idx="94">
                  <c:v>9.3569999999999993</c:v>
                </c:pt>
                <c:pt idx="95">
                  <c:v>9.41</c:v>
                </c:pt>
                <c:pt idx="96">
                  <c:v>9.4489999999999998</c:v>
                </c:pt>
                <c:pt idx="97">
                  <c:v>9.4719999999999995</c:v>
                </c:pt>
                <c:pt idx="98">
                  <c:v>9.48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9-B321-4569-9019-70A81094D578}"/>
            </c:ext>
          </c:extLst>
        </c:ser>
        <c:ser>
          <c:idx val="42"/>
          <c:order val="42"/>
          <c:tx>
            <c:v>band 42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Data'!$AQ$1:$AQ$99</c:f>
              <c:numCache>
                <c:formatCode>General</c:formatCode>
                <c:ptCount val="99"/>
                <c:pt idx="0">
                  <c:v>9.1080000000000005</c:v>
                </c:pt>
                <c:pt idx="1">
                  <c:v>9.1039999999999992</c:v>
                </c:pt>
                <c:pt idx="2">
                  <c:v>9.0920000000000005</c:v>
                </c:pt>
                <c:pt idx="3">
                  <c:v>9.0709999999999997</c:v>
                </c:pt>
                <c:pt idx="4">
                  <c:v>9.0419999999999998</c:v>
                </c:pt>
                <c:pt idx="5">
                  <c:v>9.0039999999999996</c:v>
                </c:pt>
                <c:pt idx="6">
                  <c:v>8.9550000000000001</c:v>
                </c:pt>
                <c:pt idx="7">
                  <c:v>8.8970000000000002</c:v>
                </c:pt>
                <c:pt idx="8">
                  <c:v>8.8290000000000006</c:v>
                </c:pt>
                <c:pt idx="9">
                  <c:v>8.7509999999999994</c:v>
                </c:pt>
                <c:pt idx="10">
                  <c:v>8.6649999999999991</c:v>
                </c:pt>
                <c:pt idx="11">
                  <c:v>8.4960000000000004</c:v>
                </c:pt>
                <c:pt idx="12">
                  <c:v>8.3010000000000002</c:v>
                </c:pt>
                <c:pt idx="13">
                  <c:v>8.2409999999999997</c:v>
                </c:pt>
                <c:pt idx="14">
                  <c:v>8.23</c:v>
                </c:pt>
                <c:pt idx="15">
                  <c:v>8.2330000000000005</c:v>
                </c:pt>
                <c:pt idx="16">
                  <c:v>8.24</c:v>
                </c:pt>
                <c:pt idx="17">
                  <c:v>8.25</c:v>
                </c:pt>
                <c:pt idx="18">
                  <c:v>8.2620000000000005</c:v>
                </c:pt>
                <c:pt idx="19">
                  <c:v>8.2750000000000004</c:v>
                </c:pt>
                <c:pt idx="20">
                  <c:v>8.2870000000000008</c:v>
                </c:pt>
                <c:pt idx="21">
                  <c:v>8.2989999999999995</c:v>
                </c:pt>
                <c:pt idx="22">
                  <c:v>8.3109999999999999</c:v>
                </c:pt>
                <c:pt idx="23">
                  <c:v>8.32</c:v>
                </c:pt>
                <c:pt idx="24">
                  <c:v>8.3279999999999994</c:v>
                </c:pt>
                <c:pt idx="25">
                  <c:v>8.3350000000000009</c:v>
                </c:pt>
                <c:pt idx="26">
                  <c:v>8.3390000000000004</c:v>
                </c:pt>
                <c:pt idx="27">
                  <c:v>8.3420000000000005</c:v>
                </c:pt>
                <c:pt idx="28">
                  <c:v>8.343</c:v>
                </c:pt>
                <c:pt idx="29">
                  <c:v>8.4489999999999998</c:v>
                </c:pt>
                <c:pt idx="30">
                  <c:v>8.625</c:v>
                </c:pt>
                <c:pt idx="31">
                  <c:v>8.7949999999999999</c:v>
                </c:pt>
                <c:pt idx="32">
                  <c:v>8.9540000000000006</c:v>
                </c:pt>
                <c:pt idx="33">
                  <c:v>9.1020000000000003</c:v>
                </c:pt>
                <c:pt idx="34">
                  <c:v>9.2379999999999995</c:v>
                </c:pt>
                <c:pt idx="35">
                  <c:v>9.2170000000000005</c:v>
                </c:pt>
                <c:pt idx="36">
                  <c:v>9.1890000000000001</c:v>
                </c:pt>
                <c:pt idx="37">
                  <c:v>9.1649999999999991</c:v>
                </c:pt>
                <c:pt idx="38">
                  <c:v>9.1449999999999996</c:v>
                </c:pt>
                <c:pt idx="39">
                  <c:v>9.1289999999999996</c:v>
                </c:pt>
                <c:pt idx="40">
                  <c:v>9.1170000000000009</c:v>
                </c:pt>
                <c:pt idx="41">
                  <c:v>9.11</c:v>
                </c:pt>
                <c:pt idx="42">
                  <c:v>9.1080000000000005</c:v>
                </c:pt>
                <c:pt idx="43">
                  <c:v>9.11</c:v>
                </c:pt>
                <c:pt idx="44">
                  <c:v>9.1189999999999998</c:v>
                </c:pt>
                <c:pt idx="45">
                  <c:v>9.1319999999999997</c:v>
                </c:pt>
                <c:pt idx="46">
                  <c:v>9.1509999999999998</c:v>
                </c:pt>
                <c:pt idx="47">
                  <c:v>9.173</c:v>
                </c:pt>
                <c:pt idx="48">
                  <c:v>9.1999999999999993</c:v>
                </c:pt>
                <c:pt idx="49">
                  <c:v>9.23</c:v>
                </c:pt>
                <c:pt idx="50">
                  <c:v>9.2629999999999999</c:v>
                </c:pt>
                <c:pt idx="51">
                  <c:v>9.2970000000000006</c:v>
                </c:pt>
                <c:pt idx="52">
                  <c:v>9.3330000000000002</c:v>
                </c:pt>
                <c:pt idx="53">
                  <c:v>9.3699999999999992</c:v>
                </c:pt>
                <c:pt idx="54">
                  <c:v>9.407</c:v>
                </c:pt>
                <c:pt idx="55">
                  <c:v>9.4440000000000008</c:v>
                </c:pt>
                <c:pt idx="56">
                  <c:v>9.48</c:v>
                </c:pt>
                <c:pt idx="57">
                  <c:v>9.4719999999999995</c:v>
                </c:pt>
                <c:pt idx="58">
                  <c:v>9.4499999999999993</c:v>
                </c:pt>
                <c:pt idx="59">
                  <c:v>9.4130000000000003</c:v>
                </c:pt>
                <c:pt idx="60">
                  <c:v>9.36</c:v>
                </c:pt>
                <c:pt idx="61">
                  <c:v>9.2919999999999998</c:v>
                </c:pt>
                <c:pt idx="62">
                  <c:v>9.2110000000000003</c:v>
                </c:pt>
                <c:pt idx="63">
                  <c:v>9.1159999999999997</c:v>
                </c:pt>
                <c:pt idx="64">
                  <c:v>9.0079999999999991</c:v>
                </c:pt>
                <c:pt idx="65">
                  <c:v>8.8879999999999999</c:v>
                </c:pt>
                <c:pt idx="66">
                  <c:v>8.7579999999999991</c:v>
                </c:pt>
                <c:pt idx="67">
                  <c:v>8.6199999999999992</c:v>
                </c:pt>
                <c:pt idx="68">
                  <c:v>8.4789999999999992</c:v>
                </c:pt>
                <c:pt idx="69">
                  <c:v>8.3510000000000009</c:v>
                </c:pt>
                <c:pt idx="70">
                  <c:v>8.2829999999999995</c:v>
                </c:pt>
                <c:pt idx="71">
                  <c:v>8.2919999999999998</c:v>
                </c:pt>
                <c:pt idx="72">
                  <c:v>8.3040000000000003</c:v>
                </c:pt>
                <c:pt idx="73">
                  <c:v>8.3219999999999992</c:v>
                </c:pt>
                <c:pt idx="74">
                  <c:v>8.3409999999999993</c:v>
                </c:pt>
                <c:pt idx="75">
                  <c:v>8.36</c:v>
                </c:pt>
                <c:pt idx="76">
                  <c:v>8.3789999999999996</c:v>
                </c:pt>
                <c:pt idx="77">
                  <c:v>8.3970000000000002</c:v>
                </c:pt>
                <c:pt idx="78">
                  <c:v>8.4130000000000003</c:v>
                </c:pt>
                <c:pt idx="79">
                  <c:v>8.4280000000000008</c:v>
                </c:pt>
                <c:pt idx="80">
                  <c:v>8.44</c:v>
                </c:pt>
                <c:pt idx="81">
                  <c:v>8.4499999999999993</c:v>
                </c:pt>
                <c:pt idx="82">
                  <c:v>8.4570000000000007</c:v>
                </c:pt>
                <c:pt idx="83">
                  <c:v>8.4610000000000003</c:v>
                </c:pt>
                <c:pt idx="84">
                  <c:v>8.4619999999999997</c:v>
                </c:pt>
                <c:pt idx="85">
                  <c:v>8.5229999999999997</c:v>
                </c:pt>
                <c:pt idx="86">
                  <c:v>8.6069999999999993</c:v>
                </c:pt>
                <c:pt idx="87">
                  <c:v>8.7040000000000006</c:v>
                </c:pt>
                <c:pt idx="88">
                  <c:v>8.8089999999999993</c:v>
                </c:pt>
                <c:pt idx="89">
                  <c:v>8.9160000000000004</c:v>
                </c:pt>
                <c:pt idx="90">
                  <c:v>9.0220000000000002</c:v>
                </c:pt>
                <c:pt idx="91">
                  <c:v>9.1210000000000004</c:v>
                </c:pt>
                <c:pt idx="92">
                  <c:v>9.2119999999999997</c:v>
                </c:pt>
                <c:pt idx="93">
                  <c:v>9.2910000000000004</c:v>
                </c:pt>
                <c:pt idx="94">
                  <c:v>9.3580000000000005</c:v>
                </c:pt>
                <c:pt idx="95">
                  <c:v>9.4109999999999996</c:v>
                </c:pt>
                <c:pt idx="96">
                  <c:v>9.4499999999999993</c:v>
                </c:pt>
                <c:pt idx="97">
                  <c:v>9.4730000000000008</c:v>
                </c:pt>
                <c:pt idx="98">
                  <c:v>9.48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A-B321-4569-9019-70A81094D578}"/>
            </c:ext>
          </c:extLst>
        </c:ser>
        <c:ser>
          <c:idx val="43"/>
          <c:order val="43"/>
          <c:tx>
            <c:v>band 43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Data'!$AR$1:$AR$99</c:f>
              <c:numCache>
                <c:formatCode>General</c:formatCode>
                <c:ptCount val="99"/>
                <c:pt idx="0">
                  <c:v>9.7710000000000008</c:v>
                </c:pt>
                <c:pt idx="1">
                  <c:v>9.7590000000000003</c:v>
                </c:pt>
                <c:pt idx="2">
                  <c:v>9.7230000000000008</c:v>
                </c:pt>
                <c:pt idx="3">
                  <c:v>9.6630000000000003</c:v>
                </c:pt>
                <c:pt idx="4">
                  <c:v>9.58</c:v>
                </c:pt>
                <c:pt idx="5">
                  <c:v>9.4749999999999996</c:v>
                </c:pt>
                <c:pt idx="6">
                  <c:v>9.35</c:v>
                </c:pt>
                <c:pt idx="7">
                  <c:v>9.2059999999999995</c:v>
                </c:pt>
                <c:pt idx="8">
                  <c:v>9.0470000000000006</c:v>
                </c:pt>
                <c:pt idx="9">
                  <c:v>8.8729999999999993</c:v>
                </c:pt>
                <c:pt idx="10">
                  <c:v>8.6880000000000006</c:v>
                </c:pt>
                <c:pt idx="11">
                  <c:v>8.5739999999999998</c:v>
                </c:pt>
                <c:pt idx="12">
                  <c:v>8.484</c:v>
                </c:pt>
                <c:pt idx="13">
                  <c:v>8.4090000000000007</c:v>
                </c:pt>
                <c:pt idx="14">
                  <c:v>8.3770000000000007</c:v>
                </c:pt>
                <c:pt idx="15">
                  <c:v>8.4039999999999999</c:v>
                </c:pt>
                <c:pt idx="16">
                  <c:v>8.48</c:v>
                </c:pt>
                <c:pt idx="17">
                  <c:v>8.59</c:v>
                </c:pt>
                <c:pt idx="18">
                  <c:v>8.7140000000000004</c:v>
                </c:pt>
                <c:pt idx="19">
                  <c:v>8.8390000000000004</c:v>
                </c:pt>
                <c:pt idx="20">
                  <c:v>8.9580000000000002</c:v>
                </c:pt>
                <c:pt idx="21">
                  <c:v>9.0670000000000002</c:v>
                </c:pt>
                <c:pt idx="22">
                  <c:v>9.1660000000000004</c:v>
                </c:pt>
                <c:pt idx="23">
                  <c:v>9.2509999999999994</c:v>
                </c:pt>
                <c:pt idx="24">
                  <c:v>9.3230000000000004</c:v>
                </c:pt>
                <c:pt idx="25">
                  <c:v>9.3810000000000002</c:v>
                </c:pt>
                <c:pt idx="26">
                  <c:v>9.423</c:v>
                </c:pt>
                <c:pt idx="27">
                  <c:v>9.4499999999999993</c:v>
                </c:pt>
                <c:pt idx="28">
                  <c:v>9.4589999999999996</c:v>
                </c:pt>
                <c:pt idx="29">
                  <c:v>9.423</c:v>
                </c:pt>
                <c:pt idx="30">
                  <c:v>9.3859999999999992</c:v>
                </c:pt>
                <c:pt idx="31">
                  <c:v>9.3490000000000002</c:v>
                </c:pt>
                <c:pt idx="32">
                  <c:v>9.3130000000000006</c:v>
                </c:pt>
                <c:pt idx="33">
                  <c:v>9.2789999999999999</c:v>
                </c:pt>
                <c:pt idx="34">
                  <c:v>9.2469999999999999</c:v>
                </c:pt>
                <c:pt idx="35">
                  <c:v>9.359</c:v>
                </c:pt>
                <c:pt idx="36">
                  <c:v>9.4670000000000005</c:v>
                </c:pt>
                <c:pt idx="37">
                  <c:v>9.5579999999999998</c:v>
                </c:pt>
                <c:pt idx="38">
                  <c:v>9.6340000000000003</c:v>
                </c:pt>
                <c:pt idx="39">
                  <c:v>9.6940000000000008</c:v>
                </c:pt>
                <c:pt idx="40">
                  <c:v>9.7370000000000001</c:v>
                </c:pt>
                <c:pt idx="41">
                  <c:v>9.7629999999999999</c:v>
                </c:pt>
                <c:pt idx="42">
                  <c:v>9.7710000000000008</c:v>
                </c:pt>
                <c:pt idx="43">
                  <c:v>9.77</c:v>
                </c:pt>
                <c:pt idx="44">
                  <c:v>9.7650000000000006</c:v>
                </c:pt>
                <c:pt idx="45">
                  <c:v>9.7560000000000002</c:v>
                </c:pt>
                <c:pt idx="46">
                  <c:v>9.7449999999999992</c:v>
                </c:pt>
                <c:pt idx="47">
                  <c:v>9.73</c:v>
                </c:pt>
                <c:pt idx="48">
                  <c:v>9.7119999999999997</c:v>
                </c:pt>
                <c:pt idx="49">
                  <c:v>9.6920000000000002</c:v>
                </c:pt>
                <c:pt idx="50">
                  <c:v>9.6679999999999993</c:v>
                </c:pt>
                <c:pt idx="51">
                  <c:v>9.6419999999999995</c:v>
                </c:pt>
                <c:pt idx="52">
                  <c:v>9.6129999999999995</c:v>
                </c:pt>
                <c:pt idx="53">
                  <c:v>9.5830000000000002</c:v>
                </c:pt>
                <c:pt idx="54">
                  <c:v>9.5500000000000007</c:v>
                </c:pt>
                <c:pt idx="55">
                  <c:v>9.516</c:v>
                </c:pt>
                <c:pt idx="56">
                  <c:v>9.4809999999999999</c:v>
                </c:pt>
                <c:pt idx="57">
                  <c:v>9.4730000000000008</c:v>
                </c:pt>
                <c:pt idx="58">
                  <c:v>9.4499999999999993</c:v>
                </c:pt>
                <c:pt idx="59">
                  <c:v>9.4130000000000003</c:v>
                </c:pt>
                <c:pt idx="60">
                  <c:v>9.3610000000000007</c:v>
                </c:pt>
                <c:pt idx="61">
                  <c:v>9.2949999999999999</c:v>
                </c:pt>
                <c:pt idx="62">
                  <c:v>9.2140000000000004</c:v>
                </c:pt>
                <c:pt idx="63">
                  <c:v>9.1210000000000004</c:v>
                </c:pt>
                <c:pt idx="64">
                  <c:v>9.0139999999999993</c:v>
                </c:pt>
                <c:pt idx="65">
                  <c:v>8.8949999999999996</c:v>
                </c:pt>
                <c:pt idx="66">
                  <c:v>8.766</c:v>
                </c:pt>
                <c:pt idx="67">
                  <c:v>8.6300000000000008</c:v>
                </c:pt>
                <c:pt idx="68">
                  <c:v>8.49</c:v>
                </c:pt>
                <c:pt idx="69">
                  <c:v>8.359</c:v>
                </c:pt>
                <c:pt idx="70">
                  <c:v>8.2870000000000008</c:v>
                </c:pt>
                <c:pt idx="71">
                  <c:v>8.35</c:v>
                </c:pt>
                <c:pt idx="72">
                  <c:v>8.4760000000000009</c:v>
                </c:pt>
                <c:pt idx="73">
                  <c:v>8.6129999999999995</c:v>
                </c:pt>
                <c:pt idx="74">
                  <c:v>8.75</c:v>
                </c:pt>
                <c:pt idx="75">
                  <c:v>8.8819999999999997</c:v>
                </c:pt>
                <c:pt idx="76">
                  <c:v>9.0050000000000008</c:v>
                </c:pt>
                <c:pt idx="77">
                  <c:v>9.1159999999999997</c:v>
                </c:pt>
                <c:pt idx="78">
                  <c:v>9.2159999999999993</c:v>
                </c:pt>
                <c:pt idx="79">
                  <c:v>9.3019999999999996</c:v>
                </c:pt>
                <c:pt idx="80">
                  <c:v>9.3740000000000006</c:v>
                </c:pt>
                <c:pt idx="81">
                  <c:v>9.4309999999999992</c:v>
                </c:pt>
                <c:pt idx="82">
                  <c:v>9.4710000000000001</c:v>
                </c:pt>
                <c:pt idx="83">
                  <c:v>9.4960000000000004</c:v>
                </c:pt>
                <c:pt idx="84">
                  <c:v>9.5039999999999996</c:v>
                </c:pt>
                <c:pt idx="85">
                  <c:v>9.5039999999999996</c:v>
                </c:pt>
                <c:pt idx="86">
                  <c:v>9.5030000000000001</c:v>
                </c:pt>
                <c:pt idx="87">
                  <c:v>9.5009999999999994</c:v>
                </c:pt>
                <c:pt idx="88">
                  <c:v>9.4990000000000006</c:v>
                </c:pt>
                <c:pt idx="89">
                  <c:v>9.4969999999999999</c:v>
                </c:pt>
                <c:pt idx="90">
                  <c:v>9.4939999999999998</c:v>
                </c:pt>
                <c:pt idx="91">
                  <c:v>9.4909999999999997</c:v>
                </c:pt>
                <c:pt idx="92">
                  <c:v>9.4890000000000008</c:v>
                </c:pt>
                <c:pt idx="93">
                  <c:v>9.4860000000000007</c:v>
                </c:pt>
                <c:pt idx="94">
                  <c:v>9.484</c:v>
                </c:pt>
                <c:pt idx="95">
                  <c:v>9.4819999999999993</c:v>
                </c:pt>
                <c:pt idx="96">
                  <c:v>9.4809999999999999</c:v>
                </c:pt>
                <c:pt idx="97">
                  <c:v>9.48</c:v>
                </c:pt>
                <c:pt idx="98">
                  <c:v>9.4809999999999999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B-B321-4569-9019-70A81094D578}"/>
            </c:ext>
          </c:extLst>
        </c:ser>
        <c:ser>
          <c:idx val="44"/>
          <c:order val="44"/>
          <c:tx>
            <c:v>band 44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Data'!$AS$1:$AS$99</c:f>
              <c:numCache>
                <c:formatCode>General</c:formatCode>
                <c:ptCount val="99"/>
                <c:pt idx="0">
                  <c:v>9.7710000000000008</c:v>
                </c:pt>
                <c:pt idx="1">
                  <c:v>9.7629999999999999</c:v>
                </c:pt>
                <c:pt idx="2">
                  <c:v>9.7360000000000007</c:v>
                </c:pt>
                <c:pt idx="3">
                  <c:v>9.6910000000000007</c:v>
                </c:pt>
                <c:pt idx="4">
                  <c:v>9.6289999999999996</c:v>
                </c:pt>
                <c:pt idx="5">
                  <c:v>9.5500000000000007</c:v>
                </c:pt>
                <c:pt idx="6">
                  <c:v>9.4529999999999994</c:v>
                </c:pt>
                <c:pt idx="7">
                  <c:v>9.34</c:v>
                </c:pt>
                <c:pt idx="8">
                  <c:v>9.2100000000000009</c:v>
                </c:pt>
                <c:pt idx="9">
                  <c:v>9.0660000000000007</c:v>
                </c:pt>
                <c:pt idx="10">
                  <c:v>8.9090000000000007</c:v>
                </c:pt>
                <c:pt idx="11">
                  <c:v>8.7439999999999998</c:v>
                </c:pt>
                <c:pt idx="12">
                  <c:v>8.5809999999999995</c:v>
                </c:pt>
                <c:pt idx="13">
                  <c:v>8.4410000000000007</c:v>
                </c:pt>
                <c:pt idx="14">
                  <c:v>8.3770000000000007</c:v>
                </c:pt>
                <c:pt idx="15">
                  <c:v>8.4039999999999999</c:v>
                </c:pt>
                <c:pt idx="16">
                  <c:v>8.48</c:v>
                </c:pt>
                <c:pt idx="17">
                  <c:v>8.5909999999999993</c:v>
                </c:pt>
                <c:pt idx="18">
                  <c:v>8.7149999999999999</c:v>
                </c:pt>
                <c:pt idx="19">
                  <c:v>8.84</c:v>
                </c:pt>
                <c:pt idx="20">
                  <c:v>8.9589999999999996</c:v>
                </c:pt>
                <c:pt idx="21">
                  <c:v>9.0690000000000008</c:v>
                </c:pt>
                <c:pt idx="22">
                  <c:v>9.1669999999999998</c:v>
                </c:pt>
                <c:pt idx="23">
                  <c:v>9.2520000000000007</c:v>
                </c:pt>
                <c:pt idx="24">
                  <c:v>9.3239999999999998</c:v>
                </c:pt>
                <c:pt idx="25">
                  <c:v>9.3819999999999997</c:v>
                </c:pt>
                <c:pt idx="26">
                  <c:v>9.4239999999999995</c:v>
                </c:pt>
                <c:pt idx="27">
                  <c:v>9.4510000000000005</c:v>
                </c:pt>
                <c:pt idx="28">
                  <c:v>9.4600000000000009</c:v>
                </c:pt>
                <c:pt idx="29">
                  <c:v>9.4960000000000004</c:v>
                </c:pt>
                <c:pt idx="30">
                  <c:v>9.5109999999999992</c:v>
                </c:pt>
                <c:pt idx="31">
                  <c:v>9.5069999999999997</c:v>
                </c:pt>
                <c:pt idx="32">
                  <c:v>9.5190000000000001</c:v>
                </c:pt>
                <c:pt idx="33">
                  <c:v>9.5440000000000005</c:v>
                </c:pt>
                <c:pt idx="34">
                  <c:v>9.577</c:v>
                </c:pt>
                <c:pt idx="35">
                  <c:v>9.6140000000000008</c:v>
                </c:pt>
                <c:pt idx="36">
                  <c:v>9.6539999999999999</c:v>
                </c:pt>
                <c:pt idx="37">
                  <c:v>9.6920000000000002</c:v>
                </c:pt>
                <c:pt idx="38">
                  <c:v>9.7260000000000009</c:v>
                </c:pt>
                <c:pt idx="39">
                  <c:v>9.7539999999999996</c:v>
                </c:pt>
                <c:pt idx="40">
                  <c:v>9.7639999999999993</c:v>
                </c:pt>
                <c:pt idx="41">
                  <c:v>9.77</c:v>
                </c:pt>
                <c:pt idx="42">
                  <c:v>9.7710000000000008</c:v>
                </c:pt>
                <c:pt idx="43">
                  <c:v>9.77</c:v>
                </c:pt>
                <c:pt idx="44">
                  <c:v>9.7650000000000006</c:v>
                </c:pt>
                <c:pt idx="45">
                  <c:v>9.7560000000000002</c:v>
                </c:pt>
                <c:pt idx="46">
                  <c:v>9.7449999999999992</c:v>
                </c:pt>
                <c:pt idx="47">
                  <c:v>9.73</c:v>
                </c:pt>
                <c:pt idx="48">
                  <c:v>9.7119999999999997</c:v>
                </c:pt>
                <c:pt idx="49">
                  <c:v>9.6920000000000002</c:v>
                </c:pt>
                <c:pt idx="50">
                  <c:v>9.6679999999999993</c:v>
                </c:pt>
                <c:pt idx="51">
                  <c:v>9.6419999999999995</c:v>
                </c:pt>
                <c:pt idx="52">
                  <c:v>9.6129999999999995</c:v>
                </c:pt>
                <c:pt idx="53">
                  <c:v>9.5830000000000002</c:v>
                </c:pt>
                <c:pt idx="54">
                  <c:v>9.5500000000000007</c:v>
                </c:pt>
                <c:pt idx="55">
                  <c:v>9.516</c:v>
                </c:pt>
                <c:pt idx="56">
                  <c:v>9.4809999999999999</c:v>
                </c:pt>
                <c:pt idx="57">
                  <c:v>9.4730000000000008</c:v>
                </c:pt>
                <c:pt idx="58">
                  <c:v>9.4510000000000005</c:v>
                </c:pt>
                <c:pt idx="59">
                  <c:v>9.4139999999999997</c:v>
                </c:pt>
                <c:pt idx="60">
                  <c:v>9.3620000000000001</c:v>
                </c:pt>
                <c:pt idx="61">
                  <c:v>9.2959999999999994</c:v>
                </c:pt>
                <c:pt idx="62">
                  <c:v>9.2159999999999993</c:v>
                </c:pt>
                <c:pt idx="63">
                  <c:v>9.1219999999999999</c:v>
                </c:pt>
                <c:pt idx="64">
                  <c:v>9.0150000000000006</c:v>
                </c:pt>
                <c:pt idx="65">
                  <c:v>8.8970000000000002</c:v>
                </c:pt>
                <c:pt idx="66">
                  <c:v>8.7680000000000007</c:v>
                </c:pt>
                <c:pt idx="67">
                  <c:v>8.6319999999999997</c:v>
                </c:pt>
                <c:pt idx="68">
                  <c:v>8.4930000000000003</c:v>
                </c:pt>
                <c:pt idx="69">
                  <c:v>8.3620000000000001</c:v>
                </c:pt>
                <c:pt idx="70">
                  <c:v>8.2870000000000008</c:v>
                </c:pt>
                <c:pt idx="71">
                  <c:v>8.3529999999999998</c:v>
                </c:pt>
                <c:pt idx="72">
                  <c:v>8.4779999999999998</c:v>
                </c:pt>
                <c:pt idx="73">
                  <c:v>8.6150000000000002</c:v>
                </c:pt>
                <c:pt idx="74">
                  <c:v>8.7520000000000007</c:v>
                </c:pt>
                <c:pt idx="75">
                  <c:v>8.8840000000000003</c:v>
                </c:pt>
                <c:pt idx="76">
                  <c:v>9.0060000000000002</c:v>
                </c:pt>
                <c:pt idx="77">
                  <c:v>9.1180000000000003</c:v>
                </c:pt>
                <c:pt idx="78">
                  <c:v>9.218</c:v>
                </c:pt>
                <c:pt idx="79">
                  <c:v>9.3040000000000003</c:v>
                </c:pt>
                <c:pt idx="80">
                  <c:v>9.3759999999999994</c:v>
                </c:pt>
                <c:pt idx="81">
                  <c:v>9.4320000000000004</c:v>
                </c:pt>
                <c:pt idx="82">
                  <c:v>9.4730000000000008</c:v>
                </c:pt>
                <c:pt idx="83">
                  <c:v>9.4979999999999993</c:v>
                </c:pt>
                <c:pt idx="84">
                  <c:v>9.5060000000000002</c:v>
                </c:pt>
                <c:pt idx="85">
                  <c:v>9.5050000000000008</c:v>
                </c:pt>
                <c:pt idx="86">
                  <c:v>9.5039999999999996</c:v>
                </c:pt>
                <c:pt idx="87">
                  <c:v>9.5030000000000001</c:v>
                </c:pt>
                <c:pt idx="88">
                  <c:v>9.5009999999999994</c:v>
                </c:pt>
                <c:pt idx="89">
                  <c:v>9.4979999999999993</c:v>
                </c:pt>
                <c:pt idx="90">
                  <c:v>9.4960000000000004</c:v>
                </c:pt>
                <c:pt idx="91">
                  <c:v>9.4930000000000003</c:v>
                </c:pt>
                <c:pt idx="92">
                  <c:v>9.49</c:v>
                </c:pt>
                <c:pt idx="93">
                  <c:v>9.4879999999999995</c:v>
                </c:pt>
                <c:pt idx="94">
                  <c:v>9.4849999999999994</c:v>
                </c:pt>
                <c:pt idx="95">
                  <c:v>9.4830000000000005</c:v>
                </c:pt>
                <c:pt idx="96">
                  <c:v>9.4819999999999993</c:v>
                </c:pt>
                <c:pt idx="97">
                  <c:v>9.4809999999999999</c:v>
                </c:pt>
                <c:pt idx="98">
                  <c:v>9.4809999999999999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C-B321-4569-9019-70A81094D578}"/>
            </c:ext>
          </c:extLst>
        </c:ser>
        <c:ser>
          <c:idx val="45"/>
          <c:order val="45"/>
          <c:tx>
            <c:v>band 45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Data'!$AT$1:$AT$99</c:f>
              <c:numCache>
                <c:formatCode>General</c:formatCode>
                <c:ptCount val="99"/>
                <c:pt idx="0">
                  <c:v>9.7940000000000005</c:v>
                </c:pt>
                <c:pt idx="1">
                  <c:v>9.7910000000000004</c:v>
                </c:pt>
                <c:pt idx="2">
                  <c:v>9.782</c:v>
                </c:pt>
                <c:pt idx="3">
                  <c:v>9.7680000000000007</c:v>
                </c:pt>
                <c:pt idx="4">
                  <c:v>9.7490000000000006</c:v>
                </c:pt>
                <c:pt idx="5">
                  <c:v>9.7270000000000003</c:v>
                </c:pt>
                <c:pt idx="6">
                  <c:v>9.6999999999999993</c:v>
                </c:pt>
                <c:pt idx="7">
                  <c:v>9.6720000000000006</c:v>
                </c:pt>
                <c:pt idx="8">
                  <c:v>9.6440000000000001</c:v>
                </c:pt>
                <c:pt idx="9">
                  <c:v>9.6159999999999997</c:v>
                </c:pt>
                <c:pt idx="10">
                  <c:v>9.5909999999999993</c:v>
                </c:pt>
                <c:pt idx="11">
                  <c:v>9.5690000000000008</c:v>
                </c:pt>
                <c:pt idx="12">
                  <c:v>9.5530000000000008</c:v>
                </c:pt>
                <c:pt idx="13">
                  <c:v>9.5419999999999998</c:v>
                </c:pt>
                <c:pt idx="14">
                  <c:v>9.5380000000000003</c:v>
                </c:pt>
                <c:pt idx="15">
                  <c:v>9.5429999999999993</c:v>
                </c:pt>
                <c:pt idx="16">
                  <c:v>9.5510000000000002</c:v>
                </c:pt>
                <c:pt idx="17">
                  <c:v>9.5579999999999998</c:v>
                </c:pt>
                <c:pt idx="18">
                  <c:v>9.5630000000000006</c:v>
                </c:pt>
                <c:pt idx="19">
                  <c:v>9.5660000000000007</c:v>
                </c:pt>
                <c:pt idx="20">
                  <c:v>9.5690000000000008</c:v>
                </c:pt>
                <c:pt idx="21">
                  <c:v>9.5709999999999997</c:v>
                </c:pt>
                <c:pt idx="22">
                  <c:v>9.5730000000000004</c:v>
                </c:pt>
                <c:pt idx="23">
                  <c:v>9.5739999999999998</c:v>
                </c:pt>
                <c:pt idx="24">
                  <c:v>9.5749999999999993</c:v>
                </c:pt>
                <c:pt idx="25">
                  <c:v>9.5739999999999998</c:v>
                </c:pt>
                <c:pt idx="26">
                  <c:v>9.5730000000000004</c:v>
                </c:pt>
                <c:pt idx="27">
                  <c:v>9.5719999999999992</c:v>
                </c:pt>
                <c:pt idx="28">
                  <c:v>9.5709999999999997</c:v>
                </c:pt>
                <c:pt idx="29">
                  <c:v>9.532</c:v>
                </c:pt>
                <c:pt idx="30">
                  <c:v>9.5310000000000006</c:v>
                </c:pt>
                <c:pt idx="31">
                  <c:v>9.5649999999999995</c:v>
                </c:pt>
                <c:pt idx="32">
                  <c:v>9.5980000000000008</c:v>
                </c:pt>
                <c:pt idx="33">
                  <c:v>9.6280000000000001</c:v>
                </c:pt>
                <c:pt idx="34">
                  <c:v>9.657</c:v>
                </c:pt>
                <c:pt idx="35">
                  <c:v>9.6820000000000004</c:v>
                </c:pt>
                <c:pt idx="36">
                  <c:v>9.7050000000000001</c:v>
                </c:pt>
                <c:pt idx="37">
                  <c:v>9.7249999999999996</c:v>
                </c:pt>
                <c:pt idx="38">
                  <c:v>9.7409999999999997</c:v>
                </c:pt>
                <c:pt idx="39">
                  <c:v>9.7550000000000008</c:v>
                </c:pt>
                <c:pt idx="40">
                  <c:v>9.7759999999999998</c:v>
                </c:pt>
                <c:pt idx="41">
                  <c:v>9.7889999999999997</c:v>
                </c:pt>
                <c:pt idx="42">
                  <c:v>9.7940000000000005</c:v>
                </c:pt>
                <c:pt idx="43">
                  <c:v>9.7959999999999994</c:v>
                </c:pt>
                <c:pt idx="44">
                  <c:v>9.8030000000000008</c:v>
                </c:pt>
                <c:pt idx="45">
                  <c:v>9.8149999999999995</c:v>
                </c:pt>
                <c:pt idx="46">
                  <c:v>9.8309999999999995</c:v>
                </c:pt>
                <c:pt idx="47">
                  <c:v>9.8510000000000009</c:v>
                </c:pt>
                <c:pt idx="48">
                  <c:v>9.875</c:v>
                </c:pt>
                <c:pt idx="49">
                  <c:v>9.9019999999999992</c:v>
                </c:pt>
                <c:pt idx="50">
                  <c:v>9.9329999999999998</c:v>
                </c:pt>
                <c:pt idx="51">
                  <c:v>9.9649999999999999</c:v>
                </c:pt>
                <c:pt idx="52">
                  <c:v>10</c:v>
                </c:pt>
                <c:pt idx="53">
                  <c:v>10.036</c:v>
                </c:pt>
                <c:pt idx="54">
                  <c:v>10.074</c:v>
                </c:pt>
                <c:pt idx="55">
                  <c:v>10.111000000000001</c:v>
                </c:pt>
                <c:pt idx="56">
                  <c:v>10.148999999999999</c:v>
                </c:pt>
                <c:pt idx="57">
                  <c:v>10.141999999999999</c:v>
                </c:pt>
                <c:pt idx="58">
                  <c:v>10.124000000000001</c:v>
                </c:pt>
                <c:pt idx="59">
                  <c:v>10.093999999999999</c:v>
                </c:pt>
                <c:pt idx="60">
                  <c:v>10.054</c:v>
                </c:pt>
                <c:pt idx="61">
                  <c:v>10.003</c:v>
                </c:pt>
                <c:pt idx="62">
                  <c:v>9.9450000000000003</c:v>
                </c:pt>
                <c:pt idx="63">
                  <c:v>9.8800000000000008</c:v>
                </c:pt>
                <c:pt idx="64">
                  <c:v>9.8119999999999994</c:v>
                </c:pt>
                <c:pt idx="65">
                  <c:v>9.7430000000000003</c:v>
                </c:pt>
                <c:pt idx="66">
                  <c:v>9.6780000000000008</c:v>
                </c:pt>
                <c:pt idx="67">
                  <c:v>9.6199999999999992</c:v>
                </c:pt>
                <c:pt idx="68">
                  <c:v>9.5739999999999998</c:v>
                </c:pt>
                <c:pt idx="69">
                  <c:v>9.5449999999999999</c:v>
                </c:pt>
                <c:pt idx="70">
                  <c:v>9.5350000000000001</c:v>
                </c:pt>
                <c:pt idx="71">
                  <c:v>9.5389999999999997</c:v>
                </c:pt>
                <c:pt idx="72">
                  <c:v>9.5500000000000007</c:v>
                </c:pt>
                <c:pt idx="73">
                  <c:v>9.56</c:v>
                </c:pt>
                <c:pt idx="74">
                  <c:v>9.5670000000000002</c:v>
                </c:pt>
                <c:pt idx="75">
                  <c:v>9.5719999999999992</c:v>
                </c:pt>
                <c:pt idx="76">
                  <c:v>9.577</c:v>
                </c:pt>
                <c:pt idx="77">
                  <c:v>9.5809999999999995</c:v>
                </c:pt>
                <c:pt idx="78">
                  <c:v>9.5850000000000009</c:v>
                </c:pt>
                <c:pt idx="79">
                  <c:v>9.5890000000000004</c:v>
                </c:pt>
                <c:pt idx="80">
                  <c:v>9.5920000000000005</c:v>
                </c:pt>
                <c:pt idx="81">
                  <c:v>9.5950000000000006</c:v>
                </c:pt>
                <c:pt idx="82">
                  <c:v>9.5969999999999995</c:v>
                </c:pt>
                <c:pt idx="83">
                  <c:v>9.5980000000000008</c:v>
                </c:pt>
                <c:pt idx="84">
                  <c:v>9.5990000000000002</c:v>
                </c:pt>
                <c:pt idx="85">
                  <c:v>9.6069999999999993</c:v>
                </c:pt>
                <c:pt idx="86">
                  <c:v>9.6329999999999991</c:v>
                </c:pt>
                <c:pt idx="87">
                  <c:v>9.6720000000000006</c:v>
                </c:pt>
                <c:pt idx="88">
                  <c:v>9.7230000000000008</c:v>
                </c:pt>
                <c:pt idx="89">
                  <c:v>9.7799999999999994</c:v>
                </c:pt>
                <c:pt idx="90">
                  <c:v>9.8409999999999993</c:v>
                </c:pt>
                <c:pt idx="91">
                  <c:v>9.9030000000000005</c:v>
                </c:pt>
                <c:pt idx="92">
                  <c:v>9.9610000000000003</c:v>
                </c:pt>
                <c:pt idx="93">
                  <c:v>10.015000000000001</c:v>
                </c:pt>
                <c:pt idx="94">
                  <c:v>10.061</c:v>
                </c:pt>
                <c:pt idx="95">
                  <c:v>10.098000000000001</c:v>
                </c:pt>
                <c:pt idx="96">
                  <c:v>10.125999999999999</c:v>
                </c:pt>
                <c:pt idx="97">
                  <c:v>10.143000000000001</c:v>
                </c:pt>
                <c:pt idx="98">
                  <c:v>10.148999999999999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D-B321-4569-9019-70A81094D578}"/>
            </c:ext>
          </c:extLst>
        </c:ser>
        <c:ser>
          <c:idx val="46"/>
          <c:order val="46"/>
          <c:tx>
            <c:v>band 46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Data'!$AU$1:$AU$99</c:f>
              <c:numCache>
                <c:formatCode>General</c:formatCode>
                <c:ptCount val="99"/>
                <c:pt idx="0">
                  <c:v>9.7940000000000005</c:v>
                </c:pt>
                <c:pt idx="1">
                  <c:v>9.7919999999999998</c:v>
                </c:pt>
                <c:pt idx="2">
                  <c:v>9.7850000000000001</c:v>
                </c:pt>
                <c:pt idx="3">
                  <c:v>9.7729999999999997</c:v>
                </c:pt>
                <c:pt idx="4">
                  <c:v>9.7579999999999991</c:v>
                </c:pt>
                <c:pt idx="5">
                  <c:v>9.74</c:v>
                </c:pt>
                <c:pt idx="6">
                  <c:v>9.7200000000000006</c:v>
                </c:pt>
                <c:pt idx="7">
                  <c:v>9.6980000000000004</c:v>
                </c:pt>
                <c:pt idx="8">
                  <c:v>9.6750000000000007</c:v>
                </c:pt>
                <c:pt idx="9">
                  <c:v>9.6530000000000005</c:v>
                </c:pt>
                <c:pt idx="10">
                  <c:v>9.6319999999999997</c:v>
                </c:pt>
                <c:pt idx="11">
                  <c:v>9.6140000000000008</c:v>
                </c:pt>
                <c:pt idx="12">
                  <c:v>9.5950000000000006</c:v>
                </c:pt>
                <c:pt idx="13">
                  <c:v>9.5530000000000008</c:v>
                </c:pt>
                <c:pt idx="14">
                  <c:v>9.5389999999999997</c:v>
                </c:pt>
                <c:pt idx="15">
                  <c:v>9.5429999999999993</c:v>
                </c:pt>
                <c:pt idx="16">
                  <c:v>9.5519999999999996</c:v>
                </c:pt>
                <c:pt idx="17">
                  <c:v>9.5589999999999993</c:v>
                </c:pt>
                <c:pt idx="18">
                  <c:v>9.5640000000000001</c:v>
                </c:pt>
                <c:pt idx="19">
                  <c:v>9.5670000000000002</c:v>
                </c:pt>
                <c:pt idx="20">
                  <c:v>9.57</c:v>
                </c:pt>
                <c:pt idx="21">
                  <c:v>9.5719999999999992</c:v>
                </c:pt>
                <c:pt idx="22">
                  <c:v>9.5739999999999998</c:v>
                </c:pt>
                <c:pt idx="23">
                  <c:v>9.5749999999999993</c:v>
                </c:pt>
                <c:pt idx="24">
                  <c:v>9.5760000000000005</c:v>
                </c:pt>
                <c:pt idx="25">
                  <c:v>9.5749999999999993</c:v>
                </c:pt>
                <c:pt idx="26">
                  <c:v>9.5739999999999998</c:v>
                </c:pt>
                <c:pt idx="27">
                  <c:v>9.5730000000000004</c:v>
                </c:pt>
                <c:pt idx="28">
                  <c:v>9.5719999999999992</c:v>
                </c:pt>
                <c:pt idx="29">
                  <c:v>9.6280000000000001</c:v>
                </c:pt>
                <c:pt idx="30">
                  <c:v>9.6989999999999998</c:v>
                </c:pt>
                <c:pt idx="31">
                  <c:v>9.7810000000000006</c:v>
                </c:pt>
                <c:pt idx="32">
                  <c:v>9.8699999999999992</c:v>
                </c:pt>
                <c:pt idx="33">
                  <c:v>9.9369999999999994</c:v>
                </c:pt>
                <c:pt idx="34">
                  <c:v>9.9079999999999995</c:v>
                </c:pt>
                <c:pt idx="35">
                  <c:v>9.8819999999999997</c:v>
                </c:pt>
                <c:pt idx="36">
                  <c:v>9.859</c:v>
                </c:pt>
                <c:pt idx="37">
                  <c:v>9.84</c:v>
                </c:pt>
                <c:pt idx="38">
                  <c:v>9.8230000000000004</c:v>
                </c:pt>
                <c:pt idx="39">
                  <c:v>9.81</c:v>
                </c:pt>
                <c:pt idx="40">
                  <c:v>9.8010000000000002</c:v>
                </c:pt>
                <c:pt idx="41">
                  <c:v>9.7959999999999994</c:v>
                </c:pt>
                <c:pt idx="42">
                  <c:v>9.7940000000000005</c:v>
                </c:pt>
                <c:pt idx="43">
                  <c:v>9.7959999999999994</c:v>
                </c:pt>
                <c:pt idx="44">
                  <c:v>9.8030000000000008</c:v>
                </c:pt>
                <c:pt idx="45">
                  <c:v>9.8149999999999995</c:v>
                </c:pt>
                <c:pt idx="46">
                  <c:v>9.8309999999999995</c:v>
                </c:pt>
                <c:pt idx="47">
                  <c:v>9.8510000000000009</c:v>
                </c:pt>
                <c:pt idx="48">
                  <c:v>9.875</c:v>
                </c:pt>
                <c:pt idx="49">
                  <c:v>9.9019999999999992</c:v>
                </c:pt>
                <c:pt idx="50">
                  <c:v>9.9329999999999998</c:v>
                </c:pt>
                <c:pt idx="51">
                  <c:v>9.9649999999999999</c:v>
                </c:pt>
                <c:pt idx="52">
                  <c:v>10</c:v>
                </c:pt>
                <c:pt idx="53">
                  <c:v>10.036</c:v>
                </c:pt>
                <c:pt idx="54">
                  <c:v>10.074</c:v>
                </c:pt>
                <c:pt idx="55">
                  <c:v>10.111000000000001</c:v>
                </c:pt>
                <c:pt idx="56">
                  <c:v>10.148999999999999</c:v>
                </c:pt>
                <c:pt idx="57">
                  <c:v>10.143000000000001</c:v>
                </c:pt>
                <c:pt idx="58">
                  <c:v>10.125</c:v>
                </c:pt>
                <c:pt idx="59">
                  <c:v>10.095000000000001</c:v>
                </c:pt>
                <c:pt idx="60">
                  <c:v>10.054</c:v>
                </c:pt>
                <c:pt idx="61">
                  <c:v>10.004</c:v>
                </c:pt>
                <c:pt idx="62">
                  <c:v>9.9450000000000003</c:v>
                </c:pt>
                <c:pt idx="63">
                  <c:v>9.8810000000000002</c:v>
                </c:pt>
                <c:pt idx="64">
                  <c:v>9.8130000000000006</c:v>
                </c:pt>
                <c:pt idx="65">
                  <c:v>9.7439999999999998</c:v>
                </c:pt>
                <c:pt idx="66">
                  <c:v>9.6790000000000003</c:v>
                </c:pt>
                <c:pt idx="67">
                  <c:v>9.6210000000000004</c:v>
                </c:pt>
                <c:pt idx="68">
                  <c:v>9.5749999999999993</c:v>
                </c:pt>
                <c:pt idx="69">
                  <c:v>9.5459999999999994</c:v>
                </c:pt>
                <c:pt idx="70">
                  <c:v>9.5350000000000001</c:v>
                </c:pt>
                <c:pt idx="71">
                  <c:v>9.5399999999999991</c:v>
                </c:pt>
                <c:pt idx="72">
                  <c:v>9.5510000000000002</c:v>
                </c:pt>
                <c:pt idx="73">
                  <c:v>9.5609999999999999</c:v>
                </c:pt>
                <c:pt idx="74">
                  <c:v>9.5679999999999996</c:v>
                </c:pt>
                <c:pt idx="75">
                  <c:v>9.5730000000000004</c:v>
                </c:pt>
                <c:pt idx="76">
                  <c:v>9.5779999999999994</c:v>
                </c:pt>
                <c:pt idx="77">
                  <c:v>9.5820000000000007</c:v>
                </c:pt>
                <c:pt idx="78">
                  <c:v>9.5860000000000003</c:v>
                </c:pt>
                <c:pt idx="79">
                  <c:v>9.59</c:v>
                </c:pt>
                <c:pt idx="80">
                  <c:v>9.593</c:v>
                </c:pt>
                <c:pt idx="81">
                  <c:v>9.5960000000000001</c:v>
                </c:pt>
                <c:pt idx="82">
                  <c:v>9.5980000000000008</c:v>
                </c:pt>
                <c:pt idx="83">
                  <c:v>9.5990000000000002</c:v>
                </c:pt>
                <c:pt idx="84">
                  <c:v>9.6</c:v>
                </c:pt>
                <c:pt idx="85">
                  <c:v>9.6080000000000005</c:v>
                </c:pt>
                <c:pt idx="86">
                  <c:v>9.6340000000000003</c:v>
                </c:pt>
                <c:pt idx="87">
                  <c:v>9.673</c:v>
                </c:pt>
                <c:pt idx="88">
                  <c:v>9.7230000000000008</c:v>
                </c:pt>
                <c:pt idx="89">
                  <c:v>9.7810000000000006</c:v>
                </c:pt>
                <c:pt idx="90">
                  <c:v>9.8420000000000005</c:v>
                </c:pt>
                <c:pt idx="91">
                  <c:v>9.9030000000000005</c:v>
                </c:pt>
                <c:pt idx="92">
                  <c:v>9.9619999999999997</c:v>
                </c:pt>
                <c:pt idx="93">
                  <c:v>10.015000000000001</c:v>
                </c:pt>
                <c:pt idx="94">
                  <c:v>10.061</c:v>
                </c:pt>
                <c:pt idx="95">
                  <c:v>10.099</c:v>
                </c:pt>
                <c:pt idx="96">
                  <c:v>10.127000000000001</c:v>
                </c:pt>
                <c:pt idx="97">
                  <c:v>10.143000000000001</c:v>
                </c:pt>
                <c:pt idx="98">
                  <c:v>10.148999999999999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E-B321-4569-9019-70A81094D578}"/>
            </c:ext>
          </c:extLst>
        </c:ser>
        <c:ser>
          <c:idx val="47"/>
          <c:order val="47"/>
          <c:tx>
            <c:v>band 47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Data'!$AV$1:$AV$99</c:f>
              <c:numCache>
                <c:formatCode>General</c:formatCode>
                <c:ptCount val="99"/>
                <c:pt idx="0">
                  <c:v>10.465</c:v>
                </c:pt>
                <c:pt idx="1">
                  <c:v>10.455</c:v>
                </c:pt>
                <c:pt idx="2">
                  <c:v>10.426</c:v>
                </c:pt>
                <c:pt idx="3">
                  <c:v>10.379</c:v>
                </c:pt>
                <c:pt idx="4">
                  <c:v>10.315</c:v>
                </c:pt>
                <c:pt idx="5">
                  <c:v>10.236000000000001</c:v>
                </c:pt>
                <c:pt idx="6">
                  <c:v>10.145</c:v>
                </c:pt>
                <c:pt idx="7">
                  <c:v>10.045999999999999</c:v>
                </c:pt>
                <c:pt idx="8">
                  <c:v>9.9429999999999996</c:v>
                </c:pt>
                <c:pt idx="9">
                  <c:v>9.8409999999999993</c:v>
                </c:pt>
                <c:pt idx="10">
                  <c:v>9.7449999999999992</c:v>
                </c:pt>
                <c:pt idx="11">
                  <c:v>9.6609999999999996</c:v>
                </c:pt>
                <c:pt idx="12">
                  <c:v>9.6</c:v>
                </c:pt>
                <c:pt idx="13">
                  <c:v>9.5909999999999993</c:v>
                </c:pt>
                <c:pt idx="14">
                  <c:v>9.5869999999999997</c:v>
                </c:pt>
                <c:pt idx="15">
                  <c:v>9.5920000000000005</c:v>
                </c:pt>
                <c:pt idx="16">
                  <c:v>9.6080000000000005</c:v>
                </c:pt>
                <c:pt idx="17">
                  <c:v>9.641</c:v>
                </c:pt>
                <c:pt idx="18">
                  <c:v>9.6869999999999994</c:v>
                </c:pt>
                <c:pt idx="19">
                  <c:v>9.7430000000000003</c:v>
                </c:pt>
                <c:pt idx="20">
                  <c:v>9.8030000000000008</c:v>
                </c:pt>
                <c:pt idx="21">
                  <c:v>9.8640000000000008</c:v>
                </c:pt>
                <c:pt idx="22">
                  <c:v>9.9220000000000006</c:v>
                </c:pt>
                <c:pt idx="23">
                  <c:v>9.9760000000000009</c:v>
                </c:pt>
                <c:pt idx="24">
                  <c:v>10.022</c:v>
                </c:pt>
                <c:pt idx="25">
                  <c:v>10.06</c:v>
                </c:pt>
                <c:pt idx="26">
                  <c:v>10.087999999999999</c:v>
                </c:pt>
                <c:pt idx="27">
                  <c:v>10.105</c:v>
                </c:pt>
                <c:pt idx="28">
                  <c:v>10.111000000000001</c:v>
                </c:pt>
                <c:pt idx="29">
                  <c:v>10.074</c:v>
                </c:pt>
                <c:pt idx="30">
                  <c:v>10.037000000000001</c:v>
                </c:pt>
                <c:pt idx="31">
                  <c:v>10.002000000000001</c:v>
                </c:pt>
                <c:pt idx="32">
                  <c:v>9.968</c:v>
                </c:pt>
                <c:pt idx="33">
                  <c:v>9.9619999999999997</c:v>
                </c:pt>
                <c:pt idx="34">
                  <c:v>10.053000000000001</c:v>
                </c:pt>
                <c:pt idx="35">
                  <c:v>10.14</c:v>
                </c:pt>
                <c:pt idx="36">
                  <c:v>10.221</c:v>
                </c:pt>
                <c:pt idx="37">
                  <c:v>10.292</c:v>
                </c:pt>
                <c:pt idx="38">
                  <c:v>10.353</c:v>
                </c:pt>
                <c:pt idx="39">
                  <c:v>10.401</c:v>
                </c:pt>
                <c:pt idx="40">
                  <c:v>10.436</c:v>
                </c:pt>
                <c:pt idx="41">
                  <c:v>10.458</c:v>
                </c:pt>
                <c:pt idx="42">
                  <c:v>10.465</c:v>
                </c:pt>
                <c:pt idx="43">
                  <c:v>10.462999999999999</c:v>
                </c:pt>
                <c:pt idx="44">
                  <c:v>10.457000000000001</c:v>
                </c:pt>
                <c:pt idx="45">
                  <c:v>10.448</c:v>
                </c:pt>
                <c:pt idx="46">
                  <c:v>10.435</c:v>
                </c:pt>
                <c:pt idx="47">
                  <c:v>10.419</c:v>
                </c:pt>
                <c:pt idx="48">
                  <c:v>10.398999999999999</c:v>
                </c:pt>
                <c:pt idx="49">
                  <c:v>10.375999999999999</c:v>
                </c:pt>
                <c:pt idx="50">
                  <c:v>10.35</c:v>
                </c:pt>
                <c:pt idx="51">
                  <c:v>10.321</c:v>
                </c:pt>
                <c:pt idx="52">
                  <c:v>10.29</c:v>
                </c:pt>
                <c:pt idx="53">
                  <c:v>10.257</c:v>
                </c:pt>
                <c:pt idx="54">
                  <c:v>10.222</c:v>
                </c:pt>
                <c:pt idx="55">
                  <c:v>10.186</c:v>
                </c:pt>
                <c:pt idx="56">
                  <c:v>10.148999999999999</c:v>
                </c:pt>
                <c:pt idx="57">
                  <c:v>10.143000000000001</c:v>
                </c:pt>
                <c:pt idx="58">
                  <c:v>10.125</c:v>
                </c:pt>
                <c:pt idx="59">
                  <c:v>10.096</c:v>
                </c:pt>
                <c:pt idx="60">
                  <c:v>10.057</c:v>
                </c:pt>
                <c:pt idx="61">
                  <c:v>10.009</c:v>
                </c:pt>
                <c:pt idx="62">
                  <c:v>9.9540000000000006</c:v>
                </c:pt>
                <c:pt idx="63">
                  <c:v>9.8940000000000001</c:v>
                </c:pt>
                <c:pt idx="64">
                  <c:v>9.8320000000000007</c:v>
                </c:pt>
                <c:pt idx="65">
                  <c:v>9.77</c:v>
                </c:pt>
                <c:pt idx="66">
                  <c:v>9.7129999999999992</c:v>
                </c:pt>
                <c:pt idx="67">
                  <c:v>9.6639999999999997</c:v>
                </c:pt>
                <c:pt idx="68">
                  <c:v>9.6259999999999994</c:v>
                </c:pt>
                <c:pt idx="69">
                  <c:v>9.6020000000000003</c:v>
                </c:pt>
                <c:pt idx="70">
                  <c:v>9.5939999999999994</c:v>
                </c:pt>
                <c:pt idx="71">
                  <c:v>9.5990000000000002</c:v>
                </c:pt>
                <c:pt idx="72">
                  <c:v>9.6150000000000002</c:v>
                </c:pt>
                <c:pt idx="73">
                  <c:v>9.6470000000000002</c:v>
                </c:pt>
                <c:pt idx="74">
                  <c:v>9.6929999999999996</c:v>
                </c:pt>
                <c:pt idx="75">
                  <c:v>9.7490000000000006</c:v>
                </c:pt>
                <c:pt idx="76">
                  <c:v>9.81</c:v>
                </c:pt>
                <c:pt idx="77">
                  <c:v>9.8710000000000004</c:v>
                </c:pt>
                <c:pt idx="78">
                  <c:v>9.93</c:v>
                </c:pt>
                <c:pt idx="79">
                  <c:v>9.984</c:v>
                </c:pt>
                <c:pt idx="80">
                  <c:v>10.029999999999999</c:v>
                </c:pt>
                <c:pt idx="81">
                  <c:v>10.068</c:v>
                </c:pt>
                <c:pt idx="82">
                  <c:v>10.096</c:v>
                </c:pt>
                <c:pt idx="83">
                  <c:v>10.113</c:v>
                </c:pt>
                <c:pt idx="84">
                  <c:v>10.119</c:v>
                </c:pt>
                <c:pt idx="85">
                  <c:v>10.119</c:v>
                </c:pt>
                <c:pt idx="86">
                  <c:v>10.119999999999999</c:v>
                </c:pt>
                <c:pt idx="87">
                  <c:v>10.122</c:v>
                </c:pt>
                <c:pt idx="88">
                  <c:v>10.124000000000001</c:v>
                </c:pt>
                <c:pt idx="89">
                  <c:v>10.127000000000001</c:v>
                </c:pt>
                <c:pt idx="90">
                  <c:v>10.131</c:v>
                </c:pt>
                <c:pt idx="91">
                  <c:v>10.134</c:v>
                </c:pt>
                <c:pt idx="92">
                  <c:v>10.137</c:v>
                </c:pt>
                <c:pt idx="93">
                  <c:v>10.14</c:v>
                </c:pt>
                <c:pt idx="94">
                  <c:v>10.143000000000001</c:v>
                </c:pt>
                <c:pt idx="95">
                  <c:v>10.145</c:v>
                </c:pt>
                <c:pt idx="96">
                  <c:v>10.147</c:v>
                </c:pt>
                <c:pt idx="97">
                  <c:v>10.148</c:v>
                </c:pt>
                <c:pt idx="98">
                  <c:v>10.148999999999999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F-B321-4569-9019-70A81094D578}"/>
            </c:ext>
          </c:extLst>
        </c:ser>
        <c:ser>
          <c:idx val="48"/>
          <c:order val="48"/>
          <c:tx>
            <c:v>band 48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9.1000000000000004E-3</c:v>
                </c:pt>
                <c:pt idx="2">
                  <c:v>1.8100000000000002E-2</c:v>
                </c:pt>
                <c:pt idx="3">
                  <c:v>2.7199999999999998E-2</c:v>
                </c:pt>
                <c:pt idx="4">
                  <c:v>3.6299999999999999E-2</c:v>
                </c:pt>
                <c:pt idx="5">
                  <c:v>4.5400000000000003E-2</c:v>
                </c:pt>
                <c:pt idx="6">
                  <c:v>5.4399999999999997E-2</c:v>
                </c:pt>
                <c:pt idx="7">
                  <c:v>6.3500000000000001E-2</c:v>
                </c:pt>
                <c:pt idx="8">
                  <c:v>7.2599999999999998E-2</c:v>
                </c:pt>
                <c:pt idx="9">
                  <c:v>8.1600000000000006E-2</c:v>
                </c:pt>
                <c:pt idx="10">
                  <c:v>9.0700000000000003E-2</c:v>
                </c:pt>
                <c:pt idx="11">
                  <c:v>9.98E-2</c:v>
                </c:pt>
                <c:pt idx="12">
                  <c:v>0.10879999999999999</c:v>
                </c:pt>
                <c:pt idx="13">
                  <c:v>0.1179</c:v>
                </c:pt>
                <c:pt idx="14">
                  <c:v>0.127</c:v>
                </c:pt>
                <c:pt idx="15">
                  <c:v>0.13339999999999999</c:v>
                </c:pt>
                <c:pt idx="16">
                  <c:v>0.13980000000000001</c:v>
                </c:pt>
                <c:pt idx="17">
                  <c:v>0.1462</c:v>
                </c:pt>
                <c:pt idx="18">
                  <c:v>0.15260000000000001</c:v>
                </c:pt>
                <c:pt idx="19">
                  <c:v>0.159</c:v>
                </c:pt>
                <c:pt idx="20">
                  <c:v>0.16539999999999999</c:v>
                </c:pt>
                <c:pt idx="21">
                  <c:v>0.1719</c:v>
                </c:pt>
                <c:pt idx="22">
                  <c:v>0.17829999999999999</c:v>
                </c:pt>
                <c:pt idx="23">
                  <c:v>0.1847</c:v>
                </c:pt>
                <c:pt idx="24">
                  <c:v>0.19109999999999999</c:v>
                </c:pt>
                <c:pt idx="25">
                  <c:v>0.19750000000000001</c:v>
                </c:pt>
                <c:pt idx="26">
                  <c:v>0.2039</c:v>
                </c:pt>
                <c:pt idx="27">
                  <c:v>0.21029999999999999</c:v>
                </c:pt>
                <c:pt idx="28">
                  <c:v>0.2167</c:v>
                </c:pt>
                <c:pt idx="29">
                  <c:v>0.22320000000000001</c:v>
                </c:pt>
                <c:pt idx="30">
                  <c:v>0.2296</c:v>
                </c:pt>
                <c:pt idx="31">
                  <c:v>0.23599999999999999</c:v>
                </c:pt>
                <c:pt idx="32">
                  <c:v>0.2424</c:v>
                </c:pt>
                <c:pt idx="33">
                  <c:v>0.24879999999999999</c:v>
                </c:pt>
                <c:pt idx="34">
                  <c:v>0.25519999999999998</c:v>
                </c:pt>
                <c:pt idx="35">
                  <c:v>0.2616</c:v>
                </c:pt>
                <c:pt idx="36">
                  <c:v>0.2681</c:v>
                </c:pt>
                <c:pt idx="37">
                  <c:v>0.27450000000000002</c:v>
                </c:pt>
                <c:pt idx="38">
                  <c:v>0.28089999999999998</c:v>
                </c:pt>
                <c:pt idx="39">
                  <c:v>0.2873</c:v>
                </c:pt>
                <c:pt idx="40">
                  <c:v>0.29370000000000002</c:v>
                </c:pt>
                <c:pt idx="41">
                  <c:v>0.30009999999999998</c:v>
                </c:pt>
                <c:pt idx="42">
                  <c:v>0.30649999999999999</c:v>
                </c:pt>
                <c:pt idx="43">
                  <c:v>0.31140000000000001</c:v>
                </c:pt>
                <c:pt idx="44">
                  <c:v>0.31630000000000003</c:v>
                </c:pt>
                <c:pt idx="45">
                  <c:v>0.3211</c:v>
                </c:pt>
                <c:pt idx="46">
                  <c:v>0.32600000000000001</c:v>
                </c:pt>
                <c:pt idx="47">
                  <c:v>0.33090000000000003</c:v>
                </c:pt>
                <c:pt idx="48">
                  <c:v>0.33579999999999999</c:v>
                </c:pt>
                <c:pt idx="49">
                  <c:v>0.3407</c:v>
                </c:pt>
                <c:pt idx="50">
                  <c:v>0.34549999999999997</c:v>
                </c:pt>
                <c:pt idx="51">
                  <c:v>0.35039999999999999</c:v>
                </c:pt>
                <c:pt idx="52">
                  <c:v>0.3553</c:v>
                </c:pt>
                <c:pt idx="53">
                  <c:v>0.36020000000000002</c:v>
                </c:pt>
                <c:pt idx="54">
                  <c:v>0.36499999999999999</c:v>
                </c:pt>
                <c:pt idx="55">
                  <c:v>0.36990000000000001</c:v>
                </c:pt>
                <c:pt idx="56">
                  <c:v>0.37480000000000002</c:v>
                </c:pt>
                <c:pt idx="57">
                  <c:v>0.38390000000000002</c:v>
                </c:pt>
                <c:pt idx="58">
                  <c:v>0.39290000000000003</c:v>
                </c:pt>
                <c:pt idx="59">
                  <c:v>0.40200000000000002</c:v>
                </c:pt>
                <c:pt idx="60">
                  <c:v>0.41110000000000002</c:v>
                </c:pt>
                <c:pt idx="61">
                  <c:v>0.42009999999999997</c:v>
                </c:pt>
                <c:pt idx="62">
                  <c:v>0.42920000000000003</c:v>
                </c:pt>
                <c:pt idx="63">
                  <c:v>0.43830000000000002</c:v>
                </c:pt>
                <c:pt idx="64">
                  <c:v>0.44740000000000002</c:v>
                </c:pt>
                <c:pt idx="65">
                  <c:v>0.45639999999999997</c:v>
                </c:pt>
                <c:pt idx="66">
                  <c:v>0.46550000000000002</c:v>
                </c:pt>
                <c:pt idx="67">
                  <c:v>0.47460000000000002</c:v>
                </c:pt>
                <c:pt idx="68">
                  <c:v>0.48359999999999997</c:v>
                </c:pt>
                <c:pt idx="69">
                  <c:v>0.49270000000000003</c:v>
                </c:pt>
                <c:pt idx="70">
                  <c:v>0.50180000000000002</c:v>
                </c:pt>
                <c:pt idx="71">
                  <c:v>0.50819999999999999</c:v>
                </c:pt>
                <c:pt idx="72">
                  <c:v>0.51459999999999995</c:v>
                </c:pt>
                <c:pt idx="73">
                  <c:v>0.52100000000000002</c:v>
                </c:pt>
                <c:pt idx="74">
                  <c:v>0.52739999999999998</c:v>
                </c:pt>
                <c:pt idx="75">
                  <c:v>0.53380000000000005</c:v>
                </c:pt>
                <c:pt idx="76">
                  <c:v>0.54020000000000001</c:v>
                </c:pt>
                <c:pt idx="77">
                  <c:v>0.54659999999999997</c:v>
                </c:pt>
                <c:pt idx="78">
                  <c:v>0.55310000000000004</c:v>
                </c:pt>
                <c:pt idx="79">
                  <c:v>0.5595</c:v>
                </c:pt>
                <c:pt idx="80">
                  <c:v>0.56589999999999996</c:v>
                </c:pt>
                <c:pt idx="81">
                  <c:v>0.57230000000000003</c:v>
                </c:pt>
                <c:pt idx="82">
                  <c:v>0.57869999999999999</c:v>
                </c:pt>
                <c:pt idx="83">
                  <c:v>0.58509999999999995</c:v>
                </c:pt>
                <c:pt idx="84">
                  <c:v>0.59150000000000003</c:v>
                </c:pt>
                <c:pt idx="85">
                  <c:v>0.59789999999999999</c:v>
                </c:pt>
                <c:pt idx="86">
                  <c:v>0.60440000000000005</c:v>
                </c:pt>
                <c:pt idx="87">
                  <c:v>0.61080000000000001</c:v>
                </c:pt>
                <c:pt idx="88">
                  <c:v>0.61719999999999997</c:v>
                </c:pt>
                <c:pt idx="89">
                  <c:v>0.62360000000000004</c:v>
                </c:pt>
                <c:pt idx="90">
                  <c:v>0.63</c:v>
                </c:pt>
                <c:pt idx="91">
                  <c:v>0.63639999999999997</c:v>
                </c:pt>
                <c:pt idx="92">
                  <c:v>0.64280000000000004</c:v>
                </c:pt>
                <c:pt idx="93">
                  <c:v>0.6492</c:v>
                </c:pt>
                <c:pt idx="94">
                  <c:v>0.65569999999999995</c:v>
                </c:pt>
                <c:pt idx="95">
                  <c:v>0.66210000000000002</c:v>
                </c:pt>
                <c:pt idx="96">
                  <c:v>0.66849999999999998</c:v>
                </c:pt>
                <c:pt idx="97">
                  <c:v>0.67490000000000006</c:v>
                </c:pt>
                <c:pt idx="98">
                  <c:v>0.68130000000000002</c:v>
                </c:pt>
              </c:numCache>
            </c:numRef>
          </c:xVal>
          <c:yVal>
            <c:numRef>
              <c:f>'Dispersion Data'!$AW$1:$AW$99</c:f>
              <c:numCache>
                <c:formatCode>General</c:formatCode>
                <c:ptCount val="99"/>
                <c:pt idx="0">
                  <c:v>10.465</c:v>
                </c:pt>
                <c:pt idx="1">
                  <c:v>10.456</c:v>
                </c:pt>
                <c:pt idx="2">
                  <c:v>10.428000000000001</c:v>
                </c:pt>
                <c:pt idx="3">
                  <c:v>10.384</c:v>
                </c:pt>
                <c:pt idx="4">
                  <c:v>10.323</c:v>
                </c:pt>
                <c:pt idx="5">
                  <c:v>10.247999999999999</c:v>
                </c:pt>
                <c:pt idx="6">
                  <c:v>10.162000000000001</c:v>
                </c:pt>
                <c:pt idx="7">
                  <c:v>10.068</c:v>
                </c:pt>
                <c:pt idx="8">
                  <c:v>9.9700000000000006</c:v>
                </c:pt>
                <c:pt idx="9">
                  <c:v>9.8719999999999999</c:v>
                </c:pt>
                <c:pt idx="10">
                  <c:v>9.7810000000000006</c:v>
                </c:pt>
                <c:pt idx="11">
                  <c:v>9.702</c:v>
                </c:pt>
                <c:pt idx="12">
                  <c:v>9.64</c:v>
                </c:pt>
                <c:pt idx="13">
                  <c:v>9.6010000000000009</c:v>
                </c:pt>
                <c:pt idx="14">
                  <c:v>9.5890000000000004</c:v>
                </c:pt>
                <c:pt idx="15">
                  <c:v>9.593</c:v>
                </c:pt>
                <c:pt idx="16">
                  <c:v>9.61</c:v>
                </c:pt>
                <c:pt idx="17">
                  <c:v>9.6419999999999995</c:v>
                </c:pt>
                <c:pt idx="18">
                  <c:v>9.6890000000000001</c:v>
                </c:pt>
                <c:pt idx="19">
                  <c:v>9.7439999999999998</c:v>
                </c:pt>
                <c:pt idx="20">
                  <c:v>9.8040000000000003</c:v>
                </c:pt>
                <c:pt idx="21">
                  <c:v>9.8650000000000002</c:v>
                </c:pt>
                <c:pt idx="22">
                  <c:v>9.923</c:v>
                </c:pt>
                <c:pt idx="23">
                  <c:v>9.9770000000000003</c:v>
                </c:pt>
                <c:pt idx="24">
                  <c:v>10.023999999999999</c:v>
                </c:pt>
                <c:pt idx="25">
                  <c:v>10.061999999999999</c:v>
                </c:pt>
                <c:pt idx="26">
                  <c:v>10.09</c:v>
                </c:pt>
                <c:pt idx="27">
                  <c:v>10.106999999999999</c:v>
                </c:pt>
                <c:pt idx="28">
                  <c:v>10.113</c:v>
                </c:pt>
                <c:pt idx="29">
                  <c:v>10.15</c:v>
                </c:pt>
                <c:pt idx="30">
                  <c:v>10.188000000000001</c:v>
                </c:pt>
                <c:pt idx="31">
                  <c:v>10.226000000000001</c:v>
                </c:pt>
                <c:pt idx="32">
                  <c:v>10.262</c:v>
                </c:pt>
                <c:pt idx="33">
                  <c:v>10.297000000000001</c:v>
                </c:pt>
                <c:pt idx="34">
                  <c:v>10.329000000000001</c:v>
                </c:pt>
                <c:pt idx="35">
                  <c:v>10.359</c:v>
                </c:pt>
                <c:pt idx="36">
                  <c:v>10.385999999999999</c:v>
                </c:pt>
                <c:pt idx="37">
                  <c:v>10.41</c:v>
                </c:pt>
                <c:pt idx="38">
                  <c:v>10.429</c:v>
                </c:pt>
                <c:pt idx="39">
                  <c:v>10.445</c:v>
                </c:pt>
                <c:pt idx="40">
                  <c:v>10.456</c:v>
                </c:pt>
                <c:pt idx="41">
                  <c:v>10.462999999999999</c:v>
                </c:pt>
                <c:pt idx="42">
                  <c:v>10.465</c:v>
                </c:pt>
                <c:pt idx="43">
                  <c:v>10.462999999999999</c:v>
                </c:pt>
                <c:pt idx="44">
                  <c:v>10.457000000000001</c:v>
                </c:pt>
                <c:pt idx="45">
                  <c:v>10.448</c:v>
                </c:pt>
                <c:pt idx="46">
                  <c:v>10.435</c:v>
                </c:pt>
                <c:pt idx="47">
                  <c:v>10.419</c:v>
                </c:pt>
                <c:pt idx="48">
                  <c:v>10.398999999999999</c:v>
                </c:pt>
                <c:pt idx="49">
                  <c:v>10.375999999999999</c:v>
                </c:pt>
                <c:pt idx="50">
                  <c:v>10.35</c:v>
                </c:pt>
                <c:pt idx="51">
                  <c:v>10.321</c:v>
                </c:pt>
                <c:pt idx="52">
                  <c:v>10.29</c:v>
                </c:pt>
                <c:pt idx="53">
                  <c:v>10.257</c:v>
                </c:pt>
                <c:pt idx="54">
                  <c:v>10.222</c:v>
                </c:pt>
                <c:pt idx="55">
                  <c:v>10.186</c:v>
                </c:pt>
                <c:pt idx="56">
                  <c:v>10.148999999999999</c:v>
                </c:pt>
                <c:pt idx="57">
                  <c:v>10.143000000000001</c:v>
                </c:pt>
                <c:pt idx="58">
                  <c:v>10.125999999999999</c:v>
                </c:pt>
                <c:pt idx="59">
                  <c:v>10.097</c:v>
                </c:pt>
                <c:pt idx="60">
                  <c:v>10.058</c:v>
                </c:pt>
                <c:pt idx="61">
                  <c:v>10.01</c:v>
                </c:pt>
                <c:pt idx="62">
                  <c:v>9.9550000000000001</c:v>
                </c:pt>
                <c:pt idx="63">
                  <c:v>9.8949999999999996</c:v>
                </c:pt>
                <c:pt idx="64">
                  <c:v>9.8330000000000002</c:v>
                </c:pt>
                <c:pt idx="65">
                  <c:v>9.7710000000000008</c:v>
                </c:pt>
                <c:pt idx="66">
                  <c:v>9.7140000000000004</c:v>
                </c:pt>
                <c:pt idx="67">
                  <c:v>9.6649999999999991</c:v>
                </c:pt>
                <c:pt idx="68">
                  <c:v>9.6280000000000001</c:v>
                </c:pt>
                <c:pt idx="69">
                  <c:v>9.6039999999999992</c:v>
                </c:pt>
                <c:pt idx="70">
                  <c:v>9.5960000000000001</c:v>
                </c:pt>
                <c:pt idx="71">
                  <c:v>9.6</c:v>
                </c:pt>
                <c:pt idx="72">
                  <c:v>9.6159999999999997</c:v>
                </c:pt>
                <c:pt idx="73">
                  <c:v>9.6479999999999997</c:v>
                </c:pt>
                <c:pt idx="74">
                  <c:v>9.6940000000000008</c:v>
                </c:pt>
                <c:pt idx="75">
                  <c:v>9.75</c:v>
                </c:pt>
                <c:pt idx="76">
                  <c:v>9.8109999999999999</c:v>
                </c:pt>
                <c:pt idx="77">
                  <c:v>9.8719999999999999</c:v>
                </c:pt>
                <c:pt idx="78">
                  <c:v>9.9309999999999992</c:v>
                </c:pt>
                <c:pt idx="79">
                  <c:v>9.9849999999999994</c:v>
                </c:pt>
                <c:pt idx="80">
                  <c:v>10.031000000000001</c:v>
                </c:pt>
                <c:pt idx="81">
                  <c:v>10.069000000000001</c:v>
                </c:pt>
                <c:pt idx="82">
                  <c:v>10.097</c:v>
                </c:pt>
                <c:pt idx="83">
                  <c:v>10.114000000000001</c:v>
                </c:pt>
                <c:pt idx="84">
                  <c:v>10.119999999999999</c:v>
                </c:pt>
                <c:pt idx="85">
                  <c:v>10.119999999999999</c:v>
                </c:pt>
                <c:pt idx="86">
                  <c:v>10.121</c:v>
                </c:pt>
                <c:pt idx="87">
                  <c:v>10.122999999999999</c:v>
                </c:pt>
                <c:pt idx="88">
                  <c:v>10.125</c:v>
                </c:pt>
                <c:pt idx="89">
                  <c:v>10.128</c:v>
                </c:pt>
                <c:pt idx="90">
                  <c:v>10.131</c:v>
                </c:pt>
                <c:pt idx="91">
                  <c:v>10.135</c:v>
                </c:pt>
                <c:pt idx="92">
                  <c:v>10.138</c:v>
                </c:pt>
                <c:pt idx="93">
                  <c:v>10.141</c:v>
                </c:pt>
                <c:pt idx="94">
                  <c:v>10.144</c:v>
                </c:pt>
                <c:pt idx="95">
                  <c:v>10.146000000000001</c:v>
                </c:pt>
                <c:pt idx="96">
                  <c:v>10.148</c:v>
                </c:pt>
                <c:pt idx="97">
                  <c:v>10.148999999999999</c:v>
                </c:pt>
                <c:pt idx="98">
                  <c:v>10.148999999999999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30-B321-4569-9019-70A81094D578}"/>
            </c:ext>
          </c:extLst>
        </c:ser>
        <c:ser>
          <c:idx val="49"/>
          <c:order val="49"/>
          <c:tx>
            <c:v>g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pPr>
                      <a:defRPr>
                        <a:latin typeface="Symbol"/>
                        <a:ea typeface="Symbol"/>
                        <a:cs typeface="Symbol"/>
                      </a:defRPr>
                    </a:pPr>
                    <a:r>
                      <a:rPr lang="en-US"/>
                      <a:t>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B321-4569-9019-70A81094D5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2-B321-4569-9019-70A81094D57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Lines'!$B$1:$B$2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xVal>
          <c:yVal>
            <c:numRef>
              <c:f>'Symmetry Lines'!$C$1:$C$2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B321-4569-9019-70A81094D578}"/>
            </c:ext>
          </c:extLst>
        </c:ser>
        <c:ser>
          <c:idx val="50"/>
          <c:order val="50"/>
          <c:tx>
            <c:v>M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4-B321-4569-9019-70A81094D57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Lines'!$B$3:$B$4</c:f>
              <c:numCache>
                <c:formatCode>General</c:formatCode>
                <c:ptCount val="2"/>
                <c:pt idx="0">
                  <c:v>0.127</c:v>
                </c:pt>
                <c:pt idx="1">
                  <c:v>0.127</c:v>
                </c:pt>
              </c:numCache>
            </c:numRef>
          </c:xVal>
          <c:yVal>
            <c:numRef>
              <c:f>'Symmetry Lines'!$C$3:$C$4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B321-4569-9019-70A81094D578}"/>
            </c:ext>
          </c:extLst>
        </c:ser>
        <c:ser>
          <c:idx val="51"/>
          <c:order val="51"/>
          <c:tx>
            <c:v>X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6-B321-4569-9019-70A81094D57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Lines'!$B$5:$B$6</c:f>
              <c:numCache>
                <c:formatCode>General</c:formatCode>
                <c:ptCount val="2"/>
                <c:pt idx="0">
                  <c:v>0.2167</c:v>
                </c:pt>
                <c:pt idx="1">
                  <c:v>0.2167</c:v>
                </c:pt>
              </c:numCache>
            </c:numRef>
          </c:xVal>
          <c:yVal>
            <c:numRef>
              <c:f>'Symmetry Lines'!$C$5:$C$6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B321-4569-9019-70A81094D578}"/>
            </c:ext>
          </c:extLst>
        </c:ser>
        <c:ser>
          <c:idx val="52"/>
          <c:order val="52"/>
          <c:tx>
            <c:v>g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pPr>
                      <a:defRPr>
                        <a:latin typeface="Symbol"/>
                        <a:ea typeface="Symbol"/>
                        <a:cs typeface="Symbol"/>
                      </a:defRPr>
                    </a:pPr>
                    <a:r>
                      <a:rPr lang="en-US"/>
                      <a:t>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8-B321-4569-9019-70A81094D57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9-B321-4569-9019-70A81094D57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Lines'!$B$7:$B$8</c:f>
              <c:numCache>
                <c:formatCode>General</c:formatCode>
                <c:ptCount val="2"/>
                <c:pt idx="0">
                  <c:v>0.30649999999999999</c:v>
                </c:pt>
                <c:pt idx="1">
                  <c:v>0.30649999999999999</c:v>
                </c:pt>
              </c:numCache>
            </c:numRef>
          </c:xVal>
          <c:yVal>
            <c:numRef>
              <c:f>'Symmetry Lines'!$C$7:$C$8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B321-4569-9019-70A81094D578}"/>
            </c:ext>
          </c:extLst>
        </c:ser>
        <c:ser>
          <c:idx val="53"/>
          <c:order val="53"/>
          <c:tx>
            <c:v>Z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B-B321-4569-9019-70A81094D57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Lines'!$B$9:$B$10</c:f>
              <c:numCache>
                <c:formatCode>General</c:formatCode>
                <c:ptCount val="2"/>
                <c:pt idx="0">
                  <c:v>0.37480000000000002</c:v>
                </c:pt>
                <c:pt idx="1">
                  <c:v>0.37480000000000002</c:v>
                </c:pt>
              </c:numCache>
            </c:numRef>
          </c:xVal>
          <c:yVal>
            <c:numRef>
              <c:f>'Symmetry Lines'!$C$9:$C$10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B321-4569-9019-70A81094D578}"/>
            </c:ext>
          </c:extLst>
        </c:ser>
        <c:ser>
          <c:idx val="54"/>
          <c:order val="54"/>
          <c:tx>
            <c:v>A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D-B321-4569-9019-70A81094D57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Lines'!$B$11:$B$12</c:f>
              <c:numCache>
                <c:formatCode>General</c:formatCode>
                <c:ptCount val="2"/>
                <c:pt idx="0">
                  <c:v>0.50180000000000002</c:v>
                </c:pt>
                <c:pt idx="1">
                  <c:v>0.50180000000000002</c:v>
                </c:pt>
              </c:numCache>
            </c:numRef>
          </c:xVal>
          <c:yVal>
            <c:numRef>
              <c:f>'Symmetry Lines'!$C$11:$C$12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B321-4569-9019-70A81094D578}"/>
            </c:ext>
          </c:extLst>
        </c:ser>
        <c:ser>
          <c:idx val="55"/>
          <c:order val="55"/>
          <c:tx>
            <c:v>R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F-B321-4569-9019-70A81094D57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Lines'!$B$13:$B$14</c:f>
              <c:numCache>
                <c:formatCode>General</c:formatCode>
                <c:ptCount val="2"/>
                <c:pt idx="0">
                  <c:v>0.59150000000000003</c:v>
                </c:pt>
                <c:pt idx="1">
                  <c:v>0.59150000000000003</c:v>
                </c:pt>
              </c:numCache>
            </c:numRef>
          </c:xVal>
          <c:yVal>
            <c:numRef>
              <c:f>'Symmetry Lines'!$C$13:$C$14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B321-4569-9019-70A81094D578}"/>
            </c:ext>
          </c:extLst>
        </c:ser>
        <c:ser>
          <c:idx val="56"/>
          <c:order val="56"/>
          <c:tx>
            <c:v>Z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41-B321-4569-9019-70A81094D57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Lines'!$B$15:$B$16</c:f>
              <c:numCache>
                <c:formatCode>General</c:formatCode>
                <c:ptCount val="2"/>
                <c:pt idx="0">
                  <c:v>0.68130000000000002</c:v>
                </c:pt>
                <c:pt idx="1">
                  <c:v>0.68130000000000002</c:v>
                </c:pt>
              </c:numCache>
            </c:numRef>
          </c:xVal>
          <c:yVal>
            <c:numRef>
              <c:f>'Symmetry Lines'!$C$15:$C$16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B321-4569-9019-70A81094D578}"/>
            </c:ext>
          </c:extLst>
        </c:ser>
        <c:ser>
          <c:idx val="57"/>
          <c:order val="57"/>
          <c:spPr>
            <a:ln w="3175">
              <a:solidFill>
                <a:srgbClr val="006400"/>
              </a:solidFill>
              <a:prstDash val="solid"/>
            </a:ln>
          </c:spPr>
          <c:marker>
            <c:symbol val="none"/>
          </c:marker>
          <c:xVal>
            <c:numRef>
              <c:f>'Density of States Data'!$C$2:$C$111</c:f>
              <c:numCache>
                <c:formatCode>General</c:formatCode>
                <c:ptCount val="110"/>
                <c:pt idx="0">
                  <c:v>0.68130000000000002</c:v>
                </c:pt>
                <c:pt idx="1">
                  <c:v>0.68220840000000005</c:v>
                </c:pt>
                <c:pt idx="2">
                  <c:v>0.68220840000000005</c:v>
                </c:pt>
                <c:pt idx="3">
                  <c:v>0.68130000000000002</c:v>
                </c:pt>
                <c:pt idx="4">
                  <c:v>0.68220840000000005</c:v>
                </c:pt>
                <c:pt idx="5">
                  <c:v>0.68584200000000006</c:v>
                </c:pt>
                <c:pt idx="6">
                  <c:v>0.68220840000000005</c:v>
                </c:pt>
                <c:pt idx="7">
                  <c:v>0.68493360000000003</c:v>
                </c:pt>
                <c:pt idx="8">
                  <c:v>0.68493360000000003</c:v>
                </c:pt>
                <c:pt idx="9">
                  <c:v>0.68856720000000005</c:v>
                </c:pt>
                <c:pt idx="10">
                  <c:v>0.690384</c:v>
                </c:pt>
                <c:pt idx="11">
                  <c:v>0.68765880000000001</c:v>
                </c:pt>
                <c:pt idx="12">
                  <c:v>0.69310919999999998</c:v>
                </c:pt>
                <c:pt idx="13">
                  <c:v>0.68493360000000003</c:v>
                </c:pt>
                <c:pt idx="14">
                  <c:v>0.69129240000000003</c:v>
                </c:pt>
                <c:pt idx="15">
                  <c:v>0.68765880000000001</c:v>
                </c:pt>
                <c:pt idx="16">
                  <c:v>0.69583440000000008</c:v>
                </c:pt>
                <c:pt idx="17">
                  <c:v>0.69765120000000003</c:v>
                </c:pt>
                <c:pt idx="18">
                  <c:v>0.69492600000000004</c:v>
                </c:pt>
                <c:pt idx="19">
                  <c:v>0.703158375</c:v>
                </c:pt>
                <c:pt idx="20">
                  <c:v>0.70588357499999999</c:v>
                </c:pt>
                <c:pt idx="21">
                  <c:v>0.70679197500000002</c:v>
                </c:pt>
                <c:pt idx="22">
                  <c:v>0.70679197500000002</c:v>
                </c:pt>
                <c:pt idx="23">
                  <c:v>0.71496757499999997</c:v>
                </c:pt>
                <c:pt idx="24">
                  <c:v>0.71678437500000003</c:v>
                </c:pt>
                <c:pt idx="25">
                  <c:v>0.71769277500000006</c:v>
                </c:pt>
                <c:pt idx="26">
                  <c:v>0.72132637500000008</c:v>
                </c:pt>
                <c:pt idx="27">
                  <c:v>0.74227635000000003</c:v>
                </c:pt>
                <c:pt idx="28">
                  <c:v>0.73767757499999997</c:v>
                </c:pt>
                <c:pt idx="29">
                  <c:v>0.72950197500000002</c:v>
                </c:pt>
                <c:pt idx="30">
                  <c:v>0.73955115000000005</c:v>
                </c:pt>
                <c:pt idx="31">
                  <c:v>0.74590995000000004</c:v>
                </c:pt>
                <c:pt idx="32">
                  <c:v>0.74590995000000004</c:v>
                </c:pt>
                <c:pt idx="33">
                  <c:v>0.75226875000000004</c:v>
                </c:pt>
                <c:pt idx="34">
                  <c:v>0.75681075000000009</c:v>
                </c:pt>
                <c:pt idx="35">
                  <c:v>0.77407035000000002</c:v>
                </c:pt>
                <c:pt idx="36">
                  <c:v>0.75226875000000004</c:v>
                </c:pt>
                <c:pt idx="37">
                  <c:v>0.76044434999999999</c:v>
                </c:pt>
                <c:pt idx="38">
                  <c:v>0.75136035000000001</c:v>
                </c:pt>
                <c:pt idx="39">
                  <c:v>0.76044434999999999</c:v>
                </c:pt>
                <c:pt idx="40">
                  <c:v>0.78048592500000002</c:v>
                </c:pt>
                <c:pt idx="41">
                  <c:v>0.80955472500000003</c:v>
                </c:pt>
                <c:pt idx="42">
                  <c:v>0.82232910000000004</c:v>
                </c:pt>
                <c:pt idx="43">
                  <c:v>0.8404971</c:v>
                </c:pt>
                <c:pt idx="44">
                  <c:v>0.80319592500000003</c:v>
                </c:pt>
                <c:pt idx="45">
                  <c:v>0.79320352500000002</c:v>
                </c:pt>
                <c:pt idx="46">
                  <c:v>0.78684472500000002</c:v>
                </c:pt>
                <c:pt idx="47">
                  <c:v>0.81960390000000005</c:v>
                </c:pt>
                <c:pt idx="48">
                  <c:v>0.802287525</c:v>
                </c:pt>
                <c:pt idx="49">
                  <c:v>0.80047072500000005</c:v>
                </c:pt>
                <c:pt idx="50">
                  <c:v>0.74500155000000001</c:v>
                </c:pt>
                <c:pt idx="51">
                  <c:v>0.74409314999999998</c:v>
                </c:pt>
                <c:pt idx="52">
                  <c:v>0.74409314999999998</c:v>
                </c:pt>
                <c:pt idx="53">
                  <c:v>0.74772675</c:v>
                </c:pt>
                <c:pt idx="54">
                  <c:v>0.72677677500000004</c:v>
                </c:pt>
                <c:pt idx="55">
                  <c:v>0.72132637500000008</c:v>
                </c:pt>
                <c:pt idx="56">
                  <c:v>0.71133397500000006</c:v>
                </c:pt>
                <c:pt idx="57">
                  <c:v>0.70037640000000001</c:v>
                </c:pt>
                <c:pt idx="58">
                  <c:v>0.69220080000000006</c:v>
                </c:pt>
                <c:pt idx="59">
                  <c:v>0.72768517500000007</c:v>
                </c:pt>
                <c:pt idx="60">
                  <c:v>0.74500155000000001</c:v>
                </c:pt>
                <c:pt idx="61">
                  <c:v>0.74772675</c:v>
                </c:pt>
                <c:pt idx="62">
                  <c:v>0.75953595000000007</c:v>
                </c:pt>
                <c:pt idx="63">
                  <c:v>0.75136035000000001</c:v>
                </c:pt>
                <c:pt idx="64">
                  <c:v>0.76044434999999999</c:v>
                </c:pt>
                <c:pt idx="65">
                  <c:v>0.76498635000000004</c:v>
                </c:pt>
                <c:pt idx="66">
                  <c:v>0.76044434999999999</c:v>
                </c:pt>
                <c:pt idx="67">
                  <c:v>0.77497875000000005</c:v>
                </c:pt>
                <c:pt idx="68">
                  <c:v>0.78956992500000001</c:v>
                </c:pt>
                <c:pt idx="69">
                  <c:v>0.76589475000000007</c:v>
                </c:pt>
                <c:pt idx="70">
                  <c:v>0.75317714999999996</c:v>
                </c:pt>
                <c:pt idx="71">
                  <c:v>0.77679555</c:v>
                </c:pt>
                <c:pt idx="72">
                  <c:v>0.77588714999999997</c:v>
                </c:pt>
                <c:pt idx="73">
                  <c:v>0.77407035000000002</c:v>
                </c:pt>
                <c:pt idx="74">
                  <c:v>0.79138672500000007</c:v>
                </c:pt>
                <c:pt idx="75">
                  <c:v>0.76135275000000002</c:v>
                </c:pt>
                <c:pt idx="76">
                  <c:v>0.75317714999999996</c:v>
                </c:pt>
                <c:pt idx="77">
                  <c:v>0.73676917500000005</c:v>
                </c:pt>
                <c:pt idx="78">
                  <c:v>0.73858597500000001</c:v>
                </c:pt>
                <c:pt idx="79">
                  <c:v>0.76589475000000007</c:v>
                </c:pt>
                <c:pt idx="80">
                  <c:v>0.78866152499999997</c:v>
                </c:pt>
                <c:pt idx="81">
                  <c:v>0.77770395000000003</c:v>
                </c:pt>
                <c:pt idx="82">
                  <c:v>0.78411952500000004</c:v>
                </c:pt>
                <c:pt idx="83">
                  <c:v>0.795928725</c:v>
                </c:pt>
                <c:pt idx="84">
                  <c:v>0.75408554999999999</c:v>
                </c:pt>
                <c:pt idx="85">
                  <c:v>0.77407035000000002</c:v>
                </c:pt>
                <c:pt idx="86">
                  <c:v>0.76771155000000002</c:v>
                </c:pt>
                <c:pt idx="87">
                  <c:v>0.73313557500000004</c:v>
                </c:pt>
                <c:pt idx="88">
                  <c:v>0.71678437500000003</c:v>
                </c:pt>
                <c:pt idx="89">
                  <c:v>0.715875975</c:v>
                </c:pt>
                <c:pt idx="90">
                  <c:v>0.70860877499999997</c:v>
                </c:pt>
                <c:pt idx="91">
                  <c:v>0.71496757499999997</c:v>
                </c:pt>
                <c:pt idx="92">
                  <c:v>0.71133397500000006</c:v>
                </c:pt>
                <c:pt idx="93">
                  <c:v>0.71860117499999998</c:v>
                </c:pt>
                <c:pt idx="94">
                  <c:v>0.71405917500000005</c:v>
                </c:pt>
                <c:pt idx="95">
                  <c:v>0.72132637500000008</c:v>
                </c:pt>
                <c:pt idx="96">
                  <c:v>0.72586837500000001</c:v>
                </c:pt>
                <c:pt idx="97">
                  <c:v>0.73676917500000005</c:v>
                </c:pt>
                <c:pt idx="98">
                  <c:v>0.73131877499999998</c:v>
                </c:pt>
                <c:pt idx="99">
                  <c:v>0.8050127250000001</c:v>
                </c:pt>
                <c:pt idx="100">
                  <c:v>0.76316954999999997</c:v>
                </c:pt>
                <c:pt idx="101">
                  <c:v>0.74136795</c:v>
                </c:pt>
                <c:pt idx="102">
                  <c:v>0.74136795</c:v>
                </c:pt>
                <c:pt idx="103">
                  <c:v>0.73676917500000005</c:v>
                </c:pt>
                <c:pt idx="104">
                  <c:v>0.74590995000000004</c:v>
                </c:pt>
                <c:pt idx="105">
                  <c:v>0.72495997499999998</c:v>
                </c:pt>
                <c:pt idx="106">
                  <c:v>0.70860877499999997</c:v>
                </c:pt>
                <c:pt idx="107">
                  <c:v>0.69492600000000004</c:v>
                </c:pt>
                <c:pt idx="108">
                  <c:v>0.68584200000000006</c:v>
                </c:pt>
                <c:pt idx="109">
                  <c:v>0.68130000000000002</c:v>
                </c:pt>
              </c:numCache>
            </c:numRef>
          </c:xVal>
          <c:yVal>
            <c:numRef>
              <c:f>'Density of States Data'!$A$2:$A$111</c:f>
              <c:numCache>
                <c:formatCode>General</c:formatCode>
                <c:ptCount val="110"/>
                <c:pt idx="0">
                  <c:v>0.59099999999999997</c:v>
                </c:pt>
                <c:pt idx="1">
                  <c:v>0.68189999999999995</c:v>
                </c:pt>
                <c:pt idx="2">
                  <c:v>0.77280000000000004</c:v>
                </c:pt>
                <c:pt idx="3">
                  <c:v>0.86380000000000001</c:v>
                </c:pt>
                <c:pt idx="4">
                  <c:v>0.95469999999999999</c:v>
                </c:pt>
                <c:pt idx="5">
                  <c:v>1.0456000000000001</c:v>
                </c:pt>
                <c:pt idx="6">
                  <c:v>1.1365000000000001</c:v>
                </c:pt>
                <c:pt idx="7">
                  <c:v>1.2274</c:v>
                </c:pt>
                <c:pt idx="8">
                  <c:v>1.3184</c:v>
                </c:pt>
                <c:pt idx="9">
                  <c:v>1.4093</c:v>
                </c:pt>
                <c:pt idx="10">
                  <c:v>1.5002</c:v>
                </c:pt>
                <c:pt idx="11">
                  <c:v>1.5911</c:v>
                </c:pt>
                <c:pt idx="12">
                  <c:v>1.6819999999999999</c:v>
                </c:pt>
                <c:pt idx="13">
                  <c:v>1.7729999999999999</c:v>
                </c:pt>
                <c:pt idx="14">
                  <c:v>1.8638999999999999</c:v>
                </c:pt>
                <c:pt idx="15">
                  <c:v>1.9548000000000001</c:v>
                </c:pt>
                <c:pt idx="16">
                  <c:v>2.0457000000000001</c:v>
                </c:pt>
                <c:pt idx="17">
                  <c:v>2.1366999999999998</c:v>
                </c:pt>
                <c:pt idx="18">
                  <c:v>2.2275999999999998</c:v>
                </c:pt>
                <c:pt idx="19">
                  <c:v>2.3184999999999998</c:v>
                </c:pt>
                <c:pt idx="20">
                  <c:v>2.4094000000000002</c:v>
                </c:pt>
                <c:pt idx="21">
                  <c:v>2.5003000000000002</c:v>
                </c:pt>
                <c:pt idx="22">
                  <c:v>2.5912999999999999</c:v>
                </c:pt>
                <c:pt idx="23">
                  <c:v>2.6821999999999999</c:v>
                </c:pt>
                <c:pt idx="24">
                  <c:v>2.7730999999999999</c:v>
                </c:pt>
                <c:pt idx="25">
                  <c:v>2.8639999999999999</c:v>
                </c:pt>
                <c:pt idx="26">
                  <c:v>2.9548999999999999</c:v>
                </c:pt>
                <c:pt idx="27">
                  <c:v>3.0459000000000001</c:v>
                </c:pt>
                <c:pt idx="28">
                  <c:v>3.1368</c:v>
                </c:pt>
                <c:pt idx="29">
                  <c:v>3.2277</c:v>
                </c:pt>
                <c:pt idx="30">
                  <c:v>3.3186</c:v>
                </c:pt>
                <c:pt idx="31">
                  <c:v>3.4096000000000002</c:v>
                </c:pt>
                <c:pt idx="32">
                  <c:v>3.5005000000000002</c:v>
                </c:pt>
                <c:pt idx="33">
                  <c:v>3.5914000000000001</c:v>
                </c:pt>
                <c:pt idx="34">
                  <c:v>3.6823000000000001</c:v>
                </c:pt>
                <c:pt idx="35">
                  <c:v>3.7732000000000001</c:v>
                </c:pt>
                <c:pt idx="36">
                  <c:v>3.8641999999999999</c:v>
                </c:pt>
                <c:pt idx="37">
                  <c:v>3.9550999999999998</c:v>
                </c:pt>
                <c:pt idx="38">
                  <c:v>4.0460000000000003</c:v>
                </c:pt>
                <c:pt idx="39">
                  <c:v>4.1368999999999998</c:v>
                </c:pt>
                <c:pt idx="40">
                  <c:v>4.2279</c:v>
                </c:pt>
                <c:pt idx="41">
                  <c:v>4.3188000000000004</c:v>
                </c:pt>
                <c:pt idx="42">
                  <c:v>4.4097</c:v>
                </c:pt>
                <c:pt idx="43">
                  <c:v>4.5006000000000004</c:v>
                </c:pt>
                <c:pt idx="44">
                  <c:v>4.5914999999999999</c:v>
                </c:pt>
                <c:pt idx="45">
                  <c:v>4.6825000000000001</c:v>
                </c:pt>
                <c:pt idx="46">
                  <c:v>4.7733999999999996</c:v>
                </c:pt>
                <c:pt idx="47">
                  <c:v>4.8643000000000001</c:v>
                </c:pt>
                <c:pt idx="48">
                  <c:v>4.9551999999999996</c:v>
                </c:pt>
                <c:pt idx="49">
                  <c:v>5.0461</c:v>
                </c:pt>
                <c:pt idx="50">
                  <c:v>5.1371000000000002</c:v>
                </c:pt>
                <c:pt idx="51">
                  <c:v>5.2279999999999998</c:v>
                </c:pt>
                <c:pt idx="52">
                  <c:v>5.3189000000000002</c:v>
                </c:pt>
                <c:pt idx="53">
                  <c:v>5.4097999999999997</c:v>
                </c:pt>
                <c:pt idx="54">
                  <c:v>5.5007999999999999</c:v>
                </c:pt>
                <c:pt idx="55">
                  <c:v>5.5917000000000003</c:v>
                </c:pt>
                <c:pt idx="56">
                  <c:v>5.6825999999999999</c:v>
                </c:pt>
                <c:pt idx="57">
                  <c:v>5.7735000000000003</c:v>
                </c:pt>
                <c:pt idx="58">
                  <c:v>5.8643999999999998</c:v>
                </c:pt>
                <c:pt idx="59">
                  <c:v>5.9554</c:v>
                </c:pt>
                <c:pt idx="60">
                  <c:v>6.0462999999999996</c:v>
                </c:pt>
                <c:pt idx="61">
                  <c:v>6.1372</c:v>
                </c:pt>
                <c:pt idx="62">
                  <c:v>6.2281000000000004</c:v>
                </c:pt>
                <c:pt idx="63">
                  <c:v>6.319</c:v>
                </c:pt>
                <c:pt idx="64">
                  <c:v>6.41</c:v>
                </c:pt>
                <c:pt idx="65">
                  <c:v>6.5008999999999997</c:v>
                </c:pt>
                <c:pt idx="66">
                  <c:v>6.5918000000000001</c:v>
                </c:pt>
                <c:pt idx="67">
                  <c:v>6.6826999999999996</c:v>
                </c:pt>
                <c:pt idx="68">
                  <c:v>6.7736999999999998</c:v>
                </c:pt>
                <c:pt idx="69">
                  <c:v>6.8646000000000003</c:v>
                </c:pt>
                <c:pt idx="70">
                  <c:v>6.9554999999999998</c:v>
                </c:pt>
                <c:pt idx="71">
                  <c:v>7.0464000000000002</c:v>
                </c:pt>
                <c:pt idx="72">
                  <c:v>7.1372999999999998</c:v>
                </c:pt>
                <c:pt idx="73">
                  <c:v>7.2282999999999999</c:v>
                </c:pt>
                <c:pt idx="74">
                  <c:v>7.3192000000000004</c:v>
                </c:pt>
                <c:pt idx="75">
                  <c:v>7.4100999999999999</c:v>
                </c:pt>
                <c:pt idx="76">
                  <c:v>7.5010000000000003</c:v>
                </c:pt>
                <c:pt idx="77">
                  <c:v>7.5918999999999999</c:v>
                </c:pt>
                <c:pt idx="78">
                  <c:v>7.6829000000000001</c:v>
                </c:pt>
                <c:pt idx="79">
                  <c:v>7.7737999999999996</c:v>
                </c:pt>
                <c:pt idx="80">
                  <c:v>7.8647</c:v>
                </c:pt>
                <c:pt idx="81">
                  <c:v>7.9555999999999996</c:v>
                </c:pt>
                <c:pt idx="82">
                  <c:v>8.0465999999999998</c:v>
                </c:pt>
                <c:pt idx="83">
                  <c:v>8.1374999999999993</c:v>
                </c:pt>
                <c:pt idx="84">
                  <c:v>8.2284000000000006</c:v>
                </c:pt>
                <c:pt idx="85">
                  <c:v>8.3193000000000001</c:v>
                </c:pt>
                <c:pt idx="86">
                  <c:v>8.4101999999999997</c:v>
                </c:pt>
                <c:pt idx="87">
                  <c:v>8.5012000000000008</c:v>
                </c:pt>
                <c:pt idx="88">
                  <c:v>8.5921000000000003</c:v>
                </c:pt>
                <c:pt idx="89">
                  <c:v>8.6829999999999998</c:v>
                </c:pt>
                <c:pt idx="90">
                  <c:v>8.7738999999999994</c:v>
                </c:pt>
                <c:pt idx="91">
                  <c:v>8.8648000000000007</c:v>
                </c:pt>
                <c:pt idx="92">
                  <c:v>8.9558</c:v>
                </c:pt>
                <c:pt idx="93">
                  <c:v>9.0466999999999995</c:v>
                </c:pt>
                <c:pt idx="94">
                  <c:v>9.1376000000000008</c:v>
                </c:pt>
                <c:pt idx="95">
                  <c:v>9.2285000000000004</c:v>
                </c:pt>
                <c:pt idx="96">
                  <c:v>9.3194999999999997</c:v>
                </c:pt>
                <c:pt idx="97">
                  <c:v>9.4103999999999992</c:v>
                </c:pt>
                <c:pt idx="98">
                  <c:v>9.5013000000000005</c:v>
                </c:pt>
                <c:pt idx="99">
                  <c:v>9.5922000000000001</c:v>
                </c:pt>
                <c:pt idx="100">
                  <c:v>9.6830999999999996</c:v>
                </c:pt>
                <c:pt idx="101">
                  <c:v>9.7741000000000007</c:v>
                </c:pt>
                <c:pt idx="102">
                  <c:v>9.8650000000000002</c:v>
                </c:pt>
                <c:pt idx="103">
                  <c:v>9.9558999999999997</c:v>
                </c:pt>
                <c:pt idx="104">
                  <c:v>10.046799999999999</c:v>
                </c:pt>
                <c:pt idx="105">
                  <c:v>10.137700000000001</c:v>
                </c:pt>
                <c:pt idx="106">
                  <c:v>10.2287</c:v>
                </c:pt>
                <c:pt idx="107">
                  <c:v>10.319599999999999</c:v>
                </c:pt>
                <c:pt idx="108">
                  <c:v>10.410500000000001</c:v>
                </c:pt>
                <c:pt idx="109">
                  <c:v>10.5014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3-B321-4569-9019-70A81094D578}"/>
            </c:ext>
          </c:extLst>
        </c:ser>
        <c:ser>
          <c:idx val="58"/>
          <c:order val="58"/>
          <c:marker>
            <c:symbol val="none"/>
          </c:marker>
          <c:yVal>
            <c:numRef>
              <c:f>'Density of States Data'!$B$1:$B$2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4-B321-4569-9019-70A81094D5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2017432"/>
        <c:axId val="302022680"/>
      </c:scatterChart>
      <c:valAx>
        <c:axId val="302017432"/>
        <c:scaling>
          <c:orientation val="minMax"/>
          <c:max val="0.8516250000000000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
Brillouin Zone Direction</a:t>
                </a:r>
              </a:p>
            </c:rich>
          </c:tx>
          <c:overlay val="0"/>
        </c:title>
        <c:majorTickMark val="none"/>
        <c:minorTickMark val="none"/>
        <c:tickLblPos val="none"/>
        <c:crossAx val="302022680"/>
        <c:crosses val="autoZero"/>
        <c:crossBetween val="midCat"/>
      </c:valAx>
      <c:valAx>
        <c:axId val="302022680"/>
        <c:scaling>
          <c:orientation val="minMax"/>
          <c:max val="11"/>
          <c:min val="-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 (THz)</a:t>
                </a:r>
              </a:p>
            </c:rich>
          </c:tx>
          <c:overlay val="0"/>
        </c:title>
        <c:majorTickMark val="out"/>
        <c:minorTickMark val="none"/>
        <c:tickLblPos val="nextTo"/>
        <c:crossAx val="302017432"/>
        <c:crosses val="autoZero"/>
        <c:crossBetween val="midCat"/>
      </c:valAx>
      <c:spPr>
        <a:noFill/>
        <a:extLst>
          <a:ext uri="{909E8E84-426E-40DD-AFC4-6F175D3DCCD1}">
            <a14:hiddenFill xmlns:a14="http://schemas.microsoft.com/office/drawing/2010/main">
              <a:solidFill>
                <a:sysClr val="window" lastClr="FFFFFF"/>
              </a:solidFill>
            </a14:hiddenFill>
          </a:ext>
        </a:extLst>
      </c:spPr>
    </c:plotArea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06096171940771"/>
          <c:y val="0.16567398851731208"/>
          <c:w val="0.79734784331203878"/>
          <c:h val="0.66891032545762596"/>
        </c:manualLayout>
      </c:layout>
      <c:scatterChart>
        <c:scatterStyle val="lineMarker"/>
        <c:varyColors val="0"/>
        <c:ser>
          <c:idx val="0"/>
          <c:order val="0"/>
          <c:tx>
            <c:v>Fake</c:v>
          </c:tx>
          <c:marker>
            <c:symbol val="none"/>
          </c:marker>
          <c:smooth val="0"/>
          <c:extLst>
            <c:ext xmlns:c16="http://schemas.microsoft.com/office/drawing/2014/chart" uri="{C3380CC4-5D6E-409C-BE32-E72D297353CC}">
              <c16:uniqueId val="{00000000-9BEF-4920-8BC2-913950D13E4E}"/>
            </c:ext>
          </c:extLst>
        </c:ser>
        <c:ser>
          <c:idx val="1"/>
          <c:order val="1"/>
          <c:tx>
            <c:v>band 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'[PhononDispersion MnAl-1.4.xlsx]Dispersion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1.84E-2</c:v>
                </c:pt>
                <c:pt idx="2">
                  <c:v>3.6700000000000003E-2</c:v>
                </c:pt>
                <c:pt idx="3">
                  <c:v>5.5100000000000003E-2</c:v>
                </c:pt>
                <c:pt idx="4">
                  <c:v>7.3499999999999996E-2</c:v>
                </c:pt>
                <c:pt idx="5">
                  <c:v>9.1899999999999996E-2</c:v>
                </c:pt>
                <c:pt idx="6">
                  <c:v>0.11020000000000001</c:v>
                </c:pt>
                <c:pt idx="7">
                  <c:v>0.12859999999999999</c:v>
                </c:pt>
                <c:pt idx="8">
                  <c:v>0.14699999999999999</c:v>
                </c:pt>
                <c:pt idx="9">
                  <c:v>0.1653</c:v>
                </c:pt>
                <c:pt idx="10">
                  <c:v>0.1837</c:v>
                </c:pt>
                <c:pt idx="11">
                  <c:v>0.2021</c:v>
                </c:pt>
                <c:pt idx="12">
                  <c:v>0.2205</c:v>
                </c:pt>
                <c:pt idx="13">
                  <c:v>0.23880000000000001</c:v>
                </c:pt>
                <c:pt idx="14">
                  <c:v>0.25719999999999998</c:v>
                </c:pt>
                <c:pt idx="15">
                  <c:v>0.2702</c:v>
                </c:pt>
                <c:pt idx="16">
                  <c:v>0.28320000000000001</c:v>
                </c:pt>
                <c:pt idx="17">
                  <c:v>0.29620000000000002</c:v>
                </c:pt>
                <c:pt idx="18">
                  <c:v>0.30919999999999997</c:v>
                </c:pt>
                <c:pt idx="19">
                  <c:v>0.32219999999999999</c:v>
                </c:pt>
                <c:pt idx="20">
                  <c:v>0.3352</c:v>
                </c:pt>
                <c:pt idx="21">
                  <c:v>0.34820000000000001</c:v>
                </c:pt>
                <c:pt idx="22">
                  <c:v>0.36109999999999998</c:v>
                </c:pt>
                <c:pt idx="23">
                  <c:v>0.37409999999999999</c:v>
                </c:pt>
                <c:pt idx="24">
                  <c:v>0.3871</c:v>
                </c:pt>
                <c:pt idx="25">
                  <c:v>0.40010000000000001</c:v>
                </c:pt>
                <c:pt idx="26">
                  <c:v>0.41310000000000002</c:v>
                </c:pt>
                <c:pt idx="27">
                  <c:v>0.42609999999999998</c:v>
                </c:pt>
                <c:pt idx="28">
                  <c:v>0.43909999999999999</c:v>
                </c:pt>
                <c:pt idx="29">
                  <c:v>0.4521</c:v>
                </c:pt>
                <c:pt idx="30">
                  <c:v>0.46510000000000001</c:v>
                </c:pt>
                <c:pt idx="31">
                  <c:v>0.47810000000000002</c:v>
                </c:pt>
                <c:pt idx="32">
                  <c:v>0.49109999999999998</c:v>
                </c:pt>
                <c:pt idx="33">
                  <c:v>0.504</c:v>
                </c:pt>
                <c:pt idx="34">
                  <c:v>0.51700000000000002</c:v>
                </c:pt>
                <c:pt idx="35">
                  <c:v>0.53</c:v>
                </c:pt>
                <c:pt idx="36">
                  <c:v>0.54300000000000004</c:v>
                </c:pt>
                <c:pt idx="37">
                  <c:v>0.55600000000000005</c:v>
                </c:pt>
                <c:pt idx="38">
                  <c:v>0.56899999999999995</c:v>
                </c:pt>
                <c:pt idx="39">
                  <c:v>0.58199999999999996</c:v>
                </c:pt>
                <c:pt idx="40">
                  <c:v>0.59499999999999997</c:v>
                </c:pt>
                <c:pt idx="41">
                  <c:v>0.60799999999999998</c:v>
                </c:pt>
                <c:pt idx="42">
                  <c:v>0.621</c:v>
                </c:pt>
                <c:pt idx="43">
                  <c:v>0.63119999999999998</c:v>
                </c:pt>
                <c:pt idx="44">
                  <c:v>0.64139999999999997</c:v>
                </c:pt>
                <c:pt idx="45">
                  <c:v>0.65159999999999996</c:v>
                </c:pt>
                <c:pt idx="46">
                  <c:v>0.66180000000000005</c:v>
                </c:pt>
                <c:pt idx="47">
                  <c:v>0.67200000000000004</c:v>
                </c:pt>
                <c:pt idx="48">
                  <c:v>0.68230000000000002</c:v>
                </c:pt>
                <c:pt idx="49">
                  <c:v>0.6925</c:v>
                </c:pt>
                <c:pt idx="50">
                  <c:v>0.70269999999999999</c:v>
                </c:pt>
                <c:pt idx="51">
                  <c:v>0.71289999999999998</c:v>
                </c:pt>
                <c:pt idx="52">
                  <c:v>0.72309999999999997</c:v>
                </c:pt>
                <c:pt idx="53">
                  <c:v>0.73329999999999995</c:v>
                </c:pt>
                <c:pt idx="54">
                  <c:v>0.74360000000000004</c:v>
                </c:pt>
                <c:pt idx="55">
                  <c:v>0.75380000000000003</c:v>
                </c:pt>
                <c:pt idx="56">
                  <c:v>0.76400000000000001</c:v>
                </c:pt>
                <c:pt idx="57">
                  <c:v>0.7823</c:v>
                </c:pt>
                <c:pt idx="58">
                  <c:v>0.80069999999999997</c:v>
                </c:pt>
                <c:pt idx="59">
                  <c:v>0.81910000000000005</c:v>
                </c:pt>
                <c:pt idx="60">
                  <c:v>0.83750000000000002</c:v>
                </c:pt>
                <c:pt idx="61">
                  <c:v>0.85580000000000001</c:v>
                </c:pt>
                <c:pt idx="62">
                  <c:v>0.87419999999999998</c:v>
                </c:pt>
                <c:pt idx="63">
                  <c:v>0.89259999999999995</c:v>
                </c:pt>
                <c:pt idx="64">
                  <c:v>0.91100000000000003</c:v>
                </c:pt>
                <c:pt idx="65">
                  <c:v>0.92930000000000001</c:v>
                </c:pt>
                <c:pt idx="66">
                  <c:v>0.94769999999999999</c:v>
                </c:pt>
                <c:pt idx="67">
                  <c:v>0.96609999999999996</c:v>
                </c:pt>
                <c:pt idx="68">
                  <c:v>0.98450000000000004</c:v>
                </c:pt>
                <c:pt idx="69">
                  <c:v>1.0027999999999999</c:v>
                </c:pt>
                <c:pt idx="70">
                  <c:v>1.0212000000000001</c:v>
                </c:pt>
                <c:pt idx="71">
                  <c:v>1.0342</c:v>
                </c:pt>
                <c:pt idx="72">
                  <c:v>1.0471999999999999</c:v>
                </c:pt>
                <c:pt idx="73">
                  <c:v>1.0602</c:v>
                </c:pt>
                <c:pt idx="74">
                  <c:v>1.0731999999999999</c:v>
                </c:pt>
                <c:pt idx="75">
                  <c:v>1.0861000000000001</c:v>
                </c:pt>
                <c:pt idx="76">
                  <c:v>1.0991</c:v>
                </c:pt>
                <c:pt idx="77">
                  <c:v>1.1121000000000001</c:v>
                </c:pt>
                <c:pt idx="78">
                  <c:v>1.1251</c:v>
                </c:pt>
                <c:pt idx="79">
                  <c:v>1.1380999999999999</c:v>
                </c:pt>
                <c:pt idx="80">
                  <c:v>1.1511</c:v>
                </c:pt>
                <c:pt idx="81">
                  <c:v>1.1640999999999999</c:v>
                </c:pt>
                <c:pt idx="82">
                  <c:v>1.1771</c:v>
                </c:pt>
                <c:pt idx="83">
                  <c:v>1.1900999999999999</c:v>
                </c:pt>
                <c:pt idx="84">
                  <c:v>1.2031000000000001</c:v>
                </c:pt>
                <c:pt idx="85">
                  <c:v>1.2161</c:v>
                </c:pt>
                <c:pt idx="86">
                  <c:v>1.2290000000000001</c:v>
                </c:pt>
                <c:pt idx="87">
                  <c:v>1.2421</c:v>
                </c:pt>
                <c:pt idx="88">
                  <c:v>1.2549999999999999</c:v>
                </c:pt>
                <c:pt idx="89">
                  <c:v>1.268</c:v>
                </c:pt>
                <c:pt idx="90">
                  <c:v>1.2809999999999999</c:v>
                </c:pt>
                <c:pt idx="91">
                  <c:v>1.294</c:v>
                </c:pt>
                <c:pt idx="92">
                  <c:v>1.3069999999999999</c:v>
                </c:pt>
                <c:pt idx="93">
                  <c:v>1.32</c:v>
                </c:pt>
                <c:pt idx="94">
                  <c:v>1.333</c:v>
                </c:pt>
                <c:pt idx="95">
                  <c:v>1.3460000000000001</c:v>
                </c:pt>
                <c:pt idx="96">
                  <c:v>1.359</c:v>
                </c:pt>
                <c:pt idx="97">
                  <c:v>1.3720000000000001</c:v>
                </c:pt>
                <c:pt idx="98">
                  <c:v>1.3849</c:v>
                </c:pt>
              </c:numCache>
            </c:numRef>
          </c:xVal>
          <c:yVal>
            <c:numRef>
              <c:f>'[PhononDispersion MnAl-1.4.xlsx]Dispersion Data'!$B$1:$B$99</c:f>
              <c:numCache>
                <c:formatCode>General</c:formatCode>
                <c:ptCount val="99"/>
                <c:pt idx="0">
                  <c:v>-1.6E-2</c:v>
                </c:pt>
                <c:pt idx="1">
                  <c:v>0.86099999999999999</c:v>
                </c:pt>
                <c:pt idx="2">
                  <c:v>1.6990000000000001</c:v>
                </c:pt>
                <c:pt idx="3">
                  <c:v>2.492</c:v>
                </c:pt>
                <c:pt idx="4">
                  <c:v>3.226</c:v>
                </c:pt>
                <c:pt idx="5">
                  <c:v>3.891</c:v>
                </c:pt>
                <c:pt idx="6">
                  <c:v>4.4850000000000003</c:v>
                </c:pt>
                <c:pt idx="7">
                  <c:v>5.008</c:v>
                </c:pt>
                <c:pt idx="8">
                  <c:v>5.4630000000000001</c:v>
                </c:pt>
                <c:pt idx="9">
                  <c:v>5.8529999999999998</c:v>
                </c:pt>
                <c:pt idx="10">
                  <c:v>6.1779999999999999</c:v>
                </c:pt>
                <c:pt idx="11">
                  <c:v>6.4359999999999999</c:v>
                </c:pt>
                <c:pt idx="12">
                  <c:v>6.6239999999999997</c:v>
                </c:pt>
                <c:pt idx="13">
                  <c:v>6.7380000000000004</c:v>
                </c:pt>
                <c:pt idx="14">
                  <c:v>6.7770000000000001</c:v>
                </c:pt>
                <c:pt idx="15">
                  <c:v>6.758</c:v>
                </c:pt>
                <c:pt idx="16">
                  <c:v>6.702</c:v>
                </c:pt>
                <c:pt idx="17">
                  <c:v>6.61</c:v>
                </c:pt>
                <c:pt idx="18">
                  <c:v>6.4820000000000002</c:v>
                </c:pt>
                <c:pt idx="19">
                  <c:v>6.3230000000000004</c:v>
                </c:pt>
                <c:pt idx="20">
                  <c:v>6.1360000000000001</c:v>
                </c:pt>
                <c:pt idx="21">
                  <c:v>5.9269999999999996</c:v>
                </c:pt>
                <c:pt idx="22">
                  <c:v>5.7050000000000001</c:v>
                </c:pt>
                <c:pt idx="23">
                  <c:v>5.4809999999999999</c:v>
                </c:pt>
                <c:pt idx="24">
                  <c:v>5.2670000000000003</c:v>
                </c:pt>
                <c:pt idx="25">
                  <c:v>5.0780000000000003</c:v>
                </c:pt>
                <c:pt idx="26">
                  <c:v>4.9290000000000003</c:v>
                </c:pt>
                <c:pt idx="27">
                  <c:v>4.8330000000000002</c:v>
                </c:pt>
                <c:pt idx="28">
                  <c:v>4.8</c:v>
                </c:pt>
                <c:pt idx="29">
                  <c:v>4.7539999999999996</c:v>
                </c:pt>
                <c:pt idx="30">
                  <c:v>4.6210000000000004</c:v>
                </c:pt>
                <c:pt idx="31">
                  <c:v>4.4160000000000004</c:v>
                </c:pt>
                <c:pt idx="32">
                  <c:v>4.1559999999999997</c:v>
                </c:pt>
                <c:pt idx="33">
                  <c:v>3.85</c:v>
                </c:pt>
                <c:pt idx="34">
                  <c:v>3.508</c:v>
                </c:pt>
                <c:pt idx="35">
                  <c:v>3.1360000000000001</c:v>
                </c:pt>
                <c:pt idx="36">
                  <c:v>2.738</c:v>
                </c:pt>
                <c:pt idx="37">
                  <c:v>2.3170000000000002</c:v>
                </c:pt>
                <c:pt idx="38">
                  <c:v>1.877</c:v>
                </c:pt>
                <c:pt idx="39">
                  <c:v>1.421</c:v>
                </c:pt>
                <c:pt idx="40">
                  <c:v>0.95399999999999996</c:v>
                </c:pt>
                <c:pt idx="41">
                  <c:v>0.47899999999999998</c:v>
                </c:pt>
                <c:pt idx="42">
                  <c:v>-1.6E-2</c:v>
                </c:pt>
                <c:pt idx="43">
                  <c:v>0.5</c:v>
                </c:pt>
                <c:pt idx="44">
                  <c:v>0.998</c:v>
                </c:pt>
                <c:pt idx="45">
                  <c:v>1.4890000000000001</c:v>
                </c:pt>
                <c:pt idx="46">
                  <c:v>1.972</c:v>
                </c:pt>
                <c:pt idx="47">
                  <c:v>2.4430000000000001</c:v>
                </c:pt>
                <c:pt idx="48">
                  <c:v>2.899</c:v>
                </c:pt>
                <c:pt idx="49">
                  <c:v>3.3359999999999999</c:v>
                </c:pt>
                <c:pt idx="50">
                  <c:v>3.7519999999999998</c:v>
                </c:pt>
                <c:pt idx="51">
                  <c:v>4.1399999999999997</c:v>
                </c:pt>
                <c:pt idx="52">
                  <c:v>4.4939999999999998</c:v>
                </c:pt>
                <c:pt idx="53">
                  <c:v>4.8049999999999997</c:v>
                </c:pt>
                <c:pt idx="54">
                  <c:v>5.0570000000000004</c:v>
                </c:pt>
                <c:pt idx="55">
                  <c:v>5.2270000000000003</c:v>
                </c:pt>
                <c:pt idx="56">
                  <c:v>5.2880000000000003</c:v>
                </c:pt>
                <c:pt idx="57">
                  <c:v>5.2030000000000003</c:v>
                </c:pt>
                <c:pt idx="58">
                  <c:v>4.9930000000000003</c:v>
                </c:pt>
                <c:pt idx="59">
                  <c:v>4.7480000000000002</c:v>
                </c:pt>
                <c:pt idx="60">
                  <c:v>4.5579999999999998</c:v>
                </c:pt>
                <c:pt idx="61">
                  <c:v>4.484</c:v>
                </c:pt>
                <c:pt idx="62">
                  <c:v>4.5609999999999999</c:v>
                </c:pt>
                <c:pt idx="63">
                  <c:v>4.5549999999999997</c:v>
                </c:pt>
                <c:pt idx="64">
                  <c:v>4.6360000000000001</c:v>
                </c:pt>
                <c:pt idx="65">
                  <c:v>4.7859999999999996</c:v>
                </c:pt>
                <c:pt idx="66">
                  <c:v>4.9720000000000004</c:v>
                </c:pt>
                <c:pt idx="67">
                  <c:v>5.1619999999999999</c:v>
                </c:pt>
                <c:pt idx="68">
                  <c:v>5.3239999999999998</c:v>
                </c:pt>
                <c:pt idx="69">
                  <c:v>5.4329999999999998</c:v>
                </c:pt>
                <c:pt idx="70">
                  <c:v>5.4710000000000001</c:v>
                </c:pt>
                <c:pt idx="71">
                  <c:v>5.452</c:v>
                </c:pt>
                <c:pt idx="72">
                  <c:v>5.3959999999999999</c:v>
                </c:pt>
                <c:pt idx="73">
                  <c:v>5.306</c:v>
                </c:pt>
                <c:pt idx="74">
                  <c:v>5.1890000000000001</c:v>
                </c:pt>
                <c:pt idx="75">
                  <c:v>5.0519999999999996</c:v>
                </c:pt>
                <c:pt idx="76">
                  <c:v>4.9029999999999996</c:v>
                </c:pt>
                <c:pt idx="77">
                  <c:v>4.7480000000000002</c:v>
                </c:pt>
                <c:pt idx="78">
                  <c:v>4.5970000000000004</c:v>
                </c:pt>
                <c:pt idx="79">
                  <c:v>4.4550000000000001</c:v>
                </c:pt>
                <c:pt idx="80">
                  <c:v>4.1909999999999998</c:v>
                </c:pt>
                <c:pt idx="81">
                  <c:v>3.8439999999999999</c:v>
                </c:pt>
                <c:pt idx="82">
                  <c:v>3.5659999999999998</c:v>
                </c:pt>
                <c:pt idx="83">
                  <c:v>3.383</c:v>
                </c:pt>
                <c:pt idx="84">
                  <c:v>3.319</c:v>
                </c:pt>
                <c:pt idx="85">
                  <c:v>3.3359999999999999</c:v>
                </c:pt>
                <c:pt idx="86">
                  <c:v>3.3879999999999999</c:v>
                </c:pt>
                <c:pt idx="87">
                  <c:v>3.4729999999999999</c:v>
                </c:pt>
                <c:pt idx="88">
                  <c:v>3.59</c:v>
                </c:pt>
                <c:pt idx="89">
                  <c:v>3.7370000000000001</c:v>
                </c:pt>
                <c:pt idx="90">
                  <c:v>3.91</c:v>
                </c:pt>
                <c:pt idx="91">
                  <c:v>4.1050000000000004</c:v>
                </c:pt>
                <c:pt idx="92">
                  <c:v>4.3170000000000002</c:v>
                </c:pt>
                <c:pt idx="93">
                  <c:v>4.5380000000000003</c:v>
                </c:pt>
                <c:pt idx="94">
                  <c:v>4.7569999999999997</c:v>
                </c:pt>
                <c:pt idx="95">
                  <c:v>4.9610000000000003</c:v>
                </c:pt>
                <c:pt idx="96">
                  <c:v>5.1310000000000002</c:v>
                </c:pt>
                <c:pt idx="97">
                  <c:v>5.2469999999999999</c:v>
                </c:pt>
                <c:pt idx="98">
                  <c:v>5.2880000000000003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BEF-4920-8BC2-913950D13E4E}"/>
            </c:ext>
          </c:extLst>
        </c:ser>
        <c:ser>
          <c:idx val="2"/>
          <c:order val="2"/>
          <c:tx>
            <c:v>band 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'[PhononDispersion MnAl-1.4.xlsx]Dispersion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1.84E-2</c:v>
                </c:pt>
                <c:pt idx="2">
                  <c:v>3.6700000000000003E-2</c:v>
                </c:pt>
                <c:pt idx="3">
                  <c:v>5.5100000000000003E-2</c:v>
                </c:pt>
                <c:pt idx="4">
                  <c:v>7.3499999999999996E-2</c:v>
                </c:pt>
                <c:pt idx="5">
                  <c:v>9.1899999999999996E-2</c:v>
                </c:pt>
                <c:pt idx="6">
                  <c:v>0.11020000000000001</c:v>
                </c:pt>
                <c:pt idx="7">
                  <c:v>0.12859999999999999</c:v>
                </c:pt>
                <c:pt idx="8">
                  <c:v>0.14699999999999999</c:v>
                </c:pt>
                <c:pt idx="9">
                  <c:v>0.1653</c:v>
                </c:pt>
                <c:pt idx="10">
                  <c:v>0.1837</c:v>
                </c:pt>
                <c:pt idx="11">
                  <c:v>0.2021</c:v>
                </c:pt>
                <c:pt idx="12">
                  <c:v>0.2205</c:v>
                </c:pt>
                <c:pt idx="13">
                  <c:v>0.23880000000000001</c:v>
                </c:pt>
                <c:pt idx="14">
                  <c:v>0.25719999999999998</c:v>
                </c:pt>
                <c:pt idx="15">
                  <c:v>0.2702</c:v>
                </c:pt>
                <c:pt idx="16">
                  <c:v>0.28320000000000001</c:v>
                </c:pt>
                <c:pt idx="17">
                  <c:v>0.29620000000000002</c:v>
                </c:pt>
                <c:pt idx="18">
                  <c:v>0.30919999999999997</c:v>
                </c:pt>
                <c:pt idx="19">
                  <c:v>0.32219999999999999</c:v>
                </c:pt>
                <c:pt idx="20">
                  <c:v>0.3352</c:v>
                </c:pt>
                <c:pt idx="21">
                  <c:v>0.34820000000000001</c:v>
                </c:pt>
                <c:pt idx="22">
                  <c:v>0.36109999999999998</c:v>
                </c:pt>
                <c:pt idx="23">
                  <c:v>0.37409999999999999</c:v>
                </c:pt>
                <c:pt idx="24">
                  <c:v>0.3871</c:v>
                </c:pt>
                <c:pt idx="25">
                  <c:v>0.40010000000000001</c:v>
                </c:pt>
                <c:pt idx="26">
                  <c:v>0.41310000000000002</c:v>
                </c:pt>
                <c:pt idx="27">
                  <c:v>0.42609999999999998</c:v>
                </c:pt>
                <c:pt idx="28">
                  <c:v>0.43909999999999999</c:v>
                </c:pt>
                <c:pt idx="29">
                  <c:v>0.4521</c:v>
                </c:pt>
                <c:pt idx="30">
                  <c:v>0.46510000000000001</c:v>
                </c:pt>
                <c:pt idx="31">
                  <c:v>0.47810000000000002</c:v>
                </c:pt>
                <c:pt idx="32">
                  <c:v>0.49109999999999998</c:v>
                </c:pt>
                <c:pt idx="33">
                  <c:v>0.504</c:v>
                </c:pt>
                <c:pt idx="34">
                  <c:v>0.51700000000000002</c:v>
                </c:pt>
                <c:pt idx="35">
                  <c:v>0.53</c:v>
                </c:pt>
                <c:pt idx="36">
                  <c:v>0.54300000000000004</c:v>
                </c:pt>
                <c:pt idx="37">
                  <c:v>0.55600000000000005</c:v>
                </c:pt>
                <c:pt idx="38">
                  <c:v>0.56899999999999995</c:v>
                </c:pt>
                <c:pt idx="39">
                  <c:v>0.58199999999999996</c:v>
                </c:pt>
                <c:pt idx="40">
                  <c:v>0.59499999999999997</c:v>
                </c:pt>
                <c:pt idx="41">
                  <c:v>0.60799999999999998</c:v>
                </c:pt>
                <c:pt idx="42">
                  <c:v>0.621</c:v>
                </c:pt>
                <c:pt idx="43">
                  <c:v>0.63119999999999998</c:v>
                </c:pt>
                <c:pt idx="44">
                  <c:v>0.64139999999999997</c:v>
                </c:pt>
                <c:pt idx="45">
                  <c:v>0.65159999999999996</c:v>
                </c:pt>
                <c:pt idx="46">
                  <c:v>0.66180000000000005</c:v>
                </c:pt>
                <c:pt idx="47">
                  <c:v>0.67200000000000004</c:v>
                </c:pt>
                <c:pt idx="48">
                  <c:v>0.68230000000000002</c:v>
                </c:pt>
                <c:pt idx="49">
                  <c:v>0.6925</c:v>
                </c:pt>
                <c:pt idx="50">
                  <c:v>0.70269999999999999</c:v>
                </c:pt>
                <c:pt idx="51">
                  <c:v>0.71289999999999998</c:v>
                </c:pt>
                <c:pt idx="52">
                  <c:v>0.72309999999999997</c:v>
                </c:pt>
                <c:pt idx="53">
                  <c:v>0.73329999999999995</c:v>
                </c:pt>
                <c:pt idx="54">
                  <c:v>0.74360000000000004</c:v>
                </c:pt>
                <c:pt idx="55">
                  <c:v>0.75380000000000003</c:v>
                </c:pt>
                <c:pt idx="56">
                  <c:v>0.76400000000000001</c:v>
                </c:pt>
                <c:pt idx="57">
                  <c:v>0.7823</c:v>
                </c:pt>
                <c:pt idx="58">
                  <c:v>0.80069999999999997</c:v>
                </c:pt>
                <c:pt idx="59">
                  <c:v>0.81910000000000005</c:v>
                </c:pt>
                <c:pt idx="60">
                  <c:v>0.83750000000000002</c:v>
                </c:pt>
                <c:pt idx="61">
                  <c:v>0.85580000000000001</c:v>
                </c:pt>
                <c:pt idx="62">
                  <c:v>0.87419999999999998</c:v>
                </c:pt>
                <c:pt idx="63">
                  <c:v>0.89259999999999995</c:v>
                </c:pt>
                <c:pt idx="64">
                  <c:v>0.91100000000000003</c:v>
                </c:pt>
                <c:pt idx="65">
                  <c:v>0.92930000000000001</c:v>
                </c:pt>
                <c:pt idx="66">
                  <c:v>0.94769999999999999</c:v>
                </c:pt>
                <c:pt idx="67">
                  <c:v>0.96609999999999996</c:v>
                </c:pt>
                <c:pt idx="68">
                  <c:v>0.98450000000000004</c:v>
                </c:pt>
                <c:pt idx="69">
                  <c:v>1.0027999999999999</c:v>
                </c:pt>
                <c:pt idx="70">
                  <c:v>1.0212000000000001</c:v>
                </c:pt>
                <c:pt idx="71">
                  <c:v>1.0342</c:v>
                </c:pt>
                <c:pt idx="72">
                  <c:v>1.0471999999999999</c:v>
                </c:pt>
                <c:pt idx="73">
                  <c:v>1.0602</c:v>
                </c:pt>
                <c:pt idx="74">
                  <c:v>1.0731999999999999</c:v>
                </c:pt>
                <c:pt idx="75">
                  <c:v>1.0861000000000001</c:v>
                </c:pt>
                <c:pt idx="76">
                  <c:v>1.0991</c:v>
                </c:pt>
                <c:pt idx="77">
                  <c:v>1.1121000000000001</c:v>
                </c:pt>
                <c:pt idx="78">
                  <c:v>1.1251</c:v>
                </c:pt>
                <c:pt idx="79">
                  <c:v>1.1380999999999999</c:v>
                </c:pt>
                <c:pt idx="80">
                  <c:v>1.1511</c:v>
                </c:pt>
                <c:pt idx="81">
                  <c:v>1.1640999999999999</c:v>
                </c:pt>
                <c:pt idx="82">
                  <c:v>1.1771</c:v>
                </c:pt>
                <c:pt idx="83">
                  <c:v>1.1900999999999999</c:v>
                </c:pt>
                <c:pt idx="84">
                  <c:v>1.2031000000000001</c:v>
                </c:pt>
                <c:pt idx="85">
                  <c:v>1.2161</c:v>
                </c:pt>
                <c:pt idx="86">
                  <c:v>1.2290000000000001</c:v>
                </c:pt>
                <c:pt idx="87">
                  <c:v>1.2421</c:v>
                </c:pt>
                <c:pt idx="88">
                  <c:v>1.2549999999999999</c:v>
                </c:pt>
                <c:pt idx="89">
                  <c:v>1.268</c:v>
                </c:pt>
                <c:pt idx="90">
                  <c:v>1.2809999999999999</c:v>
                </c:pt>
                <c:pt idx="91">
                  <c:v>1.294</c:v>
                </c:pt>
                <c:pt idx="92">
                  <c:v>1.3069999999999999</c:v>
                </c:pt>
                <c:pt idx="93">
                  <c:v>1.32</c:v>
                </c:pt>
                <c:pt idx="94">
                  <c:v>1.333</c:v>
                </c:pt>
                <c:pt idx="95">
                  <c:v>1.3460000000000001</c:v>
                </c:pt>
                <c:pt idx="96">
                  <c:v>1.359</c:v>
                </c:pt>
                <c:pt idx="97">
                  <c:v>1.3720000000000001</c:v>
                </c:pt>
                <c:pt idx="98">
                  <c:v>1.3849</c:v>
                </c:pt>
              </c:numCache>
            </c:numRef>
          </c:xVal>
          <c:yVal>
            <c:numRef>
              <c:f>'[PhononDispersion MnAl-1.4.xlsx]Dispersion Data'!$C$1:$C$99</c:f>
              <c:numCache>
                <c:formatCode>General</c:formatCode>
                <c:ptCount val="99"/>
                <c:pt idx="0">
                  <c:v>-8.9999999999999993E-3</c:v>
                </c:pt>
                <c:pt idx="1">
                  <c:v>0.878</c:v>
                </c:pt>
                <c:pt idx="2">
                  <c:v>1.7509999999999999</c:v>
                </c:pt>
                <c:pt idx="3">
                  <c:v>2.6120000000000001</c:v>
                </c:pt>
                <c:pt idx="4">
                  <c:v>3.45</c:v>
                </c:pt>
                <c:pt idx="5">
                  <c:v>4.2539999999999996</c:v>
                </c:pt>
                <c:pt idx="6">
                  <c:v>5.0110000000000001</c:v>
                </c:pt>
                <c:pt idx="7">
                  <c:v>5.7060000000000004</c:v>
                </c:pt>
                <c:pt idx="8">
                  <c:v>6.282</c:v>
                </c:pt>
                <c:pt idx="9">
                  <c:v>6.46</c:v>
                </c:pt>
                <c:pt idx="10">
                  <c:v>6.58</c:v>
                </c:pt>
                <c:pt idx="11">
                  <c:v>6.6660000000000004</c:v>
                </c:pt>
                <c:pt idx="12">
                  <c:v>6.7279999999999998</c:v>
                </c:pt>
                <c:pt idx="13">
                  <c:v>6.7649999999999997</c:v>
                </c:pt>
                <c:pt idx="14">
                  <c:v>6.7770000000000001</c:v>
                </c:pt>
                <c:pt idx="15">
                  <c:v>6.77</c:v>
                </c:pt>
                <c:pt idx="16">
                  <c:v>6.7510000000000003</c:v>
                </c:pt>
                <c:pt idx="17">
                  <c:v>6.7190000000000003</c:v>
                </c:pt>
                <c:pt idx="18">
                  <c:v>6.6790000000000003</c:v>
                </c:pt>
                <c:pt idx="19">
                  <c:v>6.6340000000000003</c:v>
                </c:pt>
                <c:pt idx="20">
                  <c:v>6.5880000000000001</c:v>
                </c:pt>
                <c:pt idx="21">
                  <c:v>6.5460000000000003</c:v>
                </c:pt>
                <c:pt idx="22">
                  <c:v>6.516</c:v>
                </c:pt>
                <c:pt idx="23">
                  <c:v>6.5049999999999999</c:v>
                </c:pt>
                <c:pt idx="24">
                  <c:v>6.5209999999999999</c:v>
                </c:pt>
                <c:pt idx="25">
                  <c:v>6.5709999999999997</c:v>
                </c:pt>
                <c:pt idx="26">
                  <c:v>6.6150000000000002</c:v>
                </c:pt>
                <c:pt idx="27">
                  <c:v>6.556</c:v>
                </c:pt>
                <c:pt idx="28">
                  <c:v>6.5350000000000001</c:v>
                </c:pt>
                <c:pt idx="29">
                  <c:v>6.4630000000000001</c:v>
                </c:pt>
                <c:pt idx="30">
                  <c:v>6.2590000000000003</c:v>
                </c:pt>
                <c:pt idx="31">
                  <c:v>5.9539999999999997</c:v>
                </c:pt>
                <c:pt idx="32">
                  <c:v>5.5750000000000002</c:v>
                </c:pt>
                <c:pt idx="33">
                  <c:v>5.1390000000000002</c:v>
                </c:pt>
                <c:pt idx="34">
                  <c:v>4.66</c:v>
                </c:pt>
                <c:pt idx="35">
                  <c:v>4.1449999999999996</c:v>
                </c:pt>
                <c:pt idx="36">
                  <c:v>3.6019999999999999</c:v>
                </c:pt>
                <c:pt idx="37">
                  <c:v>3.0350000000000001</c:v>
                </c:pt>
                <c:pt idx="38">
                  <c:v>2.4500000000000002</c:v>
                </c:pt>
                <c:pt idx="39">
                  <c:v>1.85</c:v>
                </c:pt>
                <c:pt idx="40">
                  <c:v>1.2390000000000001</c:v>
                </c:pt>
                <c:pt idx="41">
                  <c:v>0.621</c:v>
                </c:pt>
                <c:pt idx="42">
                  <c:v>-8.9999999999999993E-3</c:v>
                </c:pt>
                <c:pt idx="43">
                  <c:v>0.5</c:v>
                </c:pt>
                <c:pt idx="44">
                  <c:v>0.998</c:v>
                </c:pt>
                <c:pt idx="45">
                  <c:v>1.4890000000000001</c:v>
                </c:pt>
                <c:pt idx="46">
                  <c:v>1.972</c:v>
                </c:pt>
                <c:pt idx="47">
                  <c:v>2.4430000000000001</c:v>
                </c:pt>
                <c:pt idx="48">
                  <c:v>2.899</c:v>
                </c:pt>
                <c:pt idx="49">
                  <c:v>3.3359999999999999</c:v>
                </c:pt>
                <c:pt idx="50">
                  <c:v>3.7519999999999998</c:v>
                </c:pt>
                <c:pt idx="51">
                  <c:v>4.1399999999999997</c:v>
                </c:pt>
                <c:pt idx="52">
                  <c:v>4.4939999999999998</c:v>
                </c:pt>
                <c:pt idx="53">
                  <c:v>4.8049999999999997</c:v>
                </c:pt>
                <c:pt idx="54">
                  <c:v>5.0570000000000004</c:v>
                </c:pt>
                <c:pt idx="55">
                  <c:v>5.2270000000000003</c:v>
                </c:pt>
                <c:pt idx="56">
                  <c:v>5.2880000000000003</c:v>
                </c:pt>
                <c:pt idx="57">
                  <c:v>5.3040000000000003</c:v>
                </c:pt>
                <c:pt idx="58">
                  <c:v>5.351</c:v>
                </c:pt>
                <c:pt idx="59">
                  <c:v>5.1959999999999997</c:v>
                </c:pt>
                <c:pt idx="60">
                  <c:v>4.8970000000000002</c:v>
                </c:pt>
                <c:pt idx="61">
                  <c:v>4.681</c:v>
                </c:pt>
                <c:pt idx="62">
                  <c:v>4.5659999999999998</c:v>
                </c:pt>
                <c:pt idx="63">
                  <c:v>4.7869999999999999</c:v>
                </c:pt>
                <c:pt idx="64">
                  <c:v>5.1349999999999998</c:v>
                </c:pt>
                <c:pt idx="65">
                  <c:v>5.5659999999999998</c:v>
                </c:pt>
                <c:pt idx="66">
                  <c:v>6.0389999999999997</c:v>
                </c:pt>
                <c:pt idx="67">
                  <c:v>6.5179999999999998</c:v>
                </c:pt>
                <c:pt idx="68">
                  <c:v>6.9640000000000004</c:v>
                </c:pt>
                <c:pt idx="69">
                  <c:v>7.32</c:v>
                </c:pt>
                <c:pt idx="70">
                  <c:v>7.4720000000000004</c:v>
                </c:pt>
                <c:pt idx="71">
                  <c:v>7.3940000000000001</c:v>
                </c:pt>
                <c:pt idx="72">
                  <c:v>7.1920000000000002</c:v>
                </c:pt>
                <c:pt idx="73">
                  <c:v>6.9109999999999996</c:v>
                </c:pt>
                <c:pt idx="74">
                  <c:v>6.5789999999999997</c:v>
                </c:pt>
                <c:pt idx="75">
                  <c:v>6.2119999999999997</c:v>
                </c:pt>
                <c:pt idx="76">
                  <c:v>5.82</c:v>
                </c:pt>
                <c:pt idx="77">
                  <c:v>5.41</c:v>
                </c:pt>
                <c:pt idx="78">
                  <c:v>4.9930000000000003</c:v>
                </c:pt>
                <c:pt idx="79">
                  <c:v>4.5810000000000004</c:v>
                </c:pt>
                <c:pt idx="80">
                  <c:v>4.3289999999999997</c:v>
                </c:pt>
                <c:pt idx="81">
                  <c:v>4.2249999999999996</c:v>
                </c:pt>
                <c:pt idx="82">
                  <c:v>4.1470000000000002</c:v>
                </c:pt>
                <c:pt idx="83">
                  <c:v>4.0990000000000002</c:v>
                </c:pt>
                <c:pt idx="84">
                  <c:v>4.0819999999999999</c:v>
                </c:pt>
                <c:pt idx="85">
                  <c:v>4.0960000000000001</c:v>
                </c:pt>
                <c:pt idx="86">
                  <c:v>4.1390000000000002</c:v>
                </c:pt>
                <c:pt idx="87">
                  <c:v>4.2069999999999999</c:v>
                </c:pt>
                <c:pt idx="88">
                  <c:v>4.3010000000000002</c:v>
                </c:pt>
                <c:pt idx="89">
                  <c:v>4.4189999999999996</c:v>
                </c:pt>
                <c:pt idx="90">
                  <c:v>4.5579999999999998</c:v>
                </c:pt>
                <c:pt idx="91">
                  <c:v>4.7169999999999996</c:v>
                </c:pt>
                <c:pt idx="92">
                  <c:v>4.8949999999999996</c:v>
                </c:pt>
                <c:pt idx="93">
                  <c:v>5.0919999999999996</c:v>
                </c:pt>
                <c:pt idx="94">
                  <c:v>5.3070000000000004</c:v>
                </c:pt>
                <c:pt idx="95">
                  <c:v>5.3310000000000004</c:v>
                </c:pt>
                <c:pt idx="96">
                  <c:v>5.3079999999999998</c:v>
                </c:pt>
                <c:pt idx="97">
                  <c:v>5.2930000000000001</c:v>
                </c:pt>
                <c:pt idx="98">
                  <c:v>5.2880000000000003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BEF-4920-8BC2-913950D13E4E}"/>
            </c:ext>
          </c:extLst>
        </c:ser>
        <c:ser>
          <c:idx val="3"/>
          <c:order val="3"/>
          <c:tx>
            <c:v>band 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'[PhononDispersion MnAl-1.4.xlsx]Dispersion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1.84E-2</c:v>
                </c:pt>
                <c:pt idx="2">
                  <c:v>3.6700000000000003E-2</c:v>
                </c:pt>
                <c:pt idx="3">
                  <c:v>5.5100000000000003E-2</c:v>
                </c:pt>
                <c:pt idx="4">
                  <c:v>7.3499999999999996E-2</c:v>
                </c:pt>
                <c:pt idx="5">
                  <c:v>9.1899999999999996E-2</c:v>
                </c:pt>
                <c:pt idx="6">
                  <c:v>0.11020000000000001</c:v>
                </c:pt>
                <c:pt idx="7">
                  <c:v>0.12859999999999999</c:v>
                </c:pt>
                <c:pt idx="8">
                  <c:v>0.14699999999999999</c:v>
                </c:pt>
                <c:pt idx="9">
                  <c:v>0.1653</c:v>
                </c:pt>
                <c:pt idx="10">
                  <c:v>0.1837</c:v>
                </c:pt>
                <c:pt idx="11">
                  <c:v>0.2021</c:v>
                </c:pt>
                <c:pt idx="12">
                  <c:v>0.2205</c:v>
                </c:pt>
                <c:pt idx="13">
                  <c:v>0.23880000000000001</c:v>
                </c:pt>
                <c:pt idx="14">
                  <c:v>0.25719999999999998</c:v>
                </c:pt>
                <c:pt idx="15">
                  <c:v>0.2702</c:v>
                </c:pt>
                <c:pt idx="16">
                  <c:v>0.28320000000000001</c:v>
                </c:pt>
                <c:pt idx="17">
                  <c:v>0.29620000000000002</c:v>
                </c:pt>
                <c:pt idx="18">
                  <c:v>0.30919999999999997</c:v>
                </c:pt>
                <c:pt idx="19">
                  <c:v>0.32219999999999999</c:v>
                </c:pt>
                <c:pt idx="20">
                  <c:v>0.3352</c:v>
                </c:pt>
                <c:pt idx="21">
                  <c:v>0.34820000000000001</c:v>
                </c:pt>
                <c:pt idx="22">
                  <c:v>0.36109999999999998</c:v>
                </c:pt>
                <c:pt idx="23">
                  <c:v>0.37409999999999999</c:v>
                </c:pt>
                <c:pt idx="24">
                  <c:v>0.3871</c:v>
                </c:pt>
                <c:pt idx="25">
                  <c:v>0.40010000000000001</c:v>
                </c:pt>
                <c:pt idx="26">
                  <c:v>0.41310000000000002</c:v>
                </c:pt>
                <c:pt idx="27">
                  <c:v>0.42609999999999998</c:v>
                </c:pt>
                <c:pt idx="28">
                  <c:v>0.43909999999999999</c:v>
                </c:pt>
                <c:pt idx="29">
                  <c:v>0.4521</c:v>
                </c:pt>
                <c:pt idx="30">
                  <c:v>0.46510000000000001</c:v>
                </c:pt>
                <c:pt idx="31">
                  <c:v>0.47810000000000002</c:v>
                </c:pt>
                <c:pt idx="32">
                  <c:v>0.49109999999999998</c:v>
                </c:pt>
                <c:pt idx="33">
                  <c:v>0.504</c:v>
                </c:pt>
                <c:pt idx="34">
                  <c:v>0.51700000000000002</c:v>
                </c:pt>
                <c:pt idx="35">
                  <c:v>0.53</c:v>
                </c:pt>
                <c:pt idx="36">
                  <c:v>0.54300000000000004</c:v>
                </c:pt>
                <c:pt idx="37">
                  <c:v>0.55600000000000005</c:v>
                </c:pt>
                <c:pt idx="38">
                  <c:v>0.56899999999999995</c:v>
                </c:pt>
                <c:pt idx="39">
                  <c:v>0.58199999999999996</c:v>
                </c:pt>
                <c:pt idx="40">
                  <c:v>0.59499999999999997</c:v>
                </c:pt>
                <c:pt idx="41">
                  <c:v>0.60799999999999998</c:v>
                </c:pt>
                <c:pt idx="42">
                  <c:v>0.621</c:v>
                </c:pt>
                <c:pt idx="43">
                  <c:v>0.63119999999999998</c:v>
                </c:pt>
                <c:pt idx="44">
                  <c:v>0.64139999999999997</c:v>
                </c:pt>
                <c:pt idx="45">
                  <c:v>0.65159999999999996</c:v>
                </c:pt>
                <c:pt idx="46">
                  <c:v>0.66180000000000005</c:v>
                </c:pt>
                <c:pt idx="47">
                  <c:v>0.67200000000000004</c:v>
                </c:pt>
                <c:pt idx="48">
                  <c:v>0.68230000000000002</c:v>
                </c:pt>
                <c:pt idx="49">
                  <c:v>0.6925</c:v>
                </c:pt>
                <c:pt idx="50">
                  <c:v>0.70269999999999999</c:v>
                </c:pt>
                <c:pt idx="51">
                  <c:v>0.71289999999999998</c:v>
                </c:pt>
                <c:pt idx="52">
                  <c:v>0.72309999999999997</c:v>
                </c:pt>
                <c:pt idx="53">
                  <c:v>0.73329999999999995</c:v>
                </c:pt>
                <c:pt idx="54">
                  <c:v>0.74360000000000004</c:v>
                </c:pt>
                <c:pt idx="55">
                  <c:v>0.75380000000000003</c:v>
                </c:pt>
                <c:pt idx="56">
                  <c:v>0.76400000000000001</c:v>
                </c:pt>
                <c:pt idx="57">
                  <c:v>0.7823</c:v>
                </c:pt>
                <c:pt idx="58">
                  <c:v>0.80069999999999997</c:v>
                </c:pt>
                <c:pt idx="59">
                  <c:v>0.81910000000000005</c:v>
                </c:pt>
                <c:pt idx="60">
                  <c:v>0.83750000000000002</c:v>
                </c:pt>
                <c:pt idx="61">
                  <c:v>0.85580000000000001</c:v>
                </c:pt>
                <c:pt idx="62">
                  <c:v>0.87419999999999998</c:v>
                </c:pt>
                <c:pt idx="63">
                  <c:v>0.89259999999999995</c:v>
                </c:pt>
                <c:pt idx="64">
                  <c:v>0.91100000000000003</c:v>
                </c:pt>
                <c:pt idx="65">
                  <c:v>0.92930000000000001</c:v>
                </c:pt>
                <c:pt idx="66">
                  <c:v>0.94769999999999999</c:v>
                </c:pt>
                <c:pt idx="67">
                  <c:v>0.96609999999999996</c:v>
                </c:pt>
                <c:pt idx="68">
                  <c:v>0.98450000000000004</c:v>
                </c:pt>
                <c:pt idx="69">
                  <c:v>1.0027999999999999</c:v>
                </c:pt>
                <c:pt idx="70">
                  <c:v>1.0212000000000001</c:v>
                </c:pt>
                <c:pt idx="71">
                  <c:v>1.0342</c:v>
                </c:pt>
                <c:pt idx="72">
                  <c:v>1.0471999999999999</c:v>
                </c:pt>
                <c:pt idx="73">
                  <c:v>1.0602</c:v>
                </c:pt>
                <c:pt idx="74">
                  <c:v>1.0731999999999999</c:v>
                </c:pt>
                <c:pt idx="75">
                  <c:v>1.0861000000000001</c:v>
                </c:pt>
                <c:pt idx="76">
                  <c:v>1.0991</c:v>
                </c:pt>
                <c:pt idx="77">
                  <c:v>1.1121000000000001</c:v>
                </c:pt>
                <c:pt idx="78">
                  <c:v>1.1251</c:v>
                </c:pt>
                <c:pt idx="79">
                  <c:v>1.1380999999999999</c:v>
                </c:pt>
                <c:pt idx="80">
                  <c:v>1.1511</c:v>
                </c:pt>
                <c:pt idx="81">
                  <c:v>1.1640999999999999</c:v>
                </c:pt>
                <c:pt idx="82">
                  <c:v>1.1771</c:v>
                </c:pt>
                <c:pt idx="83">
                  <c:v>1.1900999999999999</c:v>
                </c:pt>
                <c:pt idx="84">
                  <c:v>1.2031000000000001</c:v>
                </c:pt>
                <c:pt idx="85">
                  <c:v>1.2161</c:v>
                </c:pt>
                <c:pt idx="86">
                  <c:v>1.2290000000000001</c:v>
                </c:pt>
                <c:pt idx="87">
                  <c:v>1.2421</c:v>
                </c:pt>
                <c:pt idx="88">
                  <c:v>1.2549999999999999</c:v>
                </c:pt>
                <c:pt idx="89">
                  <c:v>1.268</c:v>
                </c:pt>
                <c:pt idx="90">
                  <c:v>1.2809999999999999</c:v>
                </c:pt>
                <c:pt idx="91">
                  <c:v>1.294</c:v>
                </c:pt>
                <c:pt idx="92">
                  <c:v>1.3069999999999999</c:v>
                </c:pt>
                <c:pt idx="93">
                  <c:v>1.32</c:v>
                </c:pt>
                <c:pt idx="94">
                  <c:v>1.333</c:v>
                </c:pt>
                <c:pt idx="95">
                  <c:v>1.3460000000000001</c:v>
                </c:pt>
                <c:pt idx="96">
                  <c:v>1.359</c:v>
                </c:pt>
                <c:pt idx="97">
                  <c:v>1.3720000000000001</c:v>
                </c:pt>
                <c:pt idx="98">
                  <c:v>1.3849</c:v>
                </c:pt>
              </c:numCache>
            </c:numRef>
          </c:xVal>
          <c:yVal>
            <c:numRef>
              <c:f>'[PhononDispersion MnAl-1.4.xlsx]Dispersion Data'!$D$1:$D$99</c:f>
              <c:numCache>
                <c:formatCode>General</c:formatCode>
                <c:ptCount val="99"/>
                <c:pt idx="0">
                  <c:v>-8.9999999999999993E-3</c:v>
                </c:pt>
                <c:pt idx="1">
                  <c:v>1.085</c:v>
                </c:pt>
                <c:pt idx="2">
                  <c:v>2.1459999999999999</c:v>
                </c:pt>
                <c:pt idx="3">
                  <c:v>3.157</c:v>
                </c:pt>
                <c:pt idx="4">
                  <c:v>4.0869999999999997</c:v>
                </c:pt>
                <c:pt idx="5">
                  <c:v>4.8979999999999997</c:v>
                </c:pt>
                <c:pt idx="6">
                  <c:v>5.5439999999999996</c:v>
                </c:pt>
                <c:pt idx="7">
                  <c:v>5.9980000000000002</c:v>
                </c:pt>
                <c:pt idx="8">
                  <c:v>6.3259999999999996</c:v>
                </c:pt>
                <c:pt idx="9">
                  <c:v>6.859</c:v>
                </c:pt>
                <c:pt idx="10">
                  <c:v>7.2949999999999999</c:v>
                </c:pt>
                <c:pt idx="11">
                  <c:v>7.6260000000000003</c:v>
                </c:pt>
                <c:pt idx="12">
                  <c:v>7.8479999999999999</c:v>
                </c:pt>
                <c:pt idx="13">
                  <c:v>7.9660000000000002</c:v>
                </c:pt>
                <c:pt idx="14">
                  <c:v>8.0009999999999994</c:v>
                </c:pt>
                <c:pt idx="15">
                  <c:v>7.984</c:v>
                </c:pt>
                <c:pt idx="16">
                  <c:v>7.9349999999999996</c:v>
                </c:pt>
                <c:pt idx="17">
                  <c:v>7.8540000000000001</c:v>
                </c:pt>
                <c:pt idx="18">
                  <c:v>7.7460000000000004</c:v>
                </c:pt>
                <c:pt idx="19">
                  <c:v>7.6150000000000002</c:v>
                </c:pt>
                <c:pt idx="20">
                  <c:v>7.4649999999999999</c:v>
                </c:pt>
                <c:pt idx="21">
                  <c:v>7.3049999999999997</c:v>
                </c:pt>
                <c:pt idx="22">
                  <c:v>7.141</c:v>
                </c:pt>
                <c:pt idx="23">
                  <c:v>6.9809999999999999</c:v>
                </c:pt>
                <c:pt idx="24">
                  <c:v>6.835</c:v>
                </c:pt>
                <c:pt idx="25">
                  <c:v>6.7110000000000003</c:v>
                </c:pt>
                <c:pt idx="26">
                  <c:v>6.6639999999999997</c:v>
                </c:pt>
                <c:pt idx="27">
                  <c:v>6.8049999999999997</c:v>
                </c:pt>
                <c:pt idx="28">
                  <c:v>6.9539999999999997</c:v>
                </c:pt>
                <c:pt idx="29">
                  <c:v>6.9210000000000003</c:v>
                </c:pt>
                <c:pt idx="30">
                  <c:v>6.8220000000000001</c:v>
                </c:pt>
                <c:pt idx="31">
                  <c:v>6.6520000000000001</c:v>
                </c:pt>
                <c:pt idx="32">
                  <c:v>6.41</c:v>
                </c:pt>
                <c:pt idx="33">
                  <c:v>6.0890000000000004</c:v>
                </c:pt>
                <c:pt idx="34">
                  <c:v>5.6870000000000003</c:v>
                </c:pt>
                <c:pt idx="35">
                  <c:v>5.202</c:v>
                </c:pt>
                <c:pt idx="36">
                  <c:v>4.6340000000000003</c:v>
                </c:pt>
                <c:pt idx="37">
                  <c:v>3.99</c:v>
                </c:pt>
                <c:pt idx="38">
                  <c:v>3.278</c:v>
                </c:pt>
                <c:pt idx="39">
                  <c:v>2.5099999999999998</c:v>
                </c:pt>
                <c:pt idx="40">
                  <c:v>1.698</c:v>
                </c:pt>
                <c:pt idx="41">
                  <c:v>0.85599999999999998</c:v>
                </c:pt>
                <c:pt idx="42">
                  <c:v>-8.9999999999999993E-3</c:v>
                </c:pt>
                <c:pt idx="43">
                  <c:v>0.57099999999999995</c:v>
                </c:pt>
                <c:pt idx="44">
                  <c:v>1.139</c:v>
                </c:pt>
                <c:pt idx="45">
                  <c:v>1.7</c:v>
                </c:pt>
                <c:pt idx="46">
                  <c:v>2.2519999999999998</c:v>
                </c:pt>
                <c:pt idx="47">
                  <c:v>2.7909999999999999</c:v>
                </c:pt>
                <c:pt idx="48">
                  <c:v>3.3130000000000002</c:v>
                </c:pt>
                <c:pt idx="49">
                  <c:v>3.8149999999999999</c:v>
                </c:pt>
                <c:pt idx="50">
                  <c:v>4.2930000000000001</c:v>
                </c:pt>
                <c:pt idx="51">
                  <c:v>4.74</c:v>
                </c:pt>
                <c:pt idx="52">
                  <c:v>5.15</c:v>
                </c:pt>
                <c:pt idx="53">
                  <c:v>5.51</c:v>
                </c:pt>
                <c:pt idx="54">
                  <c:v>5.8029999999999999</c:v>
                </c:pt>
                <c:pt idx="55">
                  <c:v>6.0019999999999998</c:v>
                </c:pt>
                <c:pt idx="56">
                  <c:v>6.0730000000000004</c:v>
                </c:pt>
                <c:pt idx="57">
                  <c:v>5.8949999999999996</c:v>
                </c:pt>
                <c:pt idx="58">
                  <c:v>5.5490000000000004</c:v>
                </c:pt>
                <c:pt idx="59">
                  <c:v>5.4349999999999996</c:v>
                </c:pt>
                <c:pt idx="60">
                  <c:v>5.5590000000000002</c:v>
                </c:pt>
                <c:pt idx="61">
                  <c:v>5.726</c:v>
                </c:pt>
                <c:pt idx="62">
                  <c:v>5.9340000000000002</c:v>
                </c:pt>
                <c:pt idx="63">
                  <c:v>6.1749999999999998</c:v>
                </c:pt>
                <c:pt idx="64">
                  <c:v>6.4349999999999996</c:v>
                </c:pt>
                <c:pt idx="65">
                  <c:v>6.6989999999999998</c:v>
                </c:pt>
                <c:pt idx="66">
                  <c:v>6.9480000000000004</c:v>
                </c:pt>
                <c:pt idx="67">
                  <c:v>7.1639999999999997</c:v>
                </c:pt>
                <c:pt idx="68">
                  <c:v>7.33</c:v>
                </c:pt>
                <c:pt idx="69">
                  <c:v>7.4359999999999999</c:v>
                </c:pt>
                <c:pt idx="70">
                  <c:v>7.4720000000000004</c:v>
                </c:pt>
                <c:pt idx="71">
                  <c:v>7.452</c:v>
                </c:pt>
                <c:pt idx="72">
                  <c:v>7.3929999999999998</c:v>
                </c:pt>
                <c:pt idx="73">
                  <c:v>7.2969999999999997</c:v>
                </c:pt>
                <c:pt idx="74">
                  <c:v>7.1669999999999998</c:v>
                </c:pt>
                <c:pt idx="75">
                  <c:v>7.008</c:v>
                </c:pt>
                <c:pt idx="76">
                  <c:v>6.827</c:v>
                </c:pt>
                <c:pt idx="77">
                  <c:v>6.6310000000000002</c:v>
                </c:pt>
                <c:pt idx="78">
                  <c:v>6.43</c:v>
                </c:pt>
                <c:pt idx="79">
                  <c:v>6.2320000000000002</c:v>
                </c:pt>
                <c:pt idx="80">
                  <c:v>6.0490000000000004</c:v>
                </c:pt>
                <c:pt idx="81">
                  <c:v>5.8920000000000003</c:v>
                </c:pt>
                <c:pt idx="82">
                  <c:v>5.7709999999999999</c:v>
                </c:pt>
                <c:pt idx="83">
                  <c:v>5.694</c:v>
                </c:pt>
                <c:pt idx="84">
                  <c:v>5.6680000000000001</c:v>
                </c:pt>
                <c:pt idx="85">
                  <c:v>5.6639999999999997</c:v>
                </c:pt>
                <c:pt idx="86">
                  <c:v>5.65</c:v>
                </c:pt>
                <c:pt idx="87">
                  <c:v>5.6280000000000001</c:v>
                </c:pt>
                <c:pt idx="88">
                  <c:v>5.5990000000000002</c:v>
                </c:pt>
                <c:pt idx="89">
                  <c:v>5.5629999999999997</c:v>
                </c:pt>
                <c:pt idx="90">
                  <c:v>5.524</c:v>
                </c:pt>
                <c:pt idx="91">
                  <c:v>5.4809999999999999</c:v>
                </c:pt>
                <c:pt idx="92">
                  <c:v>5.4390000000000001</c:v>
                </c:pt>
                <c:pt idx="93">
                  <c:v>5.3979999999999997</c:v>
                </c:pt>
                <c:pt idx="94">
                  <c:v>5.3620000000000001</c:v>
                </c:pt>
                <c:pt idx="95">
                  <c:v>5.5369999999999999</c:v>
                </c:pt>
                <c:pt idx="96">
                  <c:v>5.7709999999999999</c:v>
                </c:pt>
                <c:pt idx="97">
                  <c:v>5.9779999999999998</c:v>
                </c:pt>
                <c:pt idx="98">
                  <c:v>6.0730000000000004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BEF-4920-8BC2-913950D13E4E}"/>
            </c:ext>
          </c:extLst>
        </c:ser>
        <c:ser>
          <c:idx val="4"/>
          <c:order val="4"/>
          <c:tx>
            <c:v>band 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'[PhononDispersion MnAl-1.4.xlsx]Dispersion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1.84E-2</c:v>
                </c:pt>
                <c:pt idx="2">
                  <c:v>3.6700000000000003E-2</c:v>
                </c:pt>
                <c:pt idx="3">
                  <c:v>5.5100000000000003E-2</c:v>
                </c:pt>
                <c:pt idx="4">
                  <c:v>7.3499999999999996E-2</c:v>
                </c:pt>
                <c:pt idx="5">
                  <c:v>9.1899999999999996E-2</c:v>
                </c:pt>
                <c:pt idx="6">
                  <c:v>0.11020000000000001</c:v>
                </c:pt>
                <c:pt idx="7">
                  <c:v>0.12859999999999999</c:v>
                </c:pt>
                <c:pt idx="8">
                  <c:v>0.14699999999999999</c:v>
                </c:pt>
                <c:pt idx="9">
                  <c:v>0.1653</c:v>
                </c:pt>
                <c:pt idx="10">
                  <c:v>0.1837</c:v>
                </c:pt>
                <c:pt idx="11">
                  <c:v>0.2021</c:v>
                </c:pt>
                <c:pt idx="12">
                  <c:v>0.2205</c:v>
                </c:pt>
                <c:pt idx="13">
                  <c:v>0.23880000000000001</c:v>
                </c:pt>
                <c:pt idx="14">
                  <c:v>0.25719999999999998</c:v>
                </c:pt>
                <c:pt idx="15">
                  <c:v>0.2702</c:v>
                </c:pt>
                <c:pt idx="16">
                  <c:v>0.28320000000000001</c:v>
                </c:pt>
                <c:pt idx="17">
                  <c:v>0.29620000000000002</c:v>
                </c:pt>
                <c:pt idx="18">
                  <c:v>0.30919999999999997</c:v>
                </c:pt>
                <c:pt idx="19">
                  <c:v>0.32219999999999999</c:v>
                </c:pt>
                <c:pt idx="20">
                  <c:v>0.3352</c:v>
                </c:pt>
                <c:pt idx="21">
                  <c:v>0.34820000000000001</c:v>
                </c:pt>
                <c:pt idx="22">
                  <c:v>0.36109999999999998</c:v>
                </c:pt>
                <c:pt idx="23">
                  <c:v>0.37409999999999999</c:v>
                </c:pt>
                <c:pt idx="24">
                  <c:v>0.3871</c:v>
                </c:pt>
                <c:pt idx="25">
                  <c:v>0.40010000000000001</c:v>
                </c:pt>
                <c:pt idx="26">
                  <c:v>0.41310000000000002</c:v>
                </c:pt>
                <c:pt idx="27">
                  <c:v>0.42609999999999998</c:v>
                </c:pt>
                <c:pt idx="28">
                  <c:v>0.43909999999999999</c:v>
                </c:pt>
                <c:pt idx="29">
                  <c:v>0.4521</c:v>
                </c:pt>
                <c:pt idx="30">
                  <c:v>0.46510000000000001</c:v>
                </c:pt>
                <c:pt idx="31">
                  <c:v>0.47810000000000002</c:v>
                </c:pt>
                <c:pt idx="32">
                  <c:v>0.49109999999999998</c:v>
                </c:pt>
                <c:pt idx="33">
                  <c:v>0.504</c:v>
                </c:pt>
                <c:pt idx="34">
                  <c:v>0.51700000000000002</c:v>
                </c:pt>
                <c:pt idx="35">
                  <c:v>0.53</c:v>
                </c:pt>
                <c:pt idx="36">
                  <c:v>0.54300000000000004</c:v>
                </c:pt>
                <c:pt idx="37">
                  <c:v>0.55600000000000005</c:v>
                </c:pt>
                <c:pt idx="38">
                  <c:v>0.56899999999999995</c:v>
                </c:pt>
                <c:pt idx="39">
                  <c:v>0.58199999999999996</c:v>
                </c:pt>
                <c:pt idx="40">
                  <c:v>0.59499999999999997</c:v>
                </c:pt>
                <c:pt idx="41">
                  <c:v>0.60799999999999998</c:v>
                </c:pt>
                <c:pt idx="42">
                  <c:v>0.621</c:v>
                </c:pt>
                <c:pt idx="43">
                  <c:v>0.63119999999999998</c:v>
                </c:pt>
                <c:pt idx="44">
                  <c:v>0.64139999999999997</c:v>
                </c:pt>
                <c:pt idx="45">
                  <c:v>0.65159999999999996</c:v>
                </c:pt>
                <c:pt idx="46">
                  <c:v>0.66180000000000005</c:v>
                </c:pt>
                <c:pt idx="47">
                  <c:v>0.67200000000000004</c:v>
                </c:pt>
                <c:pt idx="48">
                  <c:v>0.68230000000000002</c:v>
                </c:pt>
                <c:pt idx="49">
                  <c:v>0.6925</c:v>
                </c:pt>
                <c:pt idx="50">
                  <c:v>0.70269999999999999</c:v>
                </c:pt>
                <c:pt idx="51">
                  <c:v>0.71289999999999998</c:v>
                </c:pt>
                <c:pt idx="52">
                  <c:v>0.72309999999999997</c:v>
                </c:pt>
                <c:pt idx="53">
                  <c:v>0.73329999999999995</c:v>
                </c:pt>
                <c:pt idx="54">
                  <c:v>0.74360000000000004</c:v>
                </c:pt>
                <c:pt idx="55">
                  <c:v>0.75380000000000003</c:v>
                </c:pt>
                <c:pt idx="56">
                  <c:v>0.76400000000000001</c:v>
                </c:pt>
                <c:pt idx="57">
                  <c:v>0.7823</c:v>
                </c:pt>
                <c:pt idx="58">
                  <c:v>0.80069999999999997</c:v>
                </c:pt>
                <c:pt idx="59">
                  <c:v>0.81910000000000005</c:v>
                </c:pt>
                <c:pt idx="60">
                  <c:v>0.83750000000000002</c:v>
                </c:pt>
                <c:pt idx="61">
                  <c:v>0.85580000000000001</c:v>
                </c:pt>
                <c:pt idx="62">
                  <c:v>0.87419999999999998</c:v>
                </c:pt>
                <c:pt idx="63">
                  <c:v>0.89259999999999995</c:v>
                </c:pt>
                <c:pt idx="64">
                  <c:v>0.91100000000000003</c:v>
                </c:pt>
                <c:pt idx="65">
                  <c:v>0.92930000000000001</c:v>
                </c:pt>
                <c:pt idx="66">
                  <c:v>0.94769999999999999</c:v>
                </c:pt>
                <c:pt idx="67">
                  <c:v>0.96609999999999996</c:v>
                </c:pt>
                <c:pt idx="68">
                  <c:v>0.98450000000000004</c:v>
                </c:pt>
                <c:pt idx="69">
                  <c:v>1.0027999999999999</c:v>
                </c:pt>
                <c:pt idx="70">
                  <c:v>1.0212000000000001</c:v>
                </c:pt>
                <c:pt idx="71">
                  <c:v>1.0342</c:v>
                </c:pt>
                <c:pt idx="72">
                  <c:v>1.0471999999999999</c:v>
                </c:pt>
                <c:pt idx="73">
                  <c:v>1.0602</c:v>
                </c:pt>
                <c:pt idx="74">
                  <c:v>1.0731999999999999</c:v>
                </c:pt>
                <c:pt idx="75">
                  <c:v>1.0861000000000001</c:v>
                </c:pt>
                <c:pt idx="76">
                  <c:v>1.0991</c:v>
                </c:pt>
                <c:pt idx="77">
                  <c:v>1.1121000000000001</c:v>
                </c:pt>
                <c:pt idx="78">
                  <c:v>1.1251</c:v>
                </c:pt>
                <c:pt idx="79">
                  <c:v>1.1380999999999999</c:v>
                </c:pt>
                <c:pt idx="80">
                  <c:v>1.1511</c:v>
                </c:pt>
                <c:pt idx="81">
                  <c:v>1.1640999999999999</c:v>
                </c:pt>
                <c:pt idx="82">
                  <c:v>1.1771</c:v>
                </c:pt>
                <c:pt idx="83">
                  <c:v>1.1900999999999999</c:v>
                </c:pt>
                <c:pt idx="84">
                  <c:v>1.2031000000000001</c:v>
                </c:pt>
                <c:pt idx="85">
                  <c:v>1.2161</c:v>
                </c:pt>
                <c:pt idx="86">
                  <c:v>1.2290000000000001</c:v>
                </c:pt>
                <c:pt idx="87">
                  <c:v>1.2421</c:v>
                </c:pt>
                <c:pt idx="88">
                  <c:v>1.2549999999999999</c:v>
                </c:pt>
                <c:pt idx="89">
                  <c:v>1.268</c:v>
                </c:pt>
                <c:pt idx="90">
                  <c:v>1.2809999999999999</c:v>
                </c:pt>
                <c:pt idx="91">
                  <c:v>1.294</c:v>
                </c:pt>
                <c:pt idx="92">
                  <c:v>1.3069999999999999</c:v>
                </c:pt>
                <c:pt idx="93">
                  <c:v>1.32</c:v>
                </c:pt>
                <c:pt idx="94">
                  <c:v>1.333</c:v>
                </c:pt>
                <c:pt idx="95">
                  <c:v>1.3460000000000001</c:v>
                </c:pt>
                <c:pt idx="96">
                  <c:v>1.359</c:v>
                </c:pt>
                <c:pt idx="97">
                  <c:v>1.3720000000000001</c:v>
                </c:pt>
                <c:pt idx="98">
                  <c:v>1.3849</c:v>
                </c:pt>
              </c:numCache>
            </c:numRef>
          </c:xVal>
          <c:yVal>
            <c:numRef>
              <c:f>'[PhononDispersion MnAl-1.4.xlsx]Dispersion Data'!$E$1:$E$99</c:f>
              <c:numCache>
                <c:formatCode>General</c:formatCode>
                <c:ptCount val="99"/>
                <c:pt idx="0">
                  <c:v>8.4670000000000005</c:v>
                </c:pt>
                <c:pt idx="1">
                  <c:v>8.4459999999999997</c:v>
                </c:pt>
                <c:pt idx="2">
                  <c:v>8.39</c:v>
                </c:pt>
                <c:pt idx="3">
                  <c:v>8.32</c:v>
                </c:pt>
                <c:pt idx="4">
                  <c:v>8.2680000000000007</c:v>
                </c:pt>
                <c:pt idx="5">
                  <c:v>8.2850000000000001</c:v>
                </c:pt>
                <c:pt idx="6">
                  <c:v>8.423</c:v>
                </c:pt>
                <c:pt idx="7">
                  <c:v>8.718</c:v>
                </c:pt>
                <c:pt idx="8">
                  <c:v>9.1159999999999997</c:v>
                </c:pt>
                <c:pt idx="9">
                  <c:v>8.9619999999999997</c:v>
                </c:pt>
                <c:pt idx="10">
                  <c:v>8.8239999999999998</c:v>
                </c:pt>
                <c:pt idx="11">
                  <c:v>8.7170000000000005</c:v>
                </c:pt>
                <c:pt idx="12">
                  <c:v>8.6489999999999991</c:v>
                </c:pt>
                <c:pt idx="13">
                  <c:v>8.6219999999999999</c:v>
                </c:pt>
                <c:pt idx="14">
                  <c:v>8.6170000000000009</c:v>
                </c:pt>
                <c:pt idx="15">
                  <c:v>8.6180000000000003</c:v>
                </c:pt>
                <c:pt idx="16">
                  <c:v>8.6240000000000006</c:v>
                </c:pt>
                <c:pt idx="17">
                  <c:v>8.6329999999999991</c:v>
                </c:pt>
                <c:pt idx="18">
                  <c:v>8.6449999999999996</c:v>
                </c:pt>
                <c:pt idx="19">
                  <c:v>8.66</c:v>
                </c:pt>
                <c:pt idx="20">
                  <c:v>8.6760000000000002</c:v>
                </c:pt>
                <c:pt idx="21">
                  <c:v>8.6920000000000002</c:v>
                </c:pt>
                <c:pt idx="22">
                  <c:v>8.7089999999999996</c:v>
                </c:pt>
                <c:pt idx="23">
                  <c:v>8.6940000000000008</c:v>
                </c:pt>
                <c:pt idx="24">
                  <c:v>8.2949999999999999</c:v>
                </c:pt>
                <c:pt idx="25">
                  <c:v>7.9160000000000004</c:v>
                </c:pt>
                <c:pt idx="26">
                  <c:v>7.57</c:v>
                </c:pt>
                <c:pt idx="27">
                  <c:v>7.27</c:v>
                </c:pt>
                <c:pt idx="28">
                  <c:v>7.0659999999999998</c:v>
                </c:pt>
                <c:pt idx="29">
                  <c:v>7.0960000000000001</c:v>
                </c:pt>
                <c:pt idx="30">
                  <c:v>7.18</c:v>
                </c:pt>
                <c:pt idx="31">
                  <c:v>7.3029999999999999</c:v>
                </c:pt>
                <c:pt idx="32">
                  <c:v>7.4470000000000001</c:v>
                </c:pt>
                <c:pt idx="33">
                  <c:v>7.6020000000000003</c:v>
                </c:pt>
                <c:pt idx="34">
                  <c:v>7.7569999999999997</c:v>
                </c:pt>
                <c:pt idx="35">
                  <c:v>7.9059999999999997</c:v>
                </c:pt>
                <c:pt idx="36">
                  <c:v>8.0429999999999993</c:v>
                </c:pt>
                <c:pt idx="37">
                  <c:v>8.1660000000000004</c:v>
                </c:pt>
                <c:pt idx="38">
                  <c:v>8.2710000000000008</c:v>
                </c:pt>
                <c:pt idx="39">
                  <c:v>8.3559999999999999</c:v>
                </c:pt>
                <c:pt idx="40">
                  <c:v>8.4169999999999998</c:v>
                </c:pt>
                <c:pt idx="41">
                  <c:v>8.4550000000000001</c:v>
                </c:pt>
                <c:pt idx="42">
                  <c:v>8.4670000000000005</c:v>
                </c:pt>
                <c:pt idx="43">
                  <c:v>8.4580000000000002</c:v>
                </c:pt>
                <c:pt idx="44">
                  <c:v>8.4320000000000004</c:v>
                </c:pt>
                <c:pt idx="45">
                  <c:v>8.3870000000000005</c:v>
                </c:pt>
                <c:pt idx="46">
                  <c:v>8.3239999999999998</c:v>
                </c:pt>
                <c:pt idx="47">
                  <c:v>8.2439999999999998</c:v>
                </c:pt>
                <c:pt idx="48">
                  <c:v>8.1470000000000002</c:v>
                </c:pt>
                <c:pt idx="49">
                  <c:v>8.032</c:v>
                </c:pt>
                <c:pt idx="50">
                  <c:v>7.9029999999999996</c:v>
                </c:pt>
                <c:pt idx="51">
                  <c:v>7.7610000000000001</c:v>
                </c:pt>
                <c:pt idx="52">
                  <c:v>7.61</c:v>
                </c:pt>
                <c:pt idx="53">
                  <c:v>7.46</c:v>
                </c:pt>
                <c:pt idx="54">
                  <c:v>7.3230000000000004</c:v>
                </c:pt>
                <c:pt idx="55">
                  <c:v>7.2229999999999999</c:v>
                </c:pt>
                <c:pt idx="56">
                  <c:v>7.1859999999999999</c:v>
                </c:pt>
                <c:pt idx="57">
                  <c:v>7.2329999999999997</c:v>
                </c:pt>
                <c:pt idx="58">
                  <c:v>7.3710000000000004</c:v>
                </c:pt>
                <c:pt idx="59">
                  <c:v>7.5910000000000002</c:v>
                </c:pt>
                <c:pt idx="60">
                  <c:v>7.8769999999999998</c:v>
                </c:pt>
                <c:pt idx="61">
                  <c:v>8.2129999999999992</c:v>
                </c:pt>
                <c:pt idx="62">
                  <c:v>8.5790000000000006</c:v>
                </c:pt>
                <c:pt idx="63">
                  <c:v>8.9570000000000007</c:v>
                </c:pt>
                <c:pt idx="64">
                  <c:v>9.327</c:v>
                </c:pt>
                <c:pt idx="65">
                  <c:v>9.5679999999999996</c:v>
                </c:pt>
                <c:pt idx="66">
                  <c:v>9.4499999999999993</c:v>
                </c:pt>
                <c:pt idx="67">
                  <c:v>9.2710000000000008</c:v>
                </c:pt>
                <c:pt idx="68">
                  <c:v>9.0500000000000007</c:v>
                </c:pt>
                <c:pt idx="69">
                  <c:v>8.8339999999999996</c:v>
                </c:pt>
                <c:pt idx="70">
                  <c:v>8.73</c:v>
                </c:pt>
                <c:pt idx="71">
                  <c:v>8.7859999999999996</c:v>
                </c:pt>
                <c:pt idx="72">
                  <c:v>8.923</c:v>
                </c:pt>
                <c:pt idx="73">
                  <c:v>9.0960000000000001</c:v>
                </c:pt>
                <c:pt idx="74">
                  <c:v>9.2780000000000005</c:v>
                </c:pt>
                <c:pt idx="75">
                  <c:v>9.4570000000000007</c:v>
                </c:pt>
                <c:pt idx="76">
                  <c:v>9.4169999999999998</c:v>
                </c:pt>
                <c:pt idx="77">
                  <c:v>9.06</c:v>
                </c:pt>
                <c:pt idx="78">
                  <c:v>8.6869999999999994</c:v>
                </c:pt>
                <c:pt idx="79">
                  <c:v>8.3179999999999996</c:v>
                </c:pt>
                <c:pt idx="80">
                  <c:v>7.9720000000000004</c:v>
                </c:pt>
                <c:pt idx="81">
                  <c:v>7.6719999999999997</c:v>
                </c:pt>
                <c:pt idx="82">
                  <c:v>7.4370000000000003</c:v>
                </c:pt>
                <c:pt idx="83">
                  <c:v>7.2880000000000003</c:v>
                </c:pt>
                <c:pt idx="84">
                  <c:v>7.2370000000000001</c:v>
                </c:pt>
                <c:pt idx="85">
                  <c:v>7.2359999999999998</c:v>
                </c:pt>
                <c:pt idx="86">
                  <c:v>7.234</c:v>
                </c:pt>
                <c:pt idx="87">
                  <c:v>7.2309999999999999</c:v>
                </c:pt>
                <c:pt idx="88">
                  <c:v>7.2270000000000003</c:v>
                </c:pt>
                <c:pt idx="89">
                  <c:v>7.2220000000000004</c:v>
                </c:pt>
                <c:pt idx="90">
                  <c:v>7.2169999999999996</c:v>
                </c:pt>
                <c:pt idx="91">
                  <c:v>7.2110000000000003</c:v>
                </c:pt>
                <c:pt idx="92">
                  <c:v>7.2060000000000004</c:v>
                </c:pt>
                <c:pt idx="93">
                  <c:v>7.2</c:v>
                </c:pt>
                <c:pt idx="94">
                  <c:v>7.1950000000000003</c:v>
                </c:pt>
                <c:pt idx="95">
                  <c:v>7.1909999999999998</c:v>
                </c:pt>
                <c:pt idx="96">
                  <c:v>7.1879999999999997</c:v>
                </c:pt>
                <c:pt idx="97">
                  <c:v>7.1859999999999999</c:v>
                </c:pt>
                <c:pt idx="98">
                  <c:v>7.1859999999999999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9BEF-4920-8BC2-913950D13E4E}"/>
            </c:ext>
          </c:extLst>
        </c:ser>
        <c:ser>
          <c:idx val="5"/>
          <c:order val="5"/>
          <c:tx>
            <c:v>band 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'[PhononDispersion MnAl-1.4.xlsx]Dispersion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1.84E-2</c:v>
                </c:pt>
                <c:pt idx="2">
                  <c:v>3.6700000000000003E-2</c:v>
                </c:pt>
                <c:pt idx="3">
                  <c:v>5.5100000000000003E-2</c:v>
                </c:pt>
                <c:pt idx="4">
                  <c:v>7.3499999999999996E-2</c:v>
                </c:pt>
                <c:pt idx="5">
                  <c:v>9.1899999999999996E-2</c:v>
                </c:pt>
                <c:pt idx="6">
                  <c:v>0.11020000000000001</c:v>
                </c:pt>
                <c:pt idx="7">
                  <c:v>0.12859999999999999</c:v>
                </c:pt>
                <c:pt idx="8">
                  <c:v>0.14699999999999999</c:v>
                </c:pt>
                <c:pt idx="9">
                  <c:v>0.1653</c:v>
                </c:pt>
                <c:pt idx="10">
                  <c:v>0.1837</c:v>
                </c:pt>
                <c:pt idx="11">
                  <c:v>0.2021</c:v>
                </c:pt>
                <c:pt idx="12">
                  <c:v>0.2205</c:v>
                </c:pt>
                <c:pt idx="13">
                  <c:v>0.23880000000000001</c:v>
                </c:pt>
                <c:pt idx="14">
                  <c:v>0.25719999999999998</c:v>
                </c:pt>
                <c:pt idx="15">
                  <c:v>0.2702</c:v>
                </c:pt>
                <c:pt idx="16">
                  <c:v>0.28320000000000001</c:v>
                </c:pt>
                <c:pt idx="17">
                  <c:v>0.29620000000000002</c:v>
                </c:pt>
                <c:pt idx="18">
                  <c:v>0.30919999999999997</c:v>
                </c:pt>
                <c:pt idx="19">
                  <c:v>0.32219999999999999</c:v>
                </c:pt>
                <c:pt idx="20">
                  <c:v>0.3352</c:v>
                </c:pt>
                <c:pt idx="21">
                  <c:v>0.34820000000000001</c:v>
                </c:pt>
                <c:pt idx="22">
                  <c:v>0.36109999999999998</c:v>
                </c:pt>
                <c:pt idx="23">
                  <c:v>0.37409999999999999</c:v>
                </c:pt>
                <c:pt idx="24">
                  <c:v>0.3871</c:v>
                </c:pt>
                <c:pt idx="25">
                  <c:v>0.40010000000000001</c:v>
                </c:pt>
                <c:pt idx="26">
                  <c:v>0.41310000000000002</c:v>
                </c:pt>
                <c:pt idx="27">
                  <c:v>0.42609999999999998</c:v>
                </c:pt>
                <c:pt idx="28">
                  <c:v>0.43909999999999999</c:v>
                </c:pt>
                <c:pt idx="29">
                  <c:v>0.4521</c:v>
                </c:pt>
                <c:pt idx="30">
                  <c:v>0.46510000000000001</c:v>
                </c:pt>
                <c:pt idx="31">
                  <c:v>0.47810000000000002</c:v>
                </c:pt>
                <c:pt idx="32">
                  <c:v>0.49109999999999998</c:v>
                </c:pt>
                <c:pt idx="33">
                  <c:v>0.504</c:v>
                </c:pt>
                <c:pt idx="34">
                  <c:v>0.51700000000000002</c:v>
                </c:pt>
                <c:pt idx="35">
                  <c:v>0.53</c:v>
                </c:pt>
                <c:pt idx="36">
                  <c:v>0.54300000000000004</c:v>
                </c:pt>
                <c:pt idx="37">
                  <c:v>0.55600000000000005</c:v>
                </c:pt>
                <c:pt idx="38">
                  <c:v>0.56899999999999995</c:v>
                </c:pt>
                <c:pt idx="39">
                  <c:v>0.58199999999999996</c:v>
                </c:pt>
                <c:pt idx="40">
                  <c:v>0.59499999999999997</c:v>
                </c:pt>
                <c:pt idx="41">
                  <c:v>0.60799999999999998</c:v>
                </c:pt>
                <c:pt idx="42">
                  <c:v>0.621</c:v>
                </c:pt>
                <c:pt idx="43">
                  <c:v>0.63119999999999998</c:v>
                </c:pt>
                <c:pt idx="44">
                  <c:v>0.64139999999999997</c:v>
                </c:pt>
                <c:pt idx="45">
                  <c:v>0.65159999999999996</c:v>
                </c:pt>
                <c:pt idx="46">
                  <c:v>0.66180000000000005</c:v>
                </c:pt>
                <c:pt idx="47">
                  <c:v>0.67200000000000004</c:v>
                </c:pt>
                <c:pt idx="48">
                  <c:v>0.68230000000000002</c:v>
                </c:pt>
                <c:pt idx="49">
                  <c:v>0.6925</c:v>
                </c:pt>
                <c:pt idx="50">
                  <c:v>0.70269999999999999</c:v>
                </c:pt>
                <c:pt idx="51">
                  <c:v>0.71289999999999998</c:v>
                </c:pt>
                <c:pt idx="52">
                  <c:v>0.72309999999999997</c:v>
                </c:pt>
                <c:pt idx="53">
                  <c:v>0.73329999999999995</c:v>
                </c:pt>
                <c:pt idx="54">
                  <c:v>0.74360000000000004</c:v>
                </c:pt>
                <c:pt idx="55">
                  <c:v>0.75380000000000003</c:v>
                </c:pt>
                <c:pt idx="56">
                  <c:v>0.76400000000000001</c:v>
                </c:pt>
                <c:pt idx="57">
                  <c:v>0.7823</c:v>
                </c:pt>
                <c:pt idx="58">
                  <c:v>0.80069999999999997</c:v>
                </c:pt>
                <c:pt idx="59">
                  <c:v>0.81910000000000005</c:v>
                </c:pt>
                <c:pt idx="60">
                  <c:v>0.83750000000000002</c:v>
                </c:pt>
                <c:pt idx="61">
                  <c:v>0.85580000000000001</c:v>
                </c:pt>
                <c:pt idx="62">
                  <c:v>0.87419999999999998</c:v>
                </c:pt>
                <c:pt idx="63">
                  <c:v>0.89259999999999995</c:v>
                </c:pt>
                <c:pt idx="64">
                  <c:v>0.91100000000000003</c:v>
                </c:pt>
                <c:pt idx="65">
                  <c:v>0.92930000000000001</c:v>
                </c:pt>
                <c:pt idx="66">
                  <c:v>0.94769999999999999</c:v>
                </c:pt>
                <c:pt idx="67">
                  <c:v>0.96609999999999996</c:v>
                </c:pt>
                <c:pt idx="68">
                  <c:v>0.98450000000000004</c:v>
                </c:pt>
                <c:pt idx="69">
                  <c:v>1.0027999999999999</c:v>
                </c:pt>
                <c:pt idx="70">
                  <c:v>1.0212000000000001</c:v>
                </c:pt>
                <c:pt idx="71">
                  <c:v>1.0342</c:v>
                </c:pt>
                <c:pt idx="72">
                  <c:v>1.0471999999999999</c:v>
                </c:pt>
                <c:pt idx="73">
                  <c:v>1.0602</c:v>
                </c:pt>
                <c:pt idx="74">
                  <c:v>1.0731999999999999</c:v>
                </c:pt>
                <c:pt idx="75">
                  <c:v>1.0861000000000001</c:v>
                </c:pt>
                <c:pt idx="76">
                  <c:v>1.0991</c:v>
                </c:pt>
                <c:pt idx="77">
                  <c:v>1.1121000000000001</c:v>
                </c:pt>
                <c:pt idx="78">
                  <c:v>1.1251</c:v>
                </c:pt>
                <c:pt idx="79">
                  <c:v>1.1380999999999999</c:v>
                </c:pt>
                <c:pt idx="80">
                  <c:v>1.1511</c:v>
                </c:pt>
                <c:pt idx="81">
                  <c:v>1.1640999999999999</c:v>
                </c:pt>
                <c:pt idx="82">
                  <c:v>1.1771</c:v>
                </c:pt>
                <c:pt idx="83">
                  <c:v>1.1900999999999999</c:v>
                </c:pt>
                <c:pt idx="84">
                  <c:v>1.2031000000000001</c:v>
                </c:pt>
                <c:pt idx="85">
                  <c:v>1.2161</c:v>
                </c:pt>
                <c:pt idx="86">
                  <c:v>1.2290000000000001</c:v>
                </c:pt>
                <c:pt idx="87">
                  <c:v>1.2421</c:v>
                </c:pt>
                <c:pt idx="88">
                  <c:v>1.2549999999999999</c:v>
                </c:pt>
                <c:pt idx="89">
                  <c:v>1.268</c:v>
                </c:pt>
                <c:pt idx="90">
                  <c:v>1.2809999999999999</c:v>
                </c:pt>
                <c:pt idx="91">
                  <c:v>1.294</c:v>
                </c:pt>
                <c:pt idx="92">
                  <c:v>1.3069999999999999</c:v>
                </c:pt>
                <c:pt idx="93">
                  <c:v>1.32</c:v>
                </c:pt>
                <c:pt idx="94">
                  <c:v>1.333</c:v>
                </c:pt>
                <c:pt idx="95">
                  <c:v>1.3460000000000001</c:v>
                </c:pt>
                <c:pt idx="96">
                  <c:v>1.359</c:v>
                </c:pt>
                <c:pt idx="97">
                  <c:v>1.3720000000000001</c:v>
                </c:pt>
                <c:pt idx="98">
                  <c:v>1.3849</c:v>
                </c:pt>
              </c:numCache>
            </c:numRef>
          </c:xVal>
          <c:yVal>
            <c:numRef>
              <c:f>'[PhononDispersion MnAl-1.4.xlsx]Dispersion Data'!$F$1:$F$99</c:f>
              <c:numCache>
                <c:formatCode>General</c:formatCode>
                <c:ptCount val="99"/>
                <c:pt idx="0">
                  <c:v>8.4670000000000005</c:v>
                </c:pt>
                <c:pt idx="1">
                  <c:v>8.4960000000000004</c:v>
                </c:pt>
                <c:pt idx="2">
                  <c:v>8.5830000000000002</c:v>
                </c:pt>
                <c:pt idx="3">
                  <c:v>8.7279999999999998</c:v>
                </c:pt>
                <c:pt idx="4">
                  <c:v>8.9280000000000008</c:v>
                </c:pt>
                <c:pt idx="5">
                  <c:v>9.1750000000000007</c:v>
                </c:pt>
                <c:pt idx="6">
                  <c:v>9.423</c:v>
                </c:pt>
                <c:pt idx="7">
                  <c:v>9.2739999999999991</c:v>
                </c:pt>
                <c:pt idx="8">
                  <c:v>9.141</c:v>
                </c:pt>
                <c:pt idx="9">
                  <c:v>9.6170000000000009</c:v>
                </c:pt>
                <c:pt idx="10">
                  <c:v>10.077</c:v>
                </c:pt>
                <c:pt idx="11">
                  <c:v>10.473000000000001</c:v>
                </c:pt>
                <c:pt idx="12">
                  <c:v>10.775</c:v>
                </c:pt>
                <c:pt idx="13">
                  <c:v>10.964</c:v>
                </c:pt>
                <c:pt idx="14">
                  <c:v>11.028</c:v>
                </c:pt>
                <c:pt idx="15">
                  <c:v>10.993</c:v>
                </c:pt>
                <c:pt idx="16">
                  <c:v>10.888</c:v>
                </c:pt>
                <c:pt idx="17">
                  <c:v>10.717000000000001</c:v>
                </c:pt>
                <c:pt idx="18">
                  <c:v>10.483000000000001</c:v>
                </c:pt>
                <c:pt idx="19">
                  <c:v>10.195</c:v>
                </c:pt>
                <c:pt idx="20">
                  <c:v>9.8610000000000007</c:v>
                </c:pt>
                <c:pt idx="21">
                  <c:v>9.49</c:v>
                </c:pt>
                <c:pt idx="22">
                  <c:v>9.0969999999999995</c:v>
                </c:pt>
                <c:pt idx="23">
                  <c:v>8.7249999999999996</c:v>
                </c:pt>
                <c:pt idx="24">
                  <c:v>8.7390000000000008</c:v>
                </c:pt>
                <c:pt idx="25">
                  <c:v>8.7509999999999994</c:v>
                </c:pt>
                <c:pt idx="26">
                  <c:v>8.76</c:v>
                </c:pt>
                <c:pt idx="27">
                  <c:v>8.766</c:v>
                </c:pt>
                <c:pt idx="28">
                  <c:v>8.7669999999999995</c:v>
                </c:pt>
                <c:pt idx="29">
                  <c:v>8.8049999999999997</c:v>
                </c:pt>
                <c:pt idx="30">
                  <c:v>8.9039999999999999</c:v>
                </c:pt>
                <c:pt idx="31">
                  <c:v>9.0359999999999996</c:v>
                </c:pt>
                <c:pt idx="32">
                  <c:v>9.1769999999999996</c:v>
                </c:pt>
                <c:pt idx="33">
                  <c:v>9.3130000000000006</c:v>
                </c:pt>
                <c:pt idx="34">
                  <c:v>9.4109999999999996</c:v>
                </c:pt>
                <c:pt idx="35">
                  <c:v>9.2140000000000004</c:v>
                </c:pt>
                <c:pt idx="36">
                  <c:v>9.0289999999999999</c:v>
                </c:pt>
                <c:pt idx="37">
                  <c:v>8.8640000000000008</c:v>
                </c:pt>
                <c:pt idx="38">
                  <c:v>8.7240000000000002</c:v>
                </c:pt>
                <c:pt idx="39">
                  <c:v>8.6129999999999995</c:v>
                </c:pt>
                <c:pt idx="40">
                  <c:v>8.532</c:v>
                </c:pt>
                <c:pt idx="41">
                  <c:v>8.484</c:v>
                </c:pt>
                <c:pt idx="42">
                  <c:v>8.4670000000000005</c:v>
                </c:pt>
                <c:pt idx="43">
                  <c:v>8.4580000000000002</c:v>
                </c:pt>
                <c:pt idx="44">
                  <c:v>8.4320000000000004</c:v>
                </c:pt>
                <c:pt idx="45">
                  <c:v>8.3870000000000005</c:v>
                </c:pt>
                <c:pt idx="46">
                  <c:v>8.3239999999999998</c:v>
                </c:pt>
                <c:pt idx="47">
                  <c:v>8.2439999999999998</c:v>
                </c:pt>
                <c:pt idx="48">
                  <c:v>8.1470000000000002</c:v>
                </c:pt>
                <c:pt idx="49">
                  <c:v>8.032</c:v>
                </c:pt>
                <c:pt idx="50">
                  <c:v>7.9029999999999996</c:v>
                </c:pt>
                <c:pt idx="51">
                  <c:v>7.7610000000000001</c:v>
                </c:pt>
                <c:pt idx="52">
                  <c:v>7.61</c:v>
                </c:pt>
                <c:pt idx="53">
                  <c:v>7.46</c:v>
                </c:pt>
                <c:pt idx="54">
                  <c:v>7.3230000000000004</c:v>
                </c:pt>
                <c:pt idx="55">
                  <c:v>7.2229999999999999</c:v>
                </c:pt>
                <c:pt idx="56">
                  <c:v>7.1859999999999999</c:v>
                </c:pt>
                <c:pt idx="57">
                  <c:v>7.3789999999999996</c:v>
                </c:pt>
                <c:pt idx="58">
                  <c:v>7.7759999999999998</c:v>
                </c:pt>
                <c:pt idx="59">
                  <c:v>8.2170000000000005</c:v>
                </c:pt>
                <c:pt idx="60">
                  <c:v>8.6530000000000005</c:v>
                </c:pt>
                <c:pt idx="61">
                  <c:v>9.0609999999999999</c:v>
                </c:pt>
                <c:pt idx="62">
                  <c:v>9.4260000000000002</c:v>
                </c:pt>
                <c:pt idx="63">
                  <c:v>9.5939999999999994</c:v>
                </c:pt>
                <c:pt idx="64">
                  <c:v>9.6180000000000003</c:v>
                </c:pt>
                <c:pt idx="65">
                  <c:v>9.6720000000000006</c:v>
                </c:pt>
                <c:pt idx="66">
                  <c:v>9.9770000000000003</c:v>
                </c:pt>
                <c:pt idx="67">
                  <c:v>10.228999999999999</c:v>
                </c:pt>
                <c:pt idx="68">
                  <c:v>10.417</c:v>
                </c:pt>
                <c:pt idx="69">
                  <c:v>10.532999999999999</c:v>
                </c:pt>
                <c:pt idx="70">
                  <c:v>10.573</c:v>
                </c:pt>
                <c:pt idx="71">
                  <c:v>10.537000000000001</c:v>
                </c:pt>
                <c:pt idx="72">
                  <c:v>10.433</c:v>
                </c:pt>
                <c:pt idx="73">
                  <c:v>10.262</c:v>
                </c:pt>
                <c:pt idx="74">
                  <c:v>10.029999999999999</c:v>
                </c:pt>
                <c:pt idx="75">
                  <c:v>9.7449999999999992</c:v>
                </c:pt>
                <c:pt idx="76">
                  <c:v>9.6259999999999994</c:v>
                </c:pt>
                <c:pt idx="77">
                  <c:v>9.782</c:v>
                </c:pt>
                <c:pt idx="78">
                  <c:v>9.9220000000000006</c:v>
                </c:pt>
                <c:pt idx="79">
                  <c:v>10.044</c:v>
                </c:pt>
                <c:pt idx="80">
                  <c:v>10.147</c:v>
                </c:pt>
                <c:pt idx="81">
                  <c:v>10.228999999999999</c:v>
                </c:pt>
                <c:pt idx="82">
                  <c:v>10.288</c:v>
                </c:pt>
                <c:pt idx="83">
                  <c:v>10.324</c:v>
                </c:pt>
                <c:pt idx="84">
                  <c:v>10.336</c:v>
                </c:pt>
                <c:pt idx="85">
                  <c:v>10.318</c:v>
                </c:pt>
                <c:pt idx="86">
                  <c:v>10.263</c:v>
                </c:pt>
                <c:pt idx="87">
                  <c:v>10.172000000000001</c:v>
                </c:pt>
                <c:pt idx="88">
                  <c:v>10.048</c:v>
                </c:pt>
                <c:pt idx="89">
                  <c:v>9.8930000000000007</c:v>
                </c:pt>
                <c:pt idx="90">
                  <c:v>9.7100000000000009</c:v>
                </c:pt>
                <c:pt idx="91">
                  <c:v>9.5060000000000002</c:v>
                </c:pt>
                <c:pt idx="92">
                  <c:v>9.25</c:v>
                </c:pt>
                <c:pt idx="93">
                  <c:v>8.8249999999999993</c:v>
                </c:pt>
                <c:pt idx="94">
                  <c:v>8.3979999999999997</c:v>
                </c:pt>
                <c:pt idx="95">
                  <c:v>7.9850000000000003</c:v>
                </c:pt>
                <c:pt idx="96">
                  <c:v>7.6079999999999997</c:v>
                </c:pt>
                <c:pt idx="97">
                  <c:v>7.3109999999999999</c:v>
                </c:pt>
                <c:pt idx="98">
                  <c:v>7.1859999999999999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9BEF-4920-8BC2-913950D13E4E}"/>
            </c:ext>
          </c:extLst>
        </c:ser>
        <c:ser>
          <c:idx val="6"/>
          <c:order val="6"/>
          <c:tx>
            <c:v>band 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'[PhononDispersion MnAl-1.4.xlsx]Dispersion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1.84E-2</c:v>
                </c:pt>
                <c:pt idx="2">
                  <c:v>3.6700000000000003E-2</c:v>
                </c:pt>
                <c:pt idx="3">
                  <c:v>5.5100000000000003E-2</c:v>
                </c:pt>
                <c:pt idx="4">
                  <c:v>7.3499999999999996E-2</c:v>
                </c:pt>
                <c:pt idx="5">
                  <c:v>9.1899999999999996E-2</c:v>
                </c:pt>
                <c:pt idx="6">
                  <c:v>0.11020000000000001</c:v>
                </c:pt>
                <c:pt idx="7">
                  <c:v>0.12859999999999999</c:v>
                </c:pt>
                <c:pt idx="8">
                  <c:v>0.14699999999999999</c:v>
                </c:pt>
                <c:pt idx="9">
                  <c:v>0.1653</c:v>
                </c:pt>
                <c:pt idx="10">
                  <c:v>0.1837</c:v>
                </c:pt>
                <c:pt idx="11">
                  <c:v>0.2021</c:v>
                </c:pt>
                <c:pt idx="12">
                  <c:v>0.2205</c:v>
                </c:pt>
                <c:pt idx="13">
                  <c:v>0.23880000000000001</c:v>
                </c:pt>
                <c:pt idx="14">
                  <c:v>0.25719999999999998</c:v>
                </c:pt>
                <c:pt idx="15">
                  <c:v>0.2702</c:v>
                </c:pt>
                <c:pt idx="16">
                  <c:v>0.28320000000000001</c:v>
                </c:pt>
                <c:pt idx="17">
                  <c:v>0.29620000000000002</c:v>
                </c:pt>
                <c:pt idx="18">
                  <c:v>0.30919999999999997</c:v>
                </c:pt>
                <c:pt idx="19">
                  <c:v>0.32219999999999999</c:v>
                </c:pt>
                <c:pt idx="20">
                  <c:v>0.3352</c:v>
                </c:pt>
                <c:pt idx="21">
                  <c:v>0.34820000000000001</c:v>
                </c:pt>
                <c:pt idx="22">
                  <c:v>0.36109999999999998</c:v>
                </c:pt>
                <c:pt idx="23">
                  <c:v>0.37409999999999999</c:v>
                </c:pt>
                <c:pt idx="24">
                  <c:v>0.3871</c:v>
                </c:pt>
                <c:pt idx="25">
                  <c:v>0.40010000000000001</c:v>
                </c:pt>
                <c:pt idx="26">
                  <c:v>0.41310000000000002</c:v>
                </c:pt>
                <c:pt idx="27">
                  <c:v>0.42609999999999998</c:v>
                </c:pt>
                <c:pt idx="28">
                  <c:v>0.43909999999999999</c:v>
                </c:pt>
                <c:pt idx="29">
                  <c:v>0.4521</c:v>
                </c:pt>
                <c:pt idx="30">
                  <c:v>0.46510000000000001</c:v>
                </c:pt>
                <c:pt idx="31">
                  <c:v>0.47810000000000002</c:v>
                </c:pt>
                <c:pt idx="32">
                  <c:v>0.49109999999999998</c:v>
                </c:pt>
                <c:pt idx="33">
                  <c:v>0.504</c:v>
                </c:pt>
                <c:pt idx="34">
                  <c:v>0.51700000000000002</c:v>
                </c:pt>
                <c:pt idx="35">
                  <c:v>0.53</c:v>
                </c:pt>
                <c:pt idx="36">
                  <c:v>0.54300000000000004</c:v>
                </c:pt>
                <c:pt idx="37">
                  <c:v>0.55600000000000005</c:v>
                </c:pt>
                <c:pt idx="38">
                  <c:v>0.56899999999999995</c:v>
                </c:pt>
                <c:pt idx="39">
                  <c:v>0.58199999999999996</c:v>
                </c:pt>
                <c:pt idx="40">
                  <c:v>0.59499999999999997</c:v>
                </c:pt>
                <c:pt idx="41">
                  <c:v>0.60799999999999998</c:v>
                </c:pt>
                <c:pt idx="42">
                  <c:v>0.621</c:v>
                </c:pt>
                <c:pt idx="43">
                  <c:v>0.63119999999999998</c:v>
                </c:pt>
                <c:pt idx="44">
                  <c:v>0.64139999999999997</c:v>
                </c:pt>
                <c:pt idx="45">
                  <c:v>0.65159999999999996</c:v>
                </c:pt>
                <c:pt idx="46">
                  <c:v>0.66180000000000005</c:v>
                </c:pt>
                <c:pt idx="47">
                  <c:v>0.67200000000000004</c:v>
                </c:pt>
                <c:pt idx="48">
                  <c:v>0.68230000000000002</c:v>
                </c:pt>
                <c:pt idx="49">
                  <c:v>0.6925</c:v>
                </c:pt>
                <c:pt idx="50">
                  <c:v>0.70269999999999999</c:v>
                </c:pt>
                <c:pt idx="51">
                  <c:v>0.71289999999999998</c:v>
                </c:pt>
                <c:pt idx="52">
                  <c:v>0.72309999999999997</c:v>
                </c:pt>
                <c:pt idx="53">
                  <c:v>0.73329999999999995</c:v>
                </c:pt>
                <c:pt idx="54">
                  <c:v>0.74360000000000004</c:v>
                </c:pt>
                <c:pt idx="55">
                  <c:v>0.75380000000000003</c:v>
                </c:pt>
                <c:pt idx="56">
                  <c:v>0.76400000000000001</c:v>
                </c:pt>
                <c:pt idx="57">
                  <c:v>0.7823</c:v>
                </c:pt>
                <c:pt idx="58">
                  <c:v>0.80069999999999997</c:v>
                </c:pt>
                <c:pt idx="59">
                  <c:v>0.81910000000000005</c:v>
                </c:pt>
                <c:pt idx="60">
                  <c:v>0.83750000000000002</c:v>
                </c:pt>
                <c:pt idx="61">
                  <c:v>0.85580000000000001</c:v>
                </c:pt>
                <c:pt idx="62">
                  <c:v>0.87419999999999998</c:v>
                </c:pt>
                <c:pt idx="63">
                  <c:v>0.89259999999999995</c:v>
                </c:pt>
                <c:pt idx="64">
                  <c:v>0.91100000000000003</c:v>
                </c:pt>
                <c:pt idx="65">
                  <c:v>0.92930000000000001</c:v>
                </c:pt>
                <c:pt idx="66">
                  <c:v>0.94769999999999999</c:v>
                </c:pt>
                <c:pt idx="67">
                  <c:v>0.96609999999999996</c:v>
                </c:pt>
                <c:pt idx="68">
                  <c:v>0.98450000000000004</c:v>
                </c:pt>
                <c:pt idx="69">
                  <c:v>1.0027999999999999</c:v>
                </c:pt>
                <c:pt idx="70">
                  <c:v>1.0212000000000001</c:v>
                </c:pt>
                <c:pt idx="71">
                  <c:v>1.0342</c:v>
                </c:pt>
                <c:pt idx="72">
                  <c:v>1.0471999999999999</c:v>
                </c:pt>
                <c:pt idx="73">
                  <c:v>1.0602</c:v>
                </c:pt>
                <c:pt idx="74">
                  <c:v>1.0731999999999999</c:v>
                </c:pt>
                <c:pt idx="75">
                  <c:v>1.0861000000000001</c:v>
                </c:pt>
                <c:pt idx="76">
                  <c:v>1.0991</c:v>
                </c:pt>
                <c:pt idx="77">
                  <c:v>1.1121000000000001</c:v>
                </c:pt>
                <c:pt idx="78">
                  <c:v>1.1251</c:v>
                </c:pt>
                <c:pt idx="79">
                  <c:v>1.1380999999999999</c:v>
                </c:pt>
                <c:pt idx="80">
                  <c:v>1.1511</c:v>
                </c:pt>
                <c:pt idx="81">
                  <c:v>1.1640999999999999</c:v>
                </c:pt>
                <c:pt idx="82">
                  <c:v>1.1771</c:v>
                </c:pt>
                <c:pt idx="83">
                  <c:v>1.1900999999999999</c:v>
                </c:pt>
                <c:pt idx="84">
                  <c:v>1.2031000000000001</c:v>
                </c:pt>
                <c:pt idx="85">
                  <c:v>1.2161</c:v>
                </c:pt>
                <c:pt idx="86">
                  <c:v>1.2290000000000001</c:v>
                </c:pt>
                <c:pt idx="87">
                  <c:v>1.2421</c:v>
                </c:pt>
                <c:pt idx="88">
                  <c:v>1.2549999999999999</c:v>
                </c:pt>
                <c:pt idx="89">
                  <c:v>1.268</c:v>
                </c:pt>
                <c:pt idx="90">
                  <c:v>1.2809999999999999</c:v>
                </c:pt>
                <c:pt idx="91">
                  <c:v>1.294</c:v>
                </c:pt>
                <c:pt idx="92">
                  <c:v>1.3069999999999999</c:v>
                </c:pt>
                <c:pt idx="93">
                  <c:v>1.32</c:v>
                </c:pt>
                <c:pt idx="94">
                  <c:v>1.333</c:v>
                </c:pt>
                <c:pt idx="95">
                  <c:v>1.3460000000000001</c:v>
                </c:pt>
                <c:pt idx="96">
                  <c:v>1.359</c:v>
                </c:pt>
                <c:pt idx="97">
                  <c:v>1.3720000000000001</c:v>
                </c:pt>
                <c:pt idx="98">
                  <c:v>1.3849</c:v>
                </c:pt>
              </c:numCache>
            </c:numRef>
          </c:xVal>
          <c:yVal>
            <c:numRef>
              <c:f>'[PhononDispersion MnAl-1.4.xlsx]Dispersion Data'!$G$1:$G$99</c:f>
              <c:numCache>
                <c:formatCode>General</c:formatCode>
                <c:ptCount val="99"/>
                <c:pt idx="0">
                  <c:v>9.84</c:v>
                </c:pt>
                <c:pt idx="1">
                  <c:v>9.83</c:v>
                </c:pt>
                <c:pt idx="2">
                  <c:v>9.798</c:v>
                </c:pt>
                <c:pt idx="3">
                  <c:v>9.7430000000000003</c:v>
                </c:pt>
                <c:pt idx="4">
                  <c:v>9.6620000000000008</c:v>
                </c:pt>
                <c:pt idx="5">
                  <c:v>9.5540000000000003</c:v>
                </c:pt>
                <c:pt idx="6">
                  <c:v>9.4570000000000007</c:v>
                </c:pt>
                <c:pt idx="7">
                  <c:v>9.7550000000000008</c:v>
                </c:pt>
                <c:pt idx="8">
                  <c:v>10.051</c:v>
                </c:pt>
                <c:pt idx="9">
                  <c:v>10.327999999999999</c:v>
                </c:pt>
                <c:pt idx="10">
                  <c:v>10.57</c:v>
                </c:pt>
                <c:pt idx="11">
                  <c:v>10.766</c:v>
                </c:pt>
                <c:pt idx="12">
                  <c:v>10.911</c:v>
                </c:pt>
                <c:pt idx="13">
                  <c:v>10.999000000000001</c:v>
                </c:pt>
                <c:pt idx="14">
                  <c:v>11.028</c:v>
                </c:pt>
                <c:pt idx="15">
                  <c:v>11.016999999999999</c:v>
                </c:pt>
                <c:pt idx="16">
                  <c:v>10.983000000000001</c:v>
                </c:pt>
                <c:pt idx="17">
                  <c:v>10.928000000000001</c:v>
                </c:pt>
                <c:pt idx="18">
                  <c:v>10.856999999999999</c:v>
                </c:pt>
                <c:pt idx="19">
                  <c:v>10.773</c:v>
                </c:pt>
                <c:pt idx="20">
                  <c:v>10.682</c:v>
                </c:pt>
                <c:pt idx="21">
                  <c:v>10.587</c:v>
                </c:pt>
                <c:pt idx="22">
                  <c:v>10.494999999999999</c:v>
                </c:pt>
                <c:pt idx="23">
                  <c:v>10.41</c:v>
                </c:pt>
                <c:pt idx="24">
                  <c:v>10.335000000000001</c:v>
                </c:pt>
                <c:pt idx="25">
                  <c:v>10.273999999999999</c:v>
                </c:pt>
                <c:pt idx="26">
                  <c:v>10.228</c:v>
                </c:pt>
                <c:pt idx="27">
                  <c:v>10.199999999999999</c:v>
                </c:pt>
                <c:pt idx="28">
                  <c:v>10.191000000000001</c:v>
                </c:pt>
                <c:pt idx="29">
                  <c:v>10.164</c:v>
                </c:pt>
                <c:pt idx="30">
                  <c:v>10.084</c:v>
                </c:pt>
                <c:pt idx="31">
                  <c:v>9.9589999999999996</c:v>
                </c:pt>
                <c:pt idx="32">
                  <c:v>9.7970000000000006</c:v>
                </c:pt>
                <c:pt idx="33">
                  <c:v>9.61</c:v>
                </c:pt>
                <c:pt idx="34">
                  <c:v>9.4350000000000005</c:v>
                </c:pt>
                <c:pt idx="35">
                  <c:v>9.5399999999999991</c:v>
                </c:pt>
                <c:pt idx="36">
                  <c:v>9.6280000000000001</c:v>
                </c:pt>
                <c:pt idx="37">
                  <c:v>9.6980000000000004</c:v>
                </c:pt>
                <c:pt idx="38">
                  <c:v>9.7520000000000007</c:v>
                </c:pt>
                <c:pt idx="39">
                  <c:v>9.7919999999999998</c:v>
                </c:pt>
                <c:pt idx="40">
                  <c:v>9.8190000000000008</c:v>
                </c:pt>
                <c:pt idx="41">
                  <c:v>9.8350000000000009</c:v>
                </c:pt>
                <c:pt idx="42">
                  <c:v>9.84</c:v>
                </c:pt>
                <c:pt idx="43">
                  <c:v>9.8290000000000006</c:v>
                </c:pt>
                <c:pt idx="44">
                  <c:v>9.7959999999999994</c:v>
                </c:pt>
                <c:pt idx="45">
                  <c:v>9.7409999999999997</c:v>
                </c:pt>
                <c:pt idx="46">
                  <c:v>9.6639999999999997</c:v>
                </c:pt>
                <c:pt idx="47">
                  <c:v>9.5649999999999995</c:v>
                </c:pt>
                <c:pt idx="48">
                  <c:v>9.4459999999999997</c:v>
                </c:pt>
                <c:pt idx="49">
                  <c:v>9.3059999999999992</c:v>
                </c:pt>
                <c:pt idx="50">
                  <c:v>9.1479999999999997</c:v>
                </c:pt>
                <c:pt idx="51">
                  <c:v>8.9760000000000009</c:v>
                </c:pt>
                <c:pt idx="52">
                  <c:v>8.7940000000000005</c:v>
                </c:pt>
                <c:pt idx="53">
                  <c:v>8.6129999999999995</c:v>
                </c:pt>
                <c:pt idx="54">
                  <c:v>8.4489999999999998</c:v>
                </c:pt>
                <c:pt idx="55">
                  <c:v>8.3279999999999994</c:v>
                </c:pt>
                <c:pt idx="56">
                  <c:v>8.2829999999999995</c:v>
                </c:pt>
                <c:pt idx="57">
                  <c:v>8.3650000000000002</c:v>
                </c:pt>
                <c:pt idx="58">
                  <c:v>8.5749999999999993</c:v>
                </c:pt>
                <c:pt idx="59">
                  <c:v>8.84</c:v>
                </c:pt>
                <c:pt idx="60">
                  <c:v>9.1039999999999992</c:v>
                </c:pt>
                <c:pt idx="61">
                  <c:v>9.33</c:v>
                </c:pt>
                <c:pt idx="62">
                  <c:v>9.4969999999999999</c:v>
                </c:pt>
                <c:pt idx="63">
                  <c:v>9.7420000000000009</c:v>
                </c:pt>
                <c:pt idx="64">
                  <c:v>10.003</c:v>
                </c:pt>
                <c:pt idx="65">
                  <c:v>10.207000000000001</c:v>
                </c:pt>
                <c:pt idx="66">
                  <c:v>10.359</c:v>
                </c:pt>
                <c:pt idx="67">
                  <c:v>10.462999999999999</c:v>
                </c:pt>
                <c:pt idx="68">
                  <c:v>10.528</c:v>
                </c:pt>
                <c:pt idx="69">
                  <c:v>10.561999999999999</c:v>
                </c:pt>
                <c:pt idx="70">
                  <c:v>10.573</c:v>
                </c:pt>
                <c:pt idx="71">
                  <c:v>10.583</c:v>
                </c:pt>
                <c:pt idx="72">
                  <c:v>10.613</c:v>
                </c:pt>
                <c:pt idx="73">
                  <c:v>10.661</c:v>
                </c:pt>
                <c:pt idx="74">
                  <c:v>10.721</c:v>
                </c:pt>
                <c:pt idx="75">
                  <c:v>10.79</c:v>
                </c:pt>
                <c:pt idx="76">
                  <c:v>10.863</c:v>
                </c:pt>
                <c:pt idx="77">
                  <c:v>10.936</c:v>
                </c:pt>
                <c:pt idx="78">
                  <c:v>11.004</c:v>
                </c:pt>
                <c:pt idx="79">
                  <c:v>11.067</c:v>
                </c:pt>
                <c:pt idx="80">
                  <c:v>11.12</c:v>
                </c:pt>
                <c:pt idx="81">
                  <c:v>11.163</c:v>
                </c:pt>
                <c:pt idx="82">
                  <c:v>11.195</c:v>
                </c:pt>
                <c:pt idx="83">
                  <c:v>11.214</c:v>
                </c:pt>
                <c:pt idx="84">
                  <c:v>11.22</c:v>
                </c:pt>
                <c:pt idx="85">
                  <c:v>11.185</c:v>
                </c:pt>
                <c:pt idx="86">
                  <c:v>11.079000000000001</c:v>
                </c:pt>
                <c:pt idx="87">
                  <c:v>10.907</c:v>
                </c:pt>
                <c:pt idx="88">
                  <c:v>10.670999999999999</c:v>
                </c:pt>
                <c:pt idx="89">
                  <c:v>10.379</c:v>
                </c:pt>
                <c:pt idx="90">
                  <c:v>10.039</c:v>
                </c:pt>
                <c:pt idx="91">
                  <c:v>9.6579999999999995</c:v>
                </c:pt>
                <c:pt idx="92">
                  <c:v>9.2850000000000001</c:v>
                </c:pt>
                <c:pt idx="93">
                  <c:v>9.0559999999999992</c:v>
                </c:pt>
                <c:pt idx="94">
                  <c:v>8.8290000000000006</c:v>
                </c:pt>
                <c:pt idx="95">
                  <c:v>8.6189999999999998</c:v>
                </c:pt>
                <c:pt idx="96">
                  <c:v>8.4440000000000008</c:v>
                </c:pt>
                <c:pt idx="97">
                  <c:v>8.3249999999999993</c:v>
                </c:pt>
                <c:pt idx="98">
                  <c:v>8.2829999999999995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9BEF-4920-8BC2-913950D13E4E}"/>
            </c:ext>
          </c:extLst>
        </c:ser>
        <c:ser>
          <c:idx val="7"/>
          <c:order val="7"/>
          <c:tx>
            <c:v>g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BEF-4920-8BC2-913950D13E4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BEF-4920-8BC2-913950D13E4E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'[PhononDispersion MnAl-1.4.xlsx]Symmetry Lines'!$B$1:$B$2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xVal>
          <c:yVal>
            <c:numRef>
              <c:f>'[PhononDispersion MnAl-1.4.xlsx]Symmetry Lines'!$C$1:$C$2</c:f>
              <c:numCache>
                <c:formatCode>General</c:formatCode>
                <c:ptCount val="2"/>
                <c:pt idx="0">
                  <c:v>-1</c:v>
                </c:pt>
                <c:pt idx="1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BEF-4920-8BC2-913950D13E4E}"/>
            </c:ext>
          </c:extLst>
        </c:ser>
        <c:ser>
          <c:idx val="8"/>
          <c:order val="8"/>
          <c:tx>
            <c:v>M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9BEF-4920-8BC2-913950D13E4E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'[PhononDispersion MnAl-1.4.xlsx]Symmetry Lines'!$B$3:$B$4</c:f>
              <c:numCache>
                <c:formatCode>General</c:formatCode>
                <c:ptCount val="2"/>
                <c:pt idx="0">
                  <c:v>0.25719999999999998</c:v>
                </c:pt>
                <c:pt idx="1">
                  <c:v>0.25719999999999998</c:v>
                </c:pt>
              </c:numCache>
            </c:numRef>
          </c:xVal>
          <c:yVal>
            <c:numRef>
              <c:f>'[PhononDispersion MnAl-1.4.xlsx]Symmetry Lines'!$C$3:$C$4</c:f>
              <c:numCache>
                <c:formatCode>General</c:formatCode>
                <c:ptCount val="2"/>
                <c:pt idx="0">
                  <c:v>-1</c:v>
                </c:pt>
                <c:pt idx="1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BEF-4920-8BC2-913950D13E4E}"/>
            </c:ext>
          </c:extLst>
        </c:ser>
        <c:ser>
          <c:idx val="9"/>
          <c:order val="9"/>
          <c:tx>
            <c:v>X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9BEF-4920-8BC2-913950D13E4E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'[PhononDispersion MnAl-1.4.xlsx]Symmetry Lines'!$B$5:$B$6</c:f>
              <c:numCache>
                <c:formatCode>General</c:formatCode>
                <c:ptCount val="2"/>
                <c:pt idx="0">
                  <c:v>0.43909999999999999</c:v>
                </c:pt>
                <c:pt idx="1">
                  <c:v>0.43909999999999999</c:v>
                </c:pt>
              </c:numCache>
            </c:numRef>
          </c:xVal>
          <c:yVal>
            <c:numRef>
              <c:f>'[PhononDispersion MnAl-1.4.xlsx]Symmetry Lines'!$C$5:$C$6</c:f>
              <c:numCache>
                <c:formatCode>General</c:formatCode>
                <c:ptCount val="2"/>
                <c:pt idx="0">
                  <c:v>-1</c:v>
                </c:pt>
                <c:pt idx="1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9BEF-4920-8BC2-913950D13E4E}"/>
            </c:ext>
          </c:extLst>
        </c:ser>
        <c:ser>
          <c:idx val="10"/>
          <c:order val="10"/>
          <c:tx>
            <c:v>g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/>
                      <a:t>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9BEF-4920-8BC2-913950D13E4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9BEF-4920-8BC2-913950D13E4E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'[PhononDispersion MnAl-1.4.xlsx]Symmetry Lines'!$B$7:$B$8</c:f>
              <c:numCache>
                <c:formatCode>General</c:formatCode>
                <c:ptCount val="2"/>
                <c:pt idx="0">
                  <c:v>0.621</c:v>
                </c:pt>
                <c:pt idx="1">
                  <c:v>0.621</c:v>
                </c:pt>
              </c:numCache>
            </c:numRef>
          </c:xVal>
          <c:yVal>
            <c:numRef>
              <c:f>'[PhononDispersion MnAl-1.4.xlsx]Symmetry Lines'!$C$7:$C$8</c:f>
              <c:numCache>
                <c:formatCode>General</c:formatCode>
                <c:ptCount val="2"/>
                <c:pt idx="0">
                  <c:v>-1</c:v>
                </c:pt>
                <c:pt idx="1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9BEF-4920-8BC2-913950D13E4E}"/>
            </c:ext>
          </c:extLst>
        </c:ser>
        <c:ser>
          <c:idx val="11"/>
          <c:order val="11"/>
          <c:tx>
            <c:v>Z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9BEF-4920-8BC2-913950D13E4E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'[PhononDispersion MnAl-1.4.xlsx]Symmetry Lines'!$B$9:$B$10</c:f>
              <c:numCache>
                <c:formatCode>General</c:formatCode>
                <c:ptCount val="2"/>
                <c:pt idx="0">
                  <c:v>0.76400000000000001</c:v>
                </c:pt>
                <c:pt idx="1">
                  <c:v>0.76400000000000001</c:v>
                </c:pt>
              </c:numCache>
            </c:numRef>
          </c:xVal>
          <c:yVal>
            <c:numRef>
              <c:f>'[PhononDispersion MnAl-1.4.xlsx]Symmetry Lines'!$C$9:$C$10</c:f>
              <c:numCache>
                <c:formatCode>General</c:formatCode>
                <c:ptCount val="2"/>
                <c:pt idx="0">
                  <c:v>-1</c:v>
                </c:pt>
                <c:pt idx="1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9BEF-4920-8BC2-913950D13E4E}"/>
            </c:ext>
          </c:extLst>
        </c:ser>
        <c:ser>
          <c:idx val="12"/>
          <c:order val="12"/>
          <c:tx>
            <c:v>A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9BEF-4920-8BC2-913950D13E4E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'[PhononDispersion MnAl-1.4.xlsx]Symmetry Lines'!$B$11:$B$12</c:f>
              <c:numCache>
                <c:formatCode>General</c:formatCode>
                <c:ptCount val="2"/>
                <c:pt idx="0">
                  <c:v>1.0212000000000001</c:v>
                </c:pt>
                <c:pt idx="1">
                  <c:v>1.0212000000000001</c:v>
                </c:pt>
              </c:numCache>
            </c:numRef>
          </c:xVal>
          <c:yVal>
            <c:numRef>
              <c:f>'[PhononDispersion MnAl-1.4.xlsx]Symmetry Lines'!$C$11:$C$12</c:f>
              <c:numCache>
                <c:formatCode>General</c:formatCode>
                <c:ptCount val="2"/>
                <c:pt idx="0">
                  <c:v>-1</c:v>
                </c:pt>
                <c:pt idx="1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9BEF-4920-8BC2-913950D13E4E}"/>
            </c:ext>
          </c:extLst>
        </c:ser>
        <c:ser>
          <c:idx val="13"/>
          <c:order val="13"/>
          <c:tx>
            <c:v>R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9BEF-4920-8BC2-913950D13E4E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'[PhononDispersion MnAl-1.4.xlsx]Symmetry Lines'!$B$13:$B$14</c:f>
              <c:numCache>
                <c:formatCode>General</c:formatCode>
                <c:ptCount val="2"/>
                <c:pt idx="0">
                  <c:v>1.2031000000000001</c:v>
                </c:pt>
                <c:pt idx="1">
                  <c:v>1.2031000000000001</c:v>
                </c:pt>
              </c:numCache>
            </c:numRef>
          </c:xVal>
          <c:yVal>
            <c:numRef>
              <c:f>'[PhononDispersion MnAl-1.4.xlsx]Symmetry Lines'!$C$13:$C$14</c:f>
              <c:numCache>
                <c:formatCode>General</c:formatCode>
                <c:ptCount val="2"/>
                <c:pt idx="0">
                  <c:v>-1</c:v>
                </c:pt>
                <c:pt idx="1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9BEF-4920-8BC2-913950D13E4E}"/>
            </c:ext>
          </c:extLst>
        </c:ser>
        <c:ser>
          <c:idx val="14"/>
          <c:order val="14"/>
          <c:tx>
            <c:v>Z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9BEF-4920-8BC2-913950D13E4E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'[PhononDispersion MnAl-1.4.xlsx]Symmetry Lines'!$B$15:$B$16</c:f>
              <c:numCache>
                <c:formatCode>General</c:formatCode>
                <c:ptCount val="2"/>
                <c:pt idx="0">
                  <c:v>1.3849</c:v>
                </c:pt>
                <c:pt idx="1">
                  <c:v>1.3849</c:v>
                </c:pt>
              </c:numCache>
            </c:numRef>
          </c:xVal>
          <c:yVal>
            <c:numRef>
              <c:f>'[PhononDispersion MnAl-1.4.xlsx]Symmetry Lines'!$C$15:$C$16</c:f>
              <c:numCache>
                <c:formatCode>General</c:formatCode>
                <c:ptCount val="2"/>
                <c:pt idx="0">
                  <c:v>-1</c:v>
                </c:pt>
                <c:pt idx="1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9BEF-4920-8BC2-913950D13E4E}"/>
            </c:ext>
          </c:extLst>
        </c:ser>
        <c:ser>
          <c:idx val="15"/>
          <c:order val="15"/>
          <c:spPr>
            <a:ln w="3175">
              <a:solidFill>
                <a:srgbClr val="006400"/>
              </a:solidFill>
              <a:prstDash val="solid"/>
            </a:ln>
          </c:spPr>
          <c:marker>
            <c:symbol val="none"/>
          </c:marker>
          <c:xVal>
            <c:numRef>
              <c:f>'[PhononDispersion MnAl-1.4.xlsx]Density of States Data'!$C$2:$C$134</c:f>
              <c:numCache>
                <c:formatCode>General</c:formatCode>
                <c:ptCount val="133"/>
                <c:pt idx="0">
                  <c:v>1.3849</c:v>
                </c:pt>
                <c:pt idx="1">
                  <c:v>1.3854770416666666</c:v>
                </c:pt>
                <c:pt idx="2">
                  <c:v>1.3854770416666666</c:v>
                </c:pt>
                <c:pt idx="3">
                  <c:v>1.3854770416666666</c:v>
                </c:pt>
                <c:pt idx="4">
                  <c:v>1.3854770416666666</c:v>
                </c:pt>
                <c:pt idx="5">
                  <c:v>1.3877852083333333</c:v>
                </c:pt>
                <c:pt idx="6">
                  <c:v>1.3860540833333332</c:v>
                </c:pt>
                <c:pt idx="7">
                  <c:v>1.3860540833333332</c:v>
                </c:pt>
                <c:pt idx="8">
                  <c:v>1.3877852083333333</c:v>
                </c:pt>
                <c:pt idx="9">
                  <c:v>1.3889392916666667</c:v>
                </c:pt>
                <c:pt idx="10">
                  <c:v>1.3872081666666667</c:v>
                </c:pt>
                <c:pt idx="11">
                  <c:v>1.3860540833333332</c:v>
                </c:pt>
                <c:pt idx="12">
                  <c:v>1.390093375</c:v>
                </c:pt>
                <c:pt idx="13">
                  <c:v>1.3906704166666666</c:v>
                </c:pt>
                <c:pt idx="14">
                  <c:v>1.3906704166666666</c:v>
                </c:pt>
                <c:pt idx="15">
                  <c:v>1.390093375</c:v>
                </c:pt>
                <c:pt idx="16">
                  <c:v>1.3883622500000001</c:v>
                </c:pt>
                <c:pt idx="17">
                  <c:v>1.3906704166666666</c:v>
                </c:pt>
                <c:pt idx="18">
                  <c:v>1.3986335916666668</c:v>
                </c:pt>
                <c:pt idx="19">
                  <c:v>1.3957483833333333</c:v>
                </c:pt>
                <c:pt idx="20">
                  <c:v>1.3929785833333335</c:v>
                </c:pt>
                <c:pt idx="21">
                  <c:v>1.3974795083333333</c:v>
                </c:pt>
                <c:pt idx="22">
                  <c:v>1.3957483833333333</c:v>
                </c:pt>
                <c:pt idx="23">
                  <c:v>1.3957483833333333</c:v>
                </c:pt>
                <c:pt idx="24">
                  <c:v>1.3957483833333333</c:v>
                </c:pt>
                <c:pt idx="25">
                  <c:v>1.4078662583333335</c:v>
                </c:pt>
                <c:pt idx="26">
                  <c:v>1.40498105</c:v>
                </c:pt>
                <c:pt idx="27">
                  <c:v>1.399787675</c:v>
                </c:pt>
                <c:pt idx="28">
                  <c:v>1.3992106333333334</c:v>
                </c:pt>
                <c:pt idx="29">
                  <c:v>1.40498105</c:v>
                </c:pt>
                <c:pt idx="30">
                  <c:v>1.4084433000000001</c:v>
                </c:pt>
                <c:pt idx="31">
                  <c:v>1.4107514666666667</c:v>
                </c:pt>
                <c:pt idx="32">
                  <c:v>1.4164064750000001</c:v>
                </c:pt>
                <c:pt idx="33">
                  <c:v>1.4135212666666668</c:v>
                </c:pt>
                <c:pt idx="34">
                  <c:v>1.4164064750000001</c:v>
                </c:pt>
                <c:pt idx="35">
                  <c:v>1.4164064750000001</c:v>
                </c:pt>
                <c:pt idx="36">
                  <c:v>1.4204457666666668</c:v>
                </c:pt>
                <c:pt idx="37">
                  <c:v>1.4273702666666668</c:v>
                </c:pt>
                <c:pt idx="38">
                  <c:v>1.4370645666666666</c:v>
                </c:pt>
                <c:pt idx="39">
                  <c:v>1.4468742750000001</c:v>
                </c:pt>
                <c:pt idx="40">
                  <c:v>1.4513752</c:v>
                </c:pt>
                <c:pt idx="41">
                  <c:v>1.4726103333333334</c:v>
                </c:pt>
                <c:pt idx="42">
                  <c:v>1.466262875</c:v>
                </c:pt>
                <c:pt idx="43">
                  <c:v>1.4656858333333334</c:v>
                </c:pt>
                <c:pt idx="44">
                  <c:v>1.4571456166666668</c:v>
                </c:pt>
                <c:pt idx="45">
                  <c:v>1.4685710416666666</c:v>
                </c:pt>
                <c:pt idx="46">
                  <c:v>1.4846128000000001</c:v>
                </c:pt>
                <c:pt idx="47">
                  <c:v>1.4754955416666666</c:v>
                </c:pt>
                <c:pt idx="48">
                  <c:v>1.4921143416666667</c:v>
                </c:pt>
                <c:pt idx="49">
                  <c:v>1.4938454666666667</c:v>
                </c:pt>
                <c:pt idx="50">
                  <c:v>1.5075790583333333</c:v>
                </c:pt>
                <c:pt idx="51">
                  <c:v>1.5058479333333334</c:v>
                </c:pt>
                <c:pt idx="52">
                  <c:v>1.5168117249999999</c:v>
                </c:pt>
                <c:pt idx="53">
                  <c:v>1.5218896916666667</c:v>
                </c:pt>
                <c:pt idx="54">
                  <c:v>1.5288141916666667</c:v>
                </c:pt>
                <c:pt idx="55">
                  <c:v>1.5488952416666666</c:v>
                </c:pt>
                <c:pt idx="56">
                  <c:v>1.5322764416666668</c:v>
                </c:pt>
                <c:pt idx="57">
                  <c:v>1.550049325</c:v>
                </c:pt>
                <c:pt idx="58">
                  <c:v>1.5597436250000001</c:v>
                </c:pt>
                <c:pt idx="59">
                  <c:v>1.5620517916666667</c:v>
                </c:pt>
                <c:pt idx="60">
                  <c:v>1.5734772166666666</c:v>
                </c:pt>
                <c:pt idx="61">
                  <c:v>1.5707074166666666</c:v>
                </c:pt>
                <c:pt idx="62">
                  <c:v>1.5929812249999999</c:v>
                </c:pt>
                <c:pt idx="63">
                  <c:v>1.5775165083333333</c:v>
                </c:pt>
                <c:pt idx="64">
                  <c:v>1.5929812249999999</c:v>
                </c:pt>
                <c:pt idx="65">
                  <c:v>1.6119081916666667</c:v>
                </c:pt>
                <c:pt idx="66">
                  <c:v>1.6205638166666667</c:v>
                </c:pt>
                <c:pt idx="67">
                  <c:v>1.579824675</c:v>
                </c:pt>
                <c:pt idx="68">
                  <c:v>1.5775165083333333</c:v>
                </c:pt>
                <c:pt idx="69">
                  <c:v>1.5529345333333333</c:v>
                </c:pt>
                <c:pt idx="70">
                  <c:v>1.5717460916666668</c:v>
                </c:pt>
                <c:pt idx="71">
                  <c:v>1.5678222083333333</c:v>
                </c:pt>
                <c:pt idx="72">
                  <c:v>1.5734772166666666</c:v>
                </c:pt>
                <c:pt idx="73">
                  <c:v>1.5591665833333335</c:v>
                </c:pt>
                <c:pt idx="74">
                  <c:v>1.5884803000000001</c:v>
                </c:pt>
                <c:pt idx="75">
                  <c:v>1.5557043333333334</c:v>
                </c:pt>
                <c:pt idx="76">
                  <c:v>1.5241978583333333</c:v>
                </c:pt>
                <c:pt idx="77">
                  <c:v>1.5052708916666666</c:v>
                </c:pt>
                <c:pt idx="78">
                  <c:v>1.4915373000000001</c:v>
                </c:pt>
                <c:pt idx="79">
                  <c:v>1.4656858333333334</c:v>
                </c:pt>
                <c:pt idx="80">
                  <c:v>1.4542604083333333</c:v>
                </c:pt>
                <c:pt idx="81">
                  <c:v>1.4428349833333334</c:v>
                </c:pt>
                <c:pt idx="82">
                  <c:v>1.4462972333333333</c:v>
                </c:pt>
                <c:pt idx="83">
                  <c:v>1.4668399166666666</c:v>
                </c:pt>
                <c:pt idx="84">
                  <c:v>1.5052708916666666</c:v>
                </c:pt>
                <c:pt idx="85">
                  <c:v>1.4955765916666668</c:v>
                </c:pt>
                <c:pt idx="86">
                  <c:v>1.4863439250000001</c:v>
                </c:pt>
                <c:pt idx="87">
                  <c:v>1.4874980083333333</c:v>
                </c:pt>
                <c:pt idx="88">
                  <c:v>1.4789577916666667</c:v>
                </c:pt>
                <c:pt idx="89">
                  <c:v>1.4834587166666666</c:v>
                </c:pt>
                <c:pt idx="90">
                  <c:v>1.4778037083333333</c:v>
                </c:pt>
                <c:pt idx="91">
                  <c:v>1.50469385</c:v>
                </c:pt>
                <c:pt idx="92">
                  <c:v>1.5012316000000001</c:v>
                </c:pt>
                <c:pt idx="93">
                  <c:v>1.5230437750000001</c:v>
                </c:pt>
                <c:pt idx="94">
                  <c:v>1.5075790583333333</c:v>
                </c:pt>
                <c:pt idx="95">
                  <c:v>1.5162346833333333</c:v>
                </c:pt>
                <c:pt idx="96">
                  <c:v>1.49499955</c:v>
                </c:pt>
                <c:pt idx="97">
                  <c:v>1.4915373000000001</c:v>
                </c:pt>
                <c:pt idx="98">
                  <c:v>1.482881675</c:v>
                </c:pt>
                <c:pt idx="99">
                  <c:v>1.489806175</c:v>
                </c:pt>
                <c:pt idx="100">
                  <c:v>1.4926913833333333</c:v>
                </c:pt>
                <c:pt idx="101">
                  <c:v>1.5620517916666667</c:v>
                </c:pt>
                <c:pt idx="102">
                  <c:v>1.5672451666666667</c:v>
                </c:pt>
                <c:pt idx="103">
                  <c:v>1.5666681250000001</c:v>
                </c:pt>
                <c:pt idx="104">
                  <c:v>1.5626288333333334</c:v>
                </c:pt>
                <c:pt idx="105">
                  <c:v>1.5844410083333333</c:v>
                </c:pt>
                <c:pt idx="106">
                  <c:v>1.646299875</c:v>
                </c:pt>
                <c:pt idx="107">
                  <c:v>1.60163685</c:v>
                </c:pt>
                <c:pt idx="108">
                  <c:v>1.5763624250000001</c:v>
                </c:pt>
                <c:pt idx="109">
                  <c:v>1.5465870750000001</c:v>
                </c:pt>
                <c:pt idx="110">
                  <c:v>1.5408166583333334</c:v>
                </c:pt>
                <c:pt idx="111">
                  <c:v>1.5752083416666667</c:v>
                </c:pt>
                <c:pt idx="112">
                  <c:v>1.6824226833333333</c:v>
                </c:pt>
                <c:pt idx="113">
                  <c:v>1.6876160583333333</c:v>
                </c:pt>
                <c:pt idx="114">
                  <c:v>1.6022138916666666</c:v>
                </c:pt>
                <c:pt idx="115">
                  <c:v>1.5769394666666667</c:v>
                </c:pt>
                <c:pt idx="116">
                  <c:v>1.5539732083333333</c:v>
                </c:pt>
                <c:pt idx="117">
                  <c:v>1.5390855333333333</c:v>
                </c:pt>
                <c:pt idx="118">
                  <c:v>1.5367773666666666</c:v>
                </c:pt>
                <c:pt idx="119">
                  <c:v>1.5340075666666668</c:v>
                </c:pt>
                <c:pt idx="120">
                  <c:v>1.5390855333333333</c:v>
                </c:pt>
                <c:pt idx="121">
                  <c:v>1.519581525</c:v>
                </c:pt>
                <c:pt idx="122">
                  <c:v>1.5385084916666667</c:v>
                </c:pt>
                <c:pt idx="123">
                  <c:v>1.5723231333333334</c:v>
                </c:pt>
                <c:pt idx="124">
                  <c:v>1.5557043333333334</c:v>
                </c:pt>
                <c:pt idx="125">
                  <c:v>1.543124825</c:v>
                </c:pt>
                <c:pt idx="126">
                  <c:v>1.5356232833333334</c:v>
                </c:pt>
                <c:pt idx="127">
                  <c:v>1.4778037083333333</c:v>
                </c:pt>
                <c:pt idx="128">
                  <c:v>1.4548374500000001</c:v>
                </c:pt>
                <c:pt idx="129">
                  <c:v>1.4279473083333334</c:v>
                </c:pt>
                <c:pt idx="130">
                  <c:v>1.4015188000000001</c:v>
                </c:pt>
                <c:pt idx="131">
                  <c:v>1.3872081666666667</c:v>
                </c:pt>
                <c:pt idx="132">
                  <c:v>1.3849</c:v>
                </c:pt>
              </c:numCache>
            </c:numRef>
          </c:xVal>
          <c:yVal>
            <c:numRef>
              <c:f>'[PhononDispersion MnAl-1.4.xlsx]Density of States Data'!$A$2:$A$134</c:f>
              <c:numCache>
                <c:formatCode>General</c:formatCode>
                <c:ptCount val="133"/>
                <c:pt idx="0">
                  <c:v>0.2104</c:v>
                </c:pt>
                <c:pt idx="1">
                  <c:v>0.29449999999999998</c:v>
                </c:pt>
                <c:pt idx="2">
                  <c:v>0.37869999999999998</c:v>
                </c:pt>
                <c:pt idx="3">
                  <c:v>0.46279999999999999</c:v>
                </c:pt>
                <c:pt idx="4">
                  <c:v>0.54700000000000004</c:v>
                </c:pt>
                <c:pt idx="5">
                  <c:v>0.63109999999999999</c:v>
                </c:pt>
                <c:pt idx="6">
                  <c:v>0.71530000000000005</c:v>
                </c:pt>
                <c:pt idx="7">
                  <c:v>0.7994</c:v>
                </c:pt>
                <c:pt idx="8">
                  <c:v>0.88360000000000005</c:v>
                </c:pt>
                <c:pt idx="9">
                  <c:v>0.9677</c:v>
                </c:pt>
                <c:pt idx="10">
                  <c:v>1.0519000000000001</c:v>
                </c:pt>
                <c:pt idx="11">
                  <c:v>1.1359999999999999</c:v>
                </c:pt>
                <c:pt idx="12">
                  <c:v>1.2202</c:v>
                </c:pt>
                <c:pt idx="13">
                  <c:v>1.3043</c:v>
                </c:pt>
                <c:pt idx="14">
                  <c:v>1.3885000000000001</c:v>
                </c:pt>
                <c:pt idx="15">
                  <c:v>1.4725999999999999</c:v>
                </c:pt>
                <c:pt idx="16">
                  <c:v>1.5568</c:v>
                </c:pt>
                <c:pt idx="17">
                  <c:v>1.6409</c:v>
                </c:pt>
                <c:pt idx="18">
                  <c:v>1.7251000000000001</c:v>
                </c:pt>
                <c:pt idx="19">
                  <c:v>1.8091999999999999</c:v>
                </c:pt>
                <c:pt idx="20">
                  <c:v>1.8934</c:v>
                </c:pt>
                <c:pt idx="21">
                  <c:v>1.9775</c:v>
                </c:pt>
                <c:pt idx="22">
                  <c:v>2.0617000000000001</c:v>
                </c:pt>
                <c:pt idx="23">
                  <c:v>2.1457999999999999</c:v>
                </c:pt>
                <c:pt idx="24">
                  <c:v>2.23</c:v>
                </c:pt>
                <c:pt idx="25">
                  <c:v>2.3140999999999998</c:v>
                </c:pt>
                <c:pt idx="26">
                  <c:v>2.3982999999999999</c:v>
                </c:pt>
                <c:pt idx="27">
                  <c:v>2.4824000000000002</c:v>
                </c:pt>
                <c:pt idx="28">
                  <c:v>2.5666000000000002</c:v>
                </c:pt>
                <c:pt idx="29">
                  <c:v>2.6507000000000001</c:v>
                </c:pt>
                <c:pt idx="30">
                  <c:v>2.7349000000000001</c:v>
                </c:pt>
                <c:pt idx="31">
                  <c:v>2.819</c:v>
                </c:pt>
                <c:pt idx="32">
                  <c:v>2.9032</c:v>
                </c:pt>
                <c:pt idx="33">
                  <c:v>2.9872999999999998</c:v>
                </c:pt>
                <c:pt idx="34">
                  <c:v>3.0714000000000001</c:v>
                </c:pt>
                <c:pt idx="35">
                  <c:v>3.1556000000000002</c:v>
                </c:pt>
                <c:pt idx="36">
                  <c:v>3.2397</c:v>
                </c:pt>
                <c:pt idx="37">
                  <c:v>3.3239000000000001</c:v>
                </c:pt>
                <c:pt idx="38">
                  <c:v>3.4079999999999999</c:v>
                </c:pt>
                <c:pt idx="39">
                  <c:v>3.4922</c:v>
                </c:pt>
                <c:pt idx="40">
                  <c:v>3.5762999999999998</c:v>
                </c:pt>
                <c:pt idx="41">
                  <c:v>3.6604999999999999</c:v>
                </c:pt>
                <c:pt idx="42">
                  <c:v>3.7446000000000002</c:v>
                </c:pt>
                <c:pt idx="43">
                  <c:v>3.8288000000000002</c:v>
                </c:pt>
                <c:pt idx="44">
                  <c:v>3.9129</c:v>
                </c:pt>
                <c:pt idx="45">
                  <c:v>3.9971000000000001</c:v>
                </c:pt>
                <c:pt idx="46">
                  <c:v>4.0811999999999999</c:v>
                </c:pt>
                <c:pt idx="47">
                  <c:v>4.1654</c:v>
                </c:pt>
                <c:pt idx="48">
                  <c:v>4.2495000000000003</c:v>
                </c:pt>
                <c:pt idx="49">
                  <c:v>4.3337000000000003</c:v>
                </c:pt>
                <c:pt idx="50">
                  <c:v>4.4177999999999997</c:v>
                </c:pt>
                <c:pt idx="51">
                  <c:v>4.5019999999999998</c:v>
                </c:pt>
                <c:pt idx="52">
                  <c:v>4.5861000000000001</c:v>
                </c:pt>
                <c:pt idx="53">
                  <c:v>4.6703000000000001</c:v>
                </c:pt>
                <c:pt idx="54">
                  <c:v>4.7544000000000004</c:v>
                </c:pt>
                <c:pt idx="55">
                  <c:v>4.8385999999999996</c:v>
                </c:pt>
                <c:pt idx="56">
                  <c:v>4.9226999999999999</c:v>
                </c:pt>
                <c:pt idx="57">
                  <c:v>5.0068999999999999</c:v>
                </c:pt>
                <c:pt idx="58">
                  <c:v>5.0910000000000002</c:v>
                </c:pt>
                <c:pt idx="59">
                  <c:v>5.1752000000000002</c:v>
                </c:pt>
                <c:pt idx="60">
                  <c:v>5.2592999999999996</c:v>
                </c:pt>
                <c:pt idx="61">
                  <c:v>5.3434999999999997</c:v>
                </c:pt>
                <c:pt idx="62">
                  <c:v>5.4276</c:v>
                </c:pt>
                <c:pt idx="63">
                  <c:v>5.5118</c:v>
                </c:pt>
                <c:pt idx="64">
                  <c:v>5.5959000000000003</c:v>
                </c:pt>
                <c:pt idx="65">
                  <c:v>5.6801000000000004</c:v>
                </c:pt>
                <c:pt idx="66">
                  <c:v>5.7641999999999998</c:v>
                </c:pt>
                <c:pt idx="67">
                  <c:v>5.8483999999999998</c:v>
                </c:pt>
                <c:pt idx="68">
                  <c:v>5.9325000000000001</c:v>
                </c:pt>
                <c:pt idx="69">
                  <c:v>6.0167000000000002</c:v>
                </c:pt>
                <c:pt idx="70">
                  <c:v>6.1007999999999996</c:v>
                </c:pt>
                <c:pt idx="71">
                  <c:v>6.1849999999999996</c:v>
                </c:pt>
                <c:pt idx="72">
                  <c:v>6.2690999999999999</c:v>
                </c:pt>
                <c:pt idx="73">
                  <c:v>6.3532999999999999</c:v>
                </c:pt>
                <c:pt idx="74">
                  <c:v>6.4374000000000002</c:v>
                </c:pt>
                <c:pt idx="75">
                  <c:v>6.5216000000000003</c:v>
                </c:pt>
                <c:pt idx="76">
                  <c:v>6.6056999999999997</c:v>
                </c:pt>
                <c:pt idx="77">
                  <c:v>6.6898999999999997</c:v>
                </c:pt>
                <c:pt idx="78">
                  <c:v>6.774</c:v>
                </c:pt>
                <c:pt idx="79">
                  <c:v>6.8582000000000001</c:v>
                </c:pt>
                <c:pt idx="80">
                  <c:v>6.9423000000000004</c:v>
                </c:pt>
                <c:pt idx="81">
                  <c:v>7.0265000000000004</c:v>
                </c:pt>
                <c:pt idx="82">
                  <c:v>7.1105999999999998</c:v>
                </c:pt>
                <c:pt idx="83">
                  <c:v>7.1947999999999999</c:v>
                </c:pt>
                <c:pt idx="84">
                  <c:v>7.2789000000000001</c:v>
                </c:pt>
                <c:pt idx="85">
                  <c:v>7.3631000000000002</c:v>
                </c:pt>
                <c:pt idx="86">
                  <c:v>7.4471999999999996</c:v>
                </c:pt>
                <c:pt idx="87">
                  <c:v>7.5313999999999997</c:v>
                </c:pt>
                <c:pt idx="88">
                  <c:v>7.6154999999999999</c:v>
                </c:pt>
                <c:pt idx="89">
                  <c:v>7.6997</c:v>
                </c:pt>
                <c:pt idx="90">
                  <c:v>7.7838000000000003</c:v>
                </c:pt>
                <c:pt idx="91">
                  <c:v>7.8680000000000003</c:v>
                </c:pt>
                <c:pt idx="92">
                  <c:v>7.9520999999999997</c:v>
                </c:pt>
                <c:pt idx="93">
                  <c:v>8.0363000000000007</c:v>
                </c:pt>
                <c:pt idx="94">
                  <c:v>8.1204000000000001</c:v>
                </c:pt>
                <c:pt idx="95">
                  <c:v>8.2045999999999992</c:v>
                </c:pt>
                <c:pt idx="96">
                  <c:v>8.2887000000000004</c:v>
                </c:pt>
                <c:pt idx="97">
                  <c:v>8.3728999999999996</c:v>
                </c:pt>
                <c:pt idx="98">
                  <c:v>8.4570000000000007</c:v>
                </c:pt>
                <c:pt idx="99">
                  <c:v>8.5411999999999999</c:v>
                </c:pt>
                <c:pt idx="100">
                  <c:v>8.6252999999999993</c:v>
                </c:pt>
                <c:pt idx="101">
                  <c:v>8.7095000000000002</c:v>
                </c:pt>
                <c:pt idx="102">
                  <c:v>8.7935999999999996</c:v>
                </c:pt>
                <c:pt idx="103">
                  <c:v>8.8777000000000008</c:v>
                </c:pt>
                <c:pt idx="104">
                  <c:v>8.9619</c:v>
                </c:pt>
                <c:pt idx="105">
                  <c:v>9.0459999999999994</c:v>
                </c:pt>
                <c:pt idx="106">
                  <c:v>9.1302000000000003</c:v>
                </c:pt>
                <c:pt idx="107">
                  <c:v>9.2142999999999997</c:v>
                </c:pt>
                <c:pt idx="108">
                  <c:v>9.2985000000000007</c:v>
                </c:pt>
                <c:pt idx="109">
                  <c:v>9.3826000000000001</c:v>
                </c:pt>
                <c:pt idx="110">
                  <c:v>9.4667999999999992</c:v>
                </c:pt>
                <c:pt idx="111">
                  <c:v>9.5509000000000004</c:v>
                </c:pt>
                <c:pt idx="112">
                  <c:v>9.6350999999999996</c:v>
                </c:pt>
                <c:pt idx="113">
                  <c:v>9.7192000000000007</c:v>
                </c:pt>
                <c:pt idx="114">
                  <c:v>9.8033999999999999</c:v>
                </c:pt>
                <c:pt idx="115">
                  <c:v>9.8874999999999993</c:v>
                </c:pt>
                <c:pt idx="116">
                  <c:v>9.9717000000000002</c:v>
                </c:pt>
                <c:pt idx="117">
                  <c:v>10.0558</c:v>
                </c:pt>
                <c:pt idx="118">
                  <c:v>10.14</c:v>
                </c:pt>
                <c:pt idx="119">
                  <c:v>10.2241</c:v>
                </c:pt>
                <c:pt idx="120">
                  <c:v>10.308299999999999</c:v>
                </c:pt>
                <c:pt idx="121">
                  <c:v>10.3924</c:v>
                </c:pt>
                <c:pt idx="122">
                  <c:v>10.476599999999999</c:v>
                </c:pt>
                <c:pt idx="123">
                  <c:v>10.560700000000001</c:v>
                </c:pt>
                <c:pt idx="124">
                  <c:v>10.6449</c:v>
                </c:pt>
                <c:pt idx="125">
                  <c:v>10.728999999999999</c:v>
                </c:pt>
                <c:pt idx="126">
                  <c:v>10.8132</c:v>
                </c:pt>
                <c:pt idx="127">
                  <c:v>10.8973</c:v>
                </c:pt>
                <c:pt idx="128">
                  <c:v>10.9815</c:v>
                </c:pt>
                <c:pt idx="129">
                  <c:v>11.0656</c:v>
                </c:pt>
                <c:pt idx="130">
                  <c:v>11.149800000000001</c:v>
                </c:pt>
                <c:pt idx="131">
                  <c:v>11.2339</c:v>
                </c:pt>
                <c:pt idx="132">
                  <c:v>11.318099999999999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9BEF-4920-8BC2-913950D13E4E}"/>
            </c:ext>
          </c:extLst>
        </c:ser>
        <c:ser>
          <c:idx val="16"/>
          <c:order val="16"/>
          <c:tx>
            <c:v>E_Fermi</c:v>
          </c:tx>
          <c:spPr>
            <a:ln w="3175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'[PhononDispersion MnAl-1.4.xlsx]Density of States Data'!$Q$1:$Q$2</c:f>
              <c:numCache>
                <c:formatCode>General</c:formatCode>
                <c:ptCount val="2"/>
                <c:pt idx="0">
                  <c:v>1.3849</c:v>
                </c:pt>
                <c:pt idx="1">
                  <c:v>1.3849</c:v>
                </c:pt>
              </c:numCache>
            </c:numRef>
          </c:xVal>
          <c:yVal>
            <c:numRef>
              <c:f>'[PhononDispersion MnAl-1.4.xlsx]Density of States Data'!$B$1:$B$2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9BEF-4920-8BC2-913950D13E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4895088"/>
        <c:axId val="924897264"/>
      </c:scatterChart>
      <c:valAx>
        <c:axId val="924895088"/>
        <c:scaling>
          <c:orientation val="minMax"/>
          <c:max val="1.73112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
Brillouin Zone Direction</a:t>
                </a:r>
              </a:p>
            </c:rich>
          </c:tx>
          <c:overlay val="0"/>
        </c:title>
        <c:majorTickMark val="none"/>
        <c:minorTickMark val="none"/>
        <c:tickLblPos val="none"/>
        <c:crossAx val="924897264"/>
        <c:crosses val="autoZero"/>
        <c:crossBetween val="midCat"/>
      </c:valAx>
      <c:valAx>
        <c:axId val="924897264"/>
        <c:scaling>
          <c:orientation val="minMax"/>
          <c:max val="12"/>
          <c:min val="-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 (THz)</a:t>
                </a:r>
              </a:p>
            </c:rich>
          </c:tx>
          <c:overlay val="0"/>
        </c:title>
        <c:majorTickMark val="out"/>
        <c:minorTickMark val="none"/>
        <c:tickLblPos val="nextTo"/>
        <c:crossAx val="924895088"/>
        <c:crosses val="autoZero"/>
        <c:crossBetween val="midCat"/>
      </c:valAx>
      <c:spPr>
        <a:noFill/>
        <a:extLst>
          <a:ext uri="{909E8E84-426E-40DD-AFC4-6F175D3DCCD1}">
            <a14:hiddenFill xmlns:a14="http://schemas.microsoft.com/office/drawing/2010/main">
              <a:solidFill>
                <a:sysClr val="window" lastClr="FFFFFF"/>
              </a:solidFill>
            </a14:hiddenFill>
          </a:ext>
        </a:extLst>
      </c:spPr>
    </c:plotArea>
    <c:plotVisOnly val="1"/>
    <c:dispBlanksAs val="gap"/>
    <c:showDLblsOverMax val="0"/>
  </c:chart>
  <c:txPr>
    <a:bodyPr/>
    <a:lstStyle/>
    <a:p>
      <a:pPr>
        <a:defRPr sz="1000" b="1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1800" b="1" i="0" u="none" strike="noStrike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800" b="1" i="0" u="none" strike="noStrike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1800" b="1" i="0" u="none" strike="noStrike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1800" b="1" i="0" u="none" strike="noStrike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31.25</a:t>
            </a:r>
            <a:r>
              <a:rPr lang="en-US" sz="1800" b="1" i="0" u="none" strike="noStrike" baseline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US" sz="1800" b="1" i="0" u="none" strike="noStrike" baseline="-250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18.75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0157287324378573"/>
          <c:y val="0.14577367975582856"/>
          <c:w val="0.71509379342288093"/>
          <c:h val="0.72192977506476186"/>
        </c:manualLayout>
      </c:layout>
      <c:scatterChart>
        <c:scatterStyle val="lineMarker"/>
        <c:varyColors val="0"/>
        <c:ser>
          <c:idx val="0"/>
          <c:order val="0"/>
          <c:tx>
            <c:v>Fake</c:v>
          </c:tx>
          <c:marker>
            <c:symbol val="none"/>
          </c:marker>
          <c:smooth val="0"/>
          <c:extLst>
            <c:ext xmlns:c16="http://schemas.microsoft.com/office/drawing/2014/chart" uri="{C3380CC4-5D6E-409C-BE32-E72D297353CC}">
              <c16:uniqueId val="{00000000-EE52-4DC2-A82B-4BFAE80DFB88}"/>
            </c:ext>
          </c:extLst>
        </c:ser>
        <c:ser>
          <c:idx val="1"/>
          <c:order val="1"/>
          <c:tx>
            <c:v>band 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Data'!$B$1:$B$99</c:f>
              <c:numCache>
                <c:formatCode>General</c:formatCode>
                <c:ptCount val="99"/>
                <c:pt idx="0">
                  <c:v>-2.1000000000000001E-2</c:v>
                </c:pt>
                <c:pt idx="1">
                  <c:v>0.29399999999999998</c:v>
                </c:pt>
                <c:pt idx="2">
                  <c:v>0.58399999999999996</c:v>
                </c:pt>
                <c:pt idx="3">
                  <c:v>0.86899999999999999</c:v>
                </c:pt>
                <c:pt idx="4">
                  <c:v>1.1479999999999999</c:v>
                </c:pt>
                <c:pt idx="5">
                  <c:v>1.4159999999999999</c:v>
                </c:pt>
                <c:pt idx="6">
                  <c:v>1.6719999999999999</c:v>
                </c:pt>
                <c:pt idx="7">
                  <c:v>1.9139999999999999</c:v>
                </c:pt>
                <c:pt idx="8">
                  <c:v>2.137</c:v>
                </c:pt>
                <c:pt idx="9">
                  <c:v>2.34</c:v>
                </c:pt>
                <c:pt idx="10">
                  <c:v>2.5169999999999999</c:v>
                </c:pt>
                <c:pt idx="11">
                  <c:v>2.5590000000000002</c:v>
                </c:pt>
                <c:pt idx="12">
                  <c:v>2.585</c:v>
                </c:pt>
                <c:pt idx="13">
                  <c:v>2.62</c:v>
                </c:pt>
                <c:pt idx="14">
                  <c:v>2.645</c:v>
                </c:pt>
                <c:pt idx="15">
                  <c:v>2.629</c:v>
                </c:pt>
                <c:pt idx="16">
                  <c:v>2.5979999999999999</c:v>
                </c:pt>
                <c:pt idx="17">
                  <c:v>2.5619999999999998</c:v>
                </c:pt>
                <c:pt idx="18">
                  <c:v>2.524</c:v>
                </c:pt>
                <c:pt idx="19">
                  <c:v>2.4849999999999999</c:v>
                </c:pt>
                <c:pt idx="20">
                  <c:v>2.411</c:v>
                </c:pt>
                <c:pt idx="21">
                  <c:v>2.2599999999999998</c:v>
                </c:pt>
                <c:pt idx="22">
                  <c:v>2.101</c:v>
                </c:pt>
                <c:pt idx="23">
                  <c:v>1.9390000000000001</c:v>
                </c:pt>
                <c:pt idx="24">
                  <c:v>1.782</c:v>
                </c:pt>
                <c:pt idx="25">
                  <c:v>1.641</c:v>
                </c:pt>
                <c:pt idx="26">
                  <c:v>1.5269999999999999</c:v>
                </c:pt>
                <c:pt idx="27">
                  <c:v>1.452</c:v>
                </c:pt>
                <c:pt idx="28">
                  <c:v>1.4259999999999999</c:v>
                </c:pt>
                <c:pt idx="29">
                  <c:v>1.4059999999999999</c:v>
                </c:pt>
                <c:pt idx="30">
                  <c:v>1.3520000000000001</c:v>
                </c:pt>
                <c:pt idx="31">
                  <c:v>1.2749999999999999</c:v>
                </c:pt>
                <c:pt idx="32">
                  <c:v>1.1830000000000001</c:v>
                </c:pt>
                <c:pt idx="33">
                  <c:v>1.081</c:v>
                </c:pt>
                <c:pt idx="34">
                  <c:v>0.97299999999999998</c:v>
                </c:pt>
                <c:pt idx="35">
                  <c:v>0.85899999999999999</c:v>
                </c:pt>
                <c:pt idx="36">
                  <c:v>0.74299999999999999</c:v>
                </c:pt>
                <c:pt idx="37">
                  <c:v>0.623</c:v>
                </c:pt>
                <c:pt idx="38">
                  <c:v>0.501</c:v>
                </c:pt>
                <c:pt idx="39">
                  <c:v>0.377</c:v>
                </c:pt>
                <c:pt idx="40">
                  <c:v>0.252</c:v>
                </c:pt>
                <c:pt idx="41">
                  <c:v>0.127</c:v>
                </c:pt>
                <c:pt idx="42">
                  <c:v>-2.1000000000000001E-2</c:v>
                </c:pt>
                <c:pt idx="43">
                  <c:v>0.16200000000000001</c:v>
                </c:pt>
                <c:pt idx="44">
                  <c:v>0.32300000000000001</c:v>
                </c:pt>
                <c:pt idx="45">
                  <c:v>0.48399999999999999</c:v>
                </c:pt>
                <c:pt idx="46">
                  <c:v>0.64400000000000002</c:v>
                </c:pt>
                <c:pt idx="47">
                  <c:v>0.80300000000000005</c:v>
                </c:pt>
                <c:pt idx="48">
                  <c:v>0.96099999999999997</c:v>
                </c:pt>
                <c:pt idx="49">
                  <c:v>1.117</c:v>
                </c:pt>
                <c:pt idx="50">
                  <c:v>1.272</c:v>
                </c:pt>
                <c:pt idx="51">
                  <c:v>1.425</c:v>
                </c:pt>
                <c:pt idx="52">
                  <c:v>1.5760000000000001</c:v>
                </c:pt>
                <c:pt idx="53">
                  <c:v>1.7250000000000001</c:v>
                </c:pt>
                <c:pt idx="54">
                  <c:v>1.871</c:v>
                </c:pt>
                <c:pt idx="55">
                  <c:v>2.0129999999999999</c:v>
                </c:pt>
                <c:pt idx="56">
                  <c:v>2.137</c:v>
                </c:pt>
                <c:pt idx="57">
                  <c:v>2.0830000000000002</c:v>
                </c:pt>
                <c:pt idx="58">
                  <c:v>1.968</c:v>
                </c:pt>
                <c:pt idx="59">
                  <c:v>1.853</c:v>
                </c:pt>
                <c:pt idx="60">
                  <c:v>1.7729999999999999</c:v>
                </c:pt>
                <c:pt idx="61">
                  <c:v>1.712</c:v>
                </c:pt>
                <c:pt idx="62">
                  <c:v>1.698</c:v>
                </c:pt>
                <c:pt idx="63">
                  <c:v>1.7290000000000001</c:v>
                </c:pt>
                <c:pt idx="64">
                  <c:v>1.794</c:v>
                </c:pt>
                <c:pt idx="65">
                  <c:v>1.88</c:v>
                </c:pt>
                <c:pt idx="66">
                  <c:v>1.9730000000000001</c:v>
                </c:pt>
                <c:pt idx="67">
                  <c:v>2.0619999999999998</c:v>
                </c:pt>
                <c:pt idx="68">
                  <c:v>2.1379999999999999</c:v>
                </c:pt>
                <c:pt idx="69">
                  <c:v>2.1909999999999998</c:v>
                </c:pt>
                <c:pt idx="70">
                  <c:v>2.2109999999999999</c:v>
                </c:pt>
                <c:pt idx="71">
                  <c:v>2.1989999999999998</c:v>
                </c:pt>
                <c:pt idx="72">
                  <c:v>2.1659999999999999</c:v>
                </c:pt>
                <c:pt idx="73">
                  <c:v>2.1179999999999999</c:v>
                </c:pt>
                <c:pt idx="74">
                  <c:v>2.0619999999999998</c:v>
                </c:pt>
                <c:pt idx="75">
                  <c:v>2.0009999999999999</c:v>
                </c:pt>
                <c:pt idx="76">
                  <c:v>1.94</c:v>
                </c:pt>
                <c:pt idx="77">
                  <c:v>1.881</c:v>
                </c:pt>
                <c:pt idx="78">
                  <c:v>1.8260000000000001</c:v>
                </c:pt>
                <c:pt idx="79">
                  <c:v>1.778</c:v>
                </c:pt>
                <c:pt idx="80">
                  <c:v>1.7370000000000001</c:v>
                </c:pt>
                <c:pt idx="81">
                  <c:v>1.706</c:v>
                </c:pt>
                <c:pt idx="82">
                  <c:v>1.6850000000000001</c:v>
                </c:pt>
                <c:pt idx="83">
                  <c:v>1.673</c:v>
                </c:pt>
                <c:pt idx="84">
                  <c:v>1.669</c:v>
                </c:pt>
                <c:pt idx="85">
                  <c:v>1.67</c:v>
                </c:pt>
                <c:pt idx="86">
                  <c:v>1.6739999999999999</c:v>
                </c:pt>
                <c:pt idx="87">
                  <c:v>1.6819999999999999</c:v>
                </c:pt>
                <c:pt idx="88">
                  <c:v>1.696</c:v>
                </c:pt>
                <c:pt idx="89">
                  <c:v>1.7170000000000001</c:v>
                </c:pt>
                <c:pt idx="90">
                  <c:v>1.7470000000000001</c:v>
                </c:pt>
                <c:pt idx="91">
                  <c:v>1.786</c:v>
                </c:pt>
                <c:pt idx="92">
                  <c:v>1.8360000000000001</c:v>
                </c:pt>
                <c:pt idx="93">
                  <c:v>1.88</c:v>
                </c:pt>
                <c:pt idx="94">
                  <c:v>1.9330000000000001</c:v>
                </c:pt>
                <c:pt idx="95">
                  <c:v>1.996</c:v>
                </c:pt>
                <c:pt idx="96">
                  <c:v>2.0619999999999998</c:v>
                </c:pt>
                <c:pt idx="97">
                  <c:v>2.1150000000000002</c:v>
                </c:pt>
                <c:pt idx="98">
                  <c:v>2.137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E52-4DC2-A82B-4BFAE80DFB88}"/>
            </c:ext>
          </c:extLst>
        </c:ser>
        <c:ser>
          <c:idx val="2"/>
          <c:order val="2"/>
          <c:tx>
            <c:v>band 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Data'!$C$1:$C$99</c:f>
              <c:numCache>
                <c:formatCode>General</c:formatCode>
                <c:ptCount val="99"/>
                <c:pt idx="0">
                  <c:v>1.7000000000000001E-2</c:v>
                </c:pt>
                <c:pt idx="1">
                  <c:v>0.3</c:v>
                </c:pt>
                <c:pt idx="2">
                  <c:v>0.6</c:v>
                </c:pt>
                <c:pt idx="3">
                  <c:v>0.89600000000000002</c:v>
                </c:pt>
                <c:pt idx="4">
                  <c:v>1.1870000000000001</c:v>
                </c:pt>
                <c:pt idx="5">
                  <c:v>1.4710000000000001</c:v>
                </c:pt>
                <c:pt idx="6">
                  <c:v>1.7430000000000001</c:v>
                </c:pt>
                <c:pt idx="7">
                  <c:v>2</c:v>
                </c:pt>
                <c:pt idx="8">
                  <c:v>2.2349999999999999</c:v>
                </c:pt>
                <c:pt idx="9">
                  <c:v>2.4359999999999999</c:v>
                </c:pt>
                <c:pt idx="10">
                  <c:v>2.5510000000000002</c:v>
                </c:pt>
                <c:pt idx="11">
                  <c:v>2.665</c:v>
                </c:pt>
                <c:pt idx="12">
                  <c:v>2.6619999999999999</c:v>
                </c:pt>
                <c:pt idx="13">
                  <c:v>2.649</c:v>
                </c:pt>
                <c:pt idx="14">
                  <c:v>2.645</c:v>
                </c:pt>
                <c:pt idx="15">
                  <c:v>2.6480000000000001</c:v>
                </c:pt>
                <c:pt idx="16">
                  <c:v>2.6560000000000001</c:v>
                </c:pt>
                <c:pt idx="17">
                  <c:v>2.669</c:v>
                </c:pt>
                <c:pt idx="18">
                  <c:v>2.6629999999999998</c:v>
                </c:pt>
                <c:pt idx="19">
                  <c:v>2.5470000000000002</c:v>
                </c:pt>
                <c:pt idx="20">
                  <c:v>2.4470000000000001</c:v>
                </c:pt>
                <c:pt idx="21">
                  <c:v>2.411</c:v>
                </c:pt>
                <c:pt idx="22">
                  <c:v>2.3769999999999998</c:v>
                </c:pt>
                <c:pt idx="23">
                  <c:v>2.3460000000000001</c:v>
                </c:pt>
                <c:pt idx="24">
                  <c:v>2.306</c:v>
                </c:pt>
                <c:pt idx="25">
                  <c:v>2.2050000000000001</c:v>
                </c:pt>
                <c:pt idx="26">
                  <c:v>2.1259999999999999</c:v>
                </c:pt>
                <c:pt idx="27">
                  <c:v>2.0760000000000001</c:v>
                </c:pt>
                <c:pt idx="28">
                  <c:v>2.0579999999999998</c:v>
                </c:pt>
                <c:pt idx="29">
                  <c:v>2.0760000000000001</c:v>
                </c:pt>
                <c:pt idx="30">
                  <c:v>2.1259999999999999</c:v>
                </c:pt>
                <c:pt idx="31">
                  <c:v>2.1850000000000001</c:v>
                </c:pt>
                <c:pt idx="32">
                  <c:v>2.024</c:v>
                </c:pt>
                <c:pt idx="33">
                  <c:v>1.8440000000000001</c:v>
                </c:pt>
                <c:pt idx="34">
                  <c:v>1.655</c:v>
                </c:pt>
                <c:pt idx="35">
                  <c:v>1.4590000000000001</c:v>
                </c:pt>
                <c:pt idx="36">
                  <c:v>1.258</c:v>
                </c:pt>
                <c:pt idx="37">
                  <c:v>1.054</c:v>
                </c:pt>
                <c:pt idx="38">
                  <c:v>0.84599999999999997</c:v>
                </c:pt>
                <c:pt idx="39">
                  <c:v>0.63600000000000001</c:v>
                </c:pt>
                <c:pt idx="40">
                  <c:v>0.42499999999999999</c:v>
                </c:pt>
                <c:pt idx="41">
                  <c:v>0.21199999999999999</c:v>
                </c:pt>
                <c:pt idx="42">
                  <c:v>1.7000000000000001E-2</c:v>
                </c:pt>
                <c:pt idx="43">
                  <c:v>0.16200000000000001</c:v>
                </c:pt>
                <c:pt idx="44">
                  <c:v>0.32300000000000001</c:v>
                </c:pt>
                <c:pt idx="45">
                  <c:v>0.48399999999999999</c:v>
                </c:pt>
                <c:pt idx="46">
                  <c:v>0.64400000000000002</c:v>
                </c:pt>
                <c:pt idx="47">
                  <c:v>0.80300000000000005</c:v>
                </c:pt>
                <c:pt idx="48">
                  <c:v>0.96099999999999997</c:v>
                </c:pt>
                <c:pt idx="49">
                  <c:v>1.117</c:v>
                </c:pt>
                <c:pt idx="50">
                  <c:v>1.272</c:v>
                </c:pt>
                <c:pt idx="51">
                  <c:v>1.425</c:v>
                </c:pt>
                <c:pt idx="52">
                  <c:v>1.5760000000000001</c:v>
                </c:pt>
                <c:pt idx="53">
                  <c:v>1.7250000000000001</c:v>
                </c:pt>
                <c:pt idx="54">
                  <c:v>1.871</c:v>
                </c:pt>
                <c:pt idx="55">
                  <c:v>2.0129999999999999</c:v>
                </c:pt>
                <c:pt idx="56">
                  <c:v>2.137</c:v>
                </c:pt>
                <c:pt idx="57">
                  <c:v>2.12</c:v>
                </c:pt>
                <c:pt idx="58">
                  <c:v>2.0019999999999998</c:v>
                </c:pt>
                <c:pt idx="59">
                  <c:v>1.8759999999999999</c:v>
                </c:pt>
                <c:pt idx="60">
                  <c:v>1.7729999999999999</c:v>
                </c:pt>
                <c:pt idx="61">
                  <c:v>1.7470000000000001</c:v>
                </c:pt>
                <c:pt idx="62">
                  <c:v>1.7809999999999999</c:v>
                </c:pt>
                <c:pt idx="63">
                  <c:v>1.871</c:v>
                </c:pt>
                <c:pt idx="64">
                  <c:v>2.0049999999999999</c:v>
                </c:pt>
                <c:pt idx="65">
                  <c:v>2.1659999999999999</c:v>
                </c:pt>
                <c:pt idx="66">
                  <c:v>2.2869999999999999</c:v>
                </c:pt>
                <c:pt idx="67">
                  <c:v>2.2559999999999998</c:v>
                </c:pt>
                <c:pt idx="68">
                  <c:v>2.2309999999999999</c:v>
                </c:pt>
                <c:pt idx="69">
                  <c:v>2.2160000000000002</c:v>
                </c:pt>
                <c:pt idx="70">
                  <c:v>2.2109999999999999</c:v>
                </c:pt>
                <c:pt idx="71">
                  <c:v>2.2160000000000002</c:v>
                </c:pt>
                <c:pt idx="72">
                  <c:v>2.23</c:v>
                </c:pt>
                <c:pt idx="73">
                  <c:v>2.2519999999999998</c:v>
                </c:pt>
                <c:pt idx="74">
                  <c:v>2.2829999999999999</c:v>
                </c:pt>
                <c:pt idx="75">
                  <c:v>2.3210000000000002</c:v>
                </c:pt>
                <c:pt idx="76">
                  <c:v>2.3519999999999999</c:v>
                </c:pt>
                <c:pt idx="77">
                  <c:v>2.2519999999999998</c:v>
                </c:pt>
                <c:pt idx="78">
                  <c:v>2.1539999999999999</c:v>
                </c:pt>
                <c:pt idx="79">
                  <c:v>2.0609999999999999</c:v>
                </c:pt>
                <c:pt idx="80">
                  <c:v>1.98</c:v>
                </c:pt>
                <c:pt idx="81">
                  <c:v>1.911</c:v>
                </c:pt>
                <c:pt idx="82">
                  <c:v>1.86</c:v>
                </c:pt>
                <c:pt idx="83">
                  <c:v>1.829</c:v>
                </c:pt>
                <c:pt idx="84">
                  <c:v>1.8180000000000001</c:v>
                </c:pt>
                <c:pt idx="85">
                  <c:v>1.8160000000000001</c:v>
                </c:pt>
                <c:pt idx="86">
                  <c:v>1.81</c:v>
                </c:pt>
                <c:pt idx="87">
                  <c:v>1.802</c:v>
                </c:pt>
                <c:pt idx="88">
                  <c:v>1.7949999999999999</c:v>
                </c:pt>
                <c:pt idx="89">
                  <c:v>1.792</c:v>
                </c:pt>
                <c:pt idx="90">
                  <c:v>1.796</c:v>
                </c:pt>
                <c:pt idx="91">
                  <c:v>1.8109999999999999</c:v>
                </c:pt>
                <c:pt idx="92">
                  <c:v>1.839</c:v>
                </c:pt>
                <c:pt idx="93">
                  <c:v>1.895</c:v>
                </c:pt>
                <c:pt idx="94">
                  <c:v>1.962</c:v>
                </c:pt>
                <c:pt idx="95">
                  <c:v>2.0329999999999999</c:v>
                </c:pt>
                <c:pt idx="96">
                  <c:v>2.101</c:v>
                </c:pt>
                <c:pt idx="97">
                  <c:v>2.141</c:v>
                </c:pt>
                <c:pt idx="98">
                  <c:v>2.137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E52-4DC2-A82B-4BFAE80DFB88}"/>
            </c:ext>
          </c:extLst>
        </c:ser>
        <c:ser>
          <c:idx val="3"/>
          <c:order val="3"/>
          <c:tx>
            <c:v>band 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Data'!$D$1:$D$99</c:f>
              <c:numCache>
                <c:formatCode>General</c:formatCode>
                <c:ptCount val="99"/>
                <c:pt idx="0">
                  <c:v>1.7000000000000001E-2</c:v>
                </c:pt>
                <c:pt idx="1">
                  <c:v>0.40400000000000003</c:v>
                </c:pt>
                <c:pt idx="2">
                  <c:v>0.80400000000000005</c:v>
                </c:pt>
                <c:pt idx="3">
                  <c:v>1.196</c:v>
                </c:pt>
                <c:pt idx="4">
                  <c:v>1.577</c:v>
                </c:pt>
                <c:pt idx="5">
                  <c:v>1.9390000000000001</c:v>
                </c:pt>
                <c:pt idx="6">
                  <c:v>2.2719999999999998</c:v>
                </c:pt>
                <c:pt idx="7">
                  <c:v>2.5459999999999998</c:v>
                </c:pt>
                <c:pt idx="8">
                  <c:v>2.6080000000000001</c:v>
                </c:pt>
                <c:pt idx="9">
                  <c:v>2.57</c:v>
                </c:pt>
                <c:pt idx="10">
                  <c:v>2.5950000000000002</c:v>
                </c:pt>
                <c:pt idx="11">
                  <c:v>2.6819999999999999</c:v>
                </c:pt>
                <c:pt idx="12">
                  <c:v>2.726</c:v>
                </c:pt>
                <c:pt idx="13">
                  <c:v>2.72</c:v>
                </c:pt>
                <c:pt idx="14">
                  <c:v>2.7029999999999998</c:v>
                </c:pt>
                <c:pt idx="15">
                  <c:v>2.714</c:v>
                </c:pt>
                <c:pt idx="16">
                  <c:v>2.7309999999999999</c:v>
                </c:pt>
                <c:pt idx="17">
                  <c:v>2.7440000000000002</c:v>
                </c:pt>
                <c:pt idx="18">
                  <c:v>2.6859999999999999</c:v>
                </c:pt>
                <c:pt idx="19">
                  <c:v>2.7029999999999998</c:v>
                </c:pt>
                <c:pt idx="20">
                  <c:v>2.7189999999999999</c:v>
                </c:pt>
                <c:pt idx="21">
                  <c:v>2.6739999999999999</c:v>
                </c:pt>
                <c:pt idx="22">
                  <c:v>2.5470000000000002</c:v>
                </c:pt>
                <c:pt idx="23">
                  <c:v>2.423</c:v>
                </c:pt>
                <c:pt idx="24">
                  <c:v>2.3199999999999998</c:v>
                </c:pt>
                <c:pt idx="25">
                  <c:v>2.298</c:v>
                </c:pt>
                <c:pt idx="26">
                  <c:v>2.282</c:v>
                </c:pt>
                <c:pt idx="27">
                  <c:v>2.2719999999999998</c:v>
                </c:pt>
                <c:pt idx="28">
                  <c:v>2.2690000000000001</c:v>
                </c:pt>
                <c:pt idx="29">
                  <c:v>2.2730000000000001</c:v>
                </c:pt>
                <c:pt idx="30">
                  <c:v>2.2719999999999998</c:v>
                </c:pt>
                <c:pt idx="31">
                  <c:v>2.1949999999999998</c:v>
                </c:pt>
                <c:pt idx="32">
                  <c:v>2.2759999999999998</c:v>
                </c:pt>
                <c:pt idx="33">
                  <c:v>2.363</c:v>
                </c:pt>
                <c:pt idx="34">
                  <c:v>2.452</c:v>
                </c:pt>
                <c:pt idx="35">
                  <c:v>2.1859999999999999</c:v>
                </c:pt>
                <c:pt idx="36">
                  <c:v>1.9019999999999999</c:v>
                </c:pt>
                <c:pt idx="37">
                  <c:v>1.605</c:v>
                </c:pt>
                <c:pt idx="38">
                  <c:v>1.2969999999999999</c:v>
                </c:pt>
                <c:pt idx="39">
                  <c:v>0.98</c:v>
                </c:pt>
                <c:pt idx="40">
                  <c:v>0.65700000000000003</c:v>
                </c:pt>
                <c:pt idx="41">
                  <c:v>0.33</c:v>
                </c:pt>
                <c:pt idx="42">
                  <c:v>1.7000000000000001E-2</c:v>
                </c:pt>
                <c:pt idx="43">
                  <c:v>0.223</c:v>
                </c:pt>
                <c:pt idx="44">
                  <c:v>0.44600000000000001</c:v>
                </c:pt>
                <c:pt idx="45">
                  <c:v>0.66900000000000004</c:v>
                </c:pt>
                <c:pt idx="46">
                  <c:v>0.89100000000000001</c:v>
                </c:pt>
                <c:pt idx="47">
                  <c:v>1.111</c:v>
                </c:pt>
                <c:pt idx="48">
                  <c:v>1.329</c:v>
                </c:pt>
                <c:pt idx="49">
                  <c:v>1.5449999999999999</c:v>
                </c:pt>
                <c:pt idx="50">
                  <c:v>1.7589999999999999</c:v>
                </c:pt>
                <c:pt idx="51">
                  <c:v>1.9690000000000001</c:v>
                </c:pt>
                <c:pt idx="52">
                  <c:v>2.1739999999999999</c:v>
                </c:pt>
                <c:pt idx="53">
                  <c:v>2.3740000000000001</c:v>
                </c:pt>
                <c:pt idx="54">
                  <c:v>2.4239999999999999</c:v>
                </c:pt>
                <c:pt idx="55">
                  <c:v>2.2919999999999998</c:v>
                </c:pt>
                <c:pt idx="56">
                  <c:v>2.1720000000000002</c:v>
                </c:pt>
                <c:pt idx="57">
                  <c:v>2.1579999999999999</c:v>
                </c:pt>
                <c:pt idx="58">
                  <c:v>2.2170000000000001</c:v>
                </c:pt>
                <c:pt idx="59">
                  <c:v>2.266</c:v>
                </c:pt>
                <c:pt idx="60">
                  <c:v>2.3180000000000001</c:v>
                </c:pt>
                <c:pt idx="61">
                  <c:v>2.3610000000000002</c:v>
                </c:pt>
                <c:pt idx="62">
                  <c:v>2.3820000000000001</c:v>
                </c:pt>
                <c:pt idx="63">
                  <c:v>2.3780000000000001</c:v>
                </c:pt>
                <c:pt idx="64">
                  <c:v>2.355</c:v>
                </c:pt>
                <c:pt idx="65">
                  <c:v>2.3220000000000001</c:v>
                </c:pt>
                <c:pt idx="66">
                  <c:v>2.335</c:v>
                </c:pt>
                <c:pt idx="67">
                  <c:v>2.4929999999999999</c:v>
                </c:pt>
                <c:pt idx="68">
                  <c:v>2.6179999999999999</c:v>
                </c:pt>
                <c:pt idx="69">
                  <c:v>2.694</c:v>
                </c:pt>
                <c:pt idx="70">
                  <c:v>2.718</c:v>
                </c:pt>
                <c:pt idx="71">
                  <c:v>2.706</c:v>
                </c:pt>
                <c:pt idx="72">
                  <c:v>2.67</c:v>
                </c:pt>
                <c:pt idx="73">
                  <c:v>2.613</c:v>
                </c:pt>
                <c:pt idx="74">
                  <c:v>2.5369999999999999</c:v>
                </c:pt>
                <c:pt idx="75">
                  <c:v>2.4489999999999998</c:v>
                </c:pt>
                <c:pt idx="76">
                  <c:v>2.3650000000000002</c:v>
                </c:pt>
                <c:pt idx="77">
                  <c:v>2.4129999999999998</c:v>
                </c:pt>
                <c:pt idx="78">
                  <c:v>2.4129999999999998</c:v>
                </c:pt>
                <c:pt idx="79">
                  <c:v>2.2999999999999998</c:v>
                </c:pt>
                <c:pt idx="80">
                  <c:v>2.1909999999999998</c:v>
                </c:pt>
                <c:pt idx="81">
                  <c:v>2.0939999999999999</c:v>
                </c:pt>
                <c:pt idx="82">
                  <c:v>2.016</c:v>
                </c:pt>
                <c:pt idx="83">
                  <c:v>1.9650000000000001</c:v>
                </c:pt>
                <c:pt idx="84">
                  <c:v>1.9470000000000001</c:v>
                </c:pt>
                <c:pt idx="85">
                  <c:v>1.95</c:v>
                </c:pt>
                <c:pt idx="86">
                  <c:v>1.9610000000000001</c:v>
                </c:pt>
                <c:pt idx="87">
                  <c:v>1.9770000000000001</c:v>
                </c:pt>
                <c:pt idx="88">
                  <c:v>1.998</c:v>
                </c:pt>
                <c:pt idx="89">
                  <c:v>2.0230000000000001</c:v>
                </c:pt>
                <c:pt idx="90">
                  <c:v>2.0489999999999999</c:v>
                </c:pt>
                <c:pt idx="91">
                  <c:v>2.0750000000000002</c:v>
                </c:pt>
                <c:pt idx="92">
                  <c:v>2.0990000000000002</c:v>
                </c:pt>
                <c:pt idx="93">
                  <c:v>2.121</c:v>
                </c:pt>
                <c:pt idx="94">
                  <c:v>2.1389999999999998</c:v>
                </c:pt>
                <c:pt idx="95">
                  <c:v>2.1539999999999999</c:v>
                </c:pt>
                <c:pt idx="96">
                  <c:v>2.1520000000000001</c:v>
                </c:pt>
                <c:pt idx="97">
                  <c:v>2.1520000000000001</c:v>
                </c:pt>
                <c:pt idx="98">
                  <c:v>2.1720000000000002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E52-4DC2-A82B-4BFAE80DFB88}"/>
            </c:ext>
          </c:extLst>
        </c:ser>
        <c:ser>
          <c:idx val="4"/>
          <c:order val="4"/>
          <c:tx>
            <c:v>band 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Data'!$E$1:$E$99</c:f>
              <c:numCache>
                <c:formatCode>General</c:formatCode>
                <c:ptCount val="99"/>
                <c:pt idx="0">
                  <c:v>2.91</c:v>
                </c:pt>
                <c:pt idx="1">
                  <c:v>2.9089999999999998</c:v>
                </c:pt>
                <c:pt idx="2">
                  <c:v>2.8980000000000001</c:v>
                </c:pt>
                <c:pt idx="3">
                  <c:v>2.8690000000000002</c:v>
                </c:pt>
                <c:pt idx="4">
                  <c:v>2.8210000000000002</c:v>
                </c:pt>
                <c:pt idx="5">
                  <c:v>2.7759999999999998</c:v>
                </c:pt>
                <c:pt idx="6">
                  <c:v>2.7429999999999999</c:v>
                </c:pt>
                <c:pt idx="7">
                  <c:v>2.6669999999999998</c:v>
                </c:pt>
                <c:pt idx="8">
                  <c:v>2.6840000000000002</c:v>
                </c:pt>
                <c:pt idx="9">
                  <c:v>2.738</c:v>
                </c:pt>
                <c:pt idx="10">
                  <c:v>2.7080000000000002</c:v>
                </c:pt>
                <c:pt idx="11">
                  <c:v>2.69</c:v>
                </c:pt>
                <c:pt idx="12">
                  <c:v>2.7759999999999998</c:v>
                </c:pt>
                <c:pt idx="13">
                  <c:v>2.8450000000000002</c:v>
                </c:pt>
                <c:pt idx="14">
                  <c:v>2.8679999999999999</c:v>
                </c:pt>
                <c:pt idx="15">
                  <c:v>2.8559999999999999</c:v>
                </c:pt>
                <c:pt idx="16">
                  <c:v>2.819</c:v>
                </c:pt>
                <c:pt idx="17">
                  <c:v>2.7549999999999999</c:v>
                </c:pt>
                <c:pt idx="18">
                  <c:v>2.7509999999999999</c:v>
                </c:pt>
                <c:pt idx="19">
                  <c:v>2.7509999999999999</c:v>
                </c:pt>
                <c:pt idx="20">
                  <c:v>2.7429999999999999</c:v>
                </c:pt>
                <c:pt idx="21">
                  <c:v>2.7309999999999999</c:v>
                </c:pt>
                <c:pt idx="22">
                  <c:v>2.7149999999999999</c:v>
                </c:pt>
                <c:pt idx="23">
                  <c:v>2.6970000000000001</c:v>
                </c:pt>
                <c:pt idx="24">
                  <c:v>2.6789999999999998</c:v>
                </c:pt>
                <c:pt idx="25">
                  <c:v>2.6629999999999998</c:v>
                </c:pt>
                <c:pt idx="26">
                  <c:v>2.6509999999999998</c:v>
                </c:pt>
                <c:pt idx="27">
                  <c:v>2.6429999999999998</c:v>
                </c:pt>
                <c:pt idx="28">
                  <c:v>2.641</c:v>
                </c:pt>
                <c:pt idx="29">
                  <c:v>2.5470000000000002</c:v>
                </c:pt>
                <c:pt idx="30">
                  <c:v>2.4260000000000002</c:v>
                </c:pt>
                <c:pt idx="31">
                  <c:v>2.391</c:v>
                </c:pt>
                <c:pt idx="32">
                  <c:v>2.4329999999999998</c:v>
                </c:pt>
                <c:pt idx="33">
                  <c:v>2.496</c:v>
                </c:pt>
                <c:pt idx="34">
                  <c:v>2.4540000000000002</c:v>
                </c:pt>
                <c:pt idx="35">
                  <c:v>2.5409999999999999</c:v>
                </c:pt>
                <c:pt idx="36">
                  <c:v>2.6269999999999998</c:v>
                </c:pt>
                <c:pt idx="37">
                  <c:v>2.7069999999999999</c:v>
                </c:pt>
                <c:pt idx="38">
                  <c:v>2.7770000000000001</c:v>
                </c:pt>
                <c:pt idx="39">
                  <c:v>2.8340000000000001</c:v>
                </c:pt>
                <c:pt idx="40">
                  <c:v>2.8759999999999999</c:v>
                </c:pt>
                <c:pt idx="41">
                  <c:v>2.9020000000000001</c:v>
                </c:pt>
                <c:pt idx="42">
                  <c:v>2.91</c:v>
                </c:pt>
                <c:pt idx="43">
                  <c:v>2.9129999999999998</c:v>
                </c:pt>
                <c:pt idx="44">
                  <c:v>2.92</c:v>
                </c:pt>
                <c:pt idx="45">
                  <c:v>2.9319999999999999</c:v>
                </c:pt>
                <c:pt idx="46">
                  <c:v>2.948</c:v>
                </c:pt>
                <c:pt idx="47">
                  <c:v>2.968</c:v>
                </c:pt>
                <c:pt idx="48">
                  <c:v>2.9910000000000001</c:v>
                </c:pt>
                <c:pt idx="49">
                  <c:v>3.012</c:v>
                </c:pt>
                <c:pt idx="50">
                  <c:v>2.907</c:v>
                </c:pt>
                <c:pt idx="51">
                  <c:v>2.794</c:v>
                </c:pt>
                <c:pt idx="52">
                  <c:v>2.6760000000000002</c:v>
                </c:pt>
                <c:pt idx="53">
                  <c:v>2.552</c:v>
                </c:pt>
                <c:pt idx="54">
                  <c:v>2.4239999999999999</c:v>
                </c:pt>
                <c:pt idx="55">
                  <c:v>2.2919999999999998</c:v>
                </c:pt>
                <c:pt idx="56">
                  <c:v>2.1720000000000002</c:v>
                </c:pt>
                <c:pt idx="57">
                  <c:v>2.1840000000000002</c:v>
                </c:pt>
                <c:pt idx="58">
                  <c:v>2.222</c:v>
                </c:pt>
                <c:pt idx="59">
                  <c:v>2.3199999999999998</c:v>
                </c:pt>
                <c:pt idx="60">
                  <c:v>2.4460000000000002</c:v>
                </c:pt>
                <c:pt idx="61">
                  <c:v>2.589</c:v>
                </c:pt>
                <c:pt idx="62">
                  <c:v>2.742</c:v>
                </c:pt>
                <c:pt idx="63">
                  <c:v>2.8319999999999999</c:v>
                </c:pt>
                <c:pt idx="64">
                  <c:v>2.802</c:v>
                </c:pt>
                <c:pt idx="65">
                  <c:v>2.79</c:v>
                </c:pt>
                <c:pt idx="66">
                  <c:v>2.7869999999999999</c:v>
                </c:pt>
                <c:pt idx="67">
                  <c:v>2.7829999999999999</c:v>
                </c:pt>
                <c:pt idx="68">
                  <c:v>2.7690000000000001</c:v>
                </c:pt>
                <c:pt idx="69">
                  <c:v>2.7519999999999998</c:v>
                </c:pt>
                <c:pt idx="70">
                  <c:v>2.7440000000000002</c:v>
                </c:pt>
                <c:pt idx="71">
                  <c:v>2.7480000000000002</c:v>
                </c:pt>
                <c:pt idx="72">
                  <c:v>2.7559999999999998</c:v>
                </c:pt>
                <c:pt idx="73">
                  <c:v>2.7559999999999998</c:v>
                </c:pt>
                <c:pt idx="74">
                  <c:v>2.7360000000000002</c:v>
                </c:pt>
                <c:pt idx="75">
                  <c:v>2.69</c:v>
                </c:pt>
                <c:pt idx="76">
                  <c:v>2.6160000000000001</c:v>
                </c:pt>
                <c:pt idx="77">
                  <c:v>2.5209999999999999</c:v>
                </c:pt>
                <c:pt idx="78">
                  <c:v>2.4630000000000001</c:v>
                </c:pt>
                <c:pt idx="79">
                  <c:v>2.5129999999999999</c:v>
                </c:pt>
                <c:pt idx="80">
                  <c:v>2.5609999999999999</c:v>
                </c:pt>
                <c:pt idx="81">
                  <c:v>2.6030000000000002</c:v>
                </c:pt>
                <c:pt idx="82">
                  <c:v>2.6360000000000001</c:v>
                </c:pt>
                <c:pt idx="83">
                  <c:v>2.6339999999999999</c:v>
                </c:pt>
                <c:pt idx="84">
                  <c:v>2.625</c:v>
                </c:pt>
                <c:pt idx="85">
                  <c:v>2.605</c:v>
                </c:pt>
                <c:pt idx="86">
                  <c:v>2.5619999999999998</c:v>
                </c:pt>
                <c:pt idx="87">
                  <c:v>2.5110000000000001</c:v>
                </c:pt>
                <c:pt idx="88">
                  <c:v>2.4590000000000001</c:v>
                </c:pt>
                <c:pt idx="89">
                  <c:v>2.407</c:v>
                </c:pt>
                <c:pt idx="90">
                  <c:v>2.3570000000000002</c:v>
                </c:pt>
                <c:pt idx="91">
                  <c:v>2.31</c:v>
                </c:pt>
                <c:pt idx="92">
                  <c:v>2.2679999999999998</c:v>
                </c:pt>
                <c:pt idx="93">
                  <c:v>2.2290000000000001</c:v>
                </c:pt>
                <c:pt idx="94">
                  <c:v>2.1970000000000001</c:v>
                </c:pt>
                <c:pt idx="95">
                  <c:v>2.1709999999999998</c:v>
                </c:pt>
                <c:pt idx="96">
                  <c:v>2.1640000000000001</c:v>
                </c:pt>
                <c:pt idx="97">
                  <c:v>2.17</c:v>
                </c:pt>
                <c:pt idx="98">
                  <c:v>2.1720000000000002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E52-4DC2-A82B-4BFAE80DFB88}"/>
            </c:ext>
          </c:extLst>
        </c:ser>
        <c:ser>
          <c:idx val="5"/>
          <c:order val="5"/>
          <c:tx>
            <c:v>band 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Data'!$F$1:$F$99</c:f>
              <c:numCache>
                <c:formatCode>General</c:formatCode>
                <c:ptCount val="99"/>
                <c:pt idx="0">
                  <c:v>2.91</c:v>
                </c:pt>
                <c:pt idx="1">
                  <c:v>2.9180000000000001</c:v>
                </c:pt>
                <c:pt idx="2">
                  <c:v>2.94</c:v>
                </c:pt>
                <c:pt idx="3">
                  <c:v>2.93</c:v>
                </c:pt>
                <c:pt idx="4">
                  <c:v>2.9039999999999999</c:v>
                </c:pt>
                <c:pt idx="5">
                  <c:v>2.831</c:v>
                </c:pt>
                <c:pt idx="6">
                  <c:v>2.7570000000000001</c:v>
                </c:pt>
                <c:pt idx="7">
                  <c:v>2.7959999999999998</c:v>
                </c:pt>
                <c:pt idx="8">
                  <c:v>2.7719999999999998</c:v>
                </c:pt>
                <c:pt idx="9">
                  <c:v>2.7549999999999999</c:v>
                </c:pt>
                <c:pt idx="10">
                  <c:v>2.819</c:v>
                </c:pt>
                <c:pt idx="11">
                  <c:v>2.8679999999999999</c:v>
                </c:pt>
                <c:pt idx="12">
                  <c:v>2.8860000000000001</c:v>
                </c:pt>
                <c:pt idx="13">
                  <c:v>2.8879999999999999</c:v>
                </c:pt>
                <c:pt idx="14">
                  <c:v>2.887</c:v>
                </c:pt>
                <c:pt idx="15">
                  <c:v>2.8879999999999999</c:v>
                </c:pt>
                <c:pt idx="16">
                  <c:v>2.8879999999999999</c:v>
                </c:pt>
                <c:pt idx="17">
                  <c:v>2.887</c:v>
                </c:pt>
                <c:pt idx="18">
                  <c:v>2.8809999999999998</c:v>
                </c:pt>
                <c:pt idx="19">
                  <c:v>2.87</c:v>
                </c:pt>
                <c:pt idx="20">
                  <c:v>2.7959999999999998</c:v>
                </c:pt>
                <c:pt idx="21">
                  <c:v>2.7309999999999999</c:v>
                </c:pt>
                <c:pt idx="22">
                  <c:v>2.7389999999999999</c:v>
                </c:pt>
                <c:pt idx="23">
                  <c:v>2.742</c:v>
                </c:pt>
                <c:pt idx="24">
                  <c:v>2.738</c:v>
                </c:pt>
                <c:pt idx="25">
                  <c:v>2.7080000000000002</c:v>
                </c:pt>
                <c:pt idx="26">
                  <c:v>2.6840000000000002</c:v>
                </c:pt>
                <c:pt idx="27">
                  <c:v>2.6680000000000001</c:v>
                </c:pt>
                <c:pt idx="28">
                  <c:v>2.6629999999999998</c:v>
                </c:pt>
                <c:pt idx="29">
                  <c:v>2.6680000000000001</c:v>
                </c:pt>
                <c:pt idx="30">
                  <c:v>2.6840000000000002</c:v>
                </c:pt>
                <c:pt idx="31">
                  <c:v>2.7090000000000001</c:v>
                </c:pt>
                <c:pt idx="32">
                  <c:v>2.7429999999999999</c:v>
                </c:pt>
                <c:pt idx="33">
                  <c:v>2.7029999999999998</c:v>
                </c:pt>
                <c:pt idx="34">
                  <c:v>2.57</c:v>
                </c:pt>
                <c:pt idx="35">
                  <c:v>2.6509999999999998</c:v>
                </c:pt>
                <c:pt idx="36">
                  <c:v>2.734</c:v>
                </c:pt>
                <c:pt idx="37">
                  <c:v>2.8130000000000002</c:v>
                </c:pt>
                <c:pt idx="38">
                  <c:v>2.8809999999999998</c:v>
                </c:pt>
                <c:pt idx="39">
                  <c:v>2.9289999999999998</c:v>
                </c:pt>
                <c:pt idx="40">
                  <c:v>2.9550000000000001</c:v>
                </c:pt>
                <c:pt idx="41">
                  <c:v>2.9220000000000002</c:v>
                </c:pt>
                <c:pt idx="42">
                  <c:v>2.91</c:v>
                </c:pt>
                <c:pt idx="43">
                  <c:v>2.9129999999999998</c:v>
                </c:pt>
                <c:pt idx="44">
                  <c:v>2.92</c:v>
                </c:pt>
                <c:pt idx="45">
                  <c:v>2.9319999999999999</c:v>
                </c:pt>
                <c:pt idx="46">
                  <c:v>2.948</c:v>
                </c:pt>
                <c:pt idx="47">
                  <c:v>2.968</c:v>
                </c:pt>
                <c:pt idx="48">
                  <c:v>2.9910000000000001</c:v>
                </c:pt>
                <c:pt idx="49">
                  <c:v>3.012</c:v>
                </c:pt>
                <c:pt idx="50">
                  <c:v>2.907</c:v>
                </c:pt>
                <c:pt idx="51">
                  <c:v>2.794</c:v>
                </c:pt>
                <c:pt idx="52">
                  <c:v>2.6760000000000002</c:v>
                </c:pt>
                <c:pt idx="53">
                  <c:v>2.552</c:v>
                </c:pt>
                <c:pt idx="54">
                  <c:v>2.5659999999999998</c:v>
                </c:pt>
                <c:pt idx="55">
                  <c:v>2.746</c:v>
                </c:pt>
                <c:pt idx="56">
                  <c:v>2.879</c:v>
                </c:pt>
                <c:pt idx="57">
                  <c:v>2.9420000000000002</c:v>
                </c:pt>
                <c:pt idx="58">
                  <c:v>3.0819999999999999</c:v>
                </c:pt>
                <c:pt idx="59">
                  <c:v>3.0870000000000002</c:v>
                </c:pt>
                <c:pt idx="60">
                  <c:v>3.0249999999999999</c:v>
                </c:pt>
                <c:pt idx="61">
                  <c:v>2.95</c:v>
                </c:pt>
                <c:pt idx="62">
                  <c:v>2.8820000000000001</c:v>
                </c:pt>
                <c:pt idx="63">
                  <c:v>2.8959999999999999</c:v>
                </c:pt>
                <c:pt idx="64">
                  <c:v>3.0449999999999999</c:v>
                </c:pt>
                <c:pt idx="65">
                  <c:v>3.1840000000000002</c:v>
                </c:pt>
                <c:pt idx="66">
                  <c:v>3.2280000000000002</c:v>
                </c:pt>
                <c:pt idx="67">
                  <c:v>3.2519999999999998</c:v>
                </c:pt>
                <c:pt idx="68">
                  <c:v>3.302</c:v>
                </c:pt>
                <c:pt idx="69">
                  <c:v>3.3639999999999999</c:v>
                </c:pt>
                <c:pt idx="70">
                  <c:v>3.3969999999999998</c:v>
                </c:pt>
                <c:pt idx="71">
                  <c:v>3.379</c:v>
                </c:pt>
                <c:pt idx="72">
                  <c:v>3.331</c:v>
                </c:pt>
                <c:pt idx="73">
                  <c:v>3.2639999999999998</c:v>
                </c:pt>
                <c:pt idx="74">
                  <c:v>3.1890000000000001</c:v>
                </c:pt>
                <c:pt idx="75">
                  <c:v>3.109</c:v>
                </c:pt>
                <c:pt idx="76">
                  <c:v>3.03</c:v>
                </c:pt>
                <c:pt idx="77">
                  <c:v>2.9529999999999998</c:v>
                </c:pt>
                <c:pt idx="78">
                  <c:v>2.879</c:v>
                </c:pt>
                <c:pt idx="79">
                  <c:v>2.8109999999999999</c:v>
                </c:pt>
                <c:pt idx="80">
                  <c:v>2.75</c:v>
                </c:pt>
                <c:pt idx="81">
                  <c:v>2.698</c:v>
                </c:pt>
                <c:pt idx="82">
                  <c:v>2.6589999999999998</c:v>
                </c:pt>
                <c:pt idx="83">
                  <c:v>2.6579999999999999</c:v>
                </c:pt>
                <c:pt idx="84">
                  <c:v>2.665</c:v>
                </c:pt>
                <c:pt idx="85">
                  <c:v>2.6720000000000002</c:v>
                </c:pt>
                <c:pt idx="86">
                  <c:v>2.6930000000000001</c:v>
                </c:pt>
                <c:pt idx="87">
                  <c:v>2.726</c:v>
                </c:pt>
                <c:pt idx="88">
                  <c:v>2.77</c:v>
                </c:pt>
                <c:pt idx="89">
                  <c:v>2.8210000000000002</c:v>
                </c:pt>
                <c:pt idx="90">
                  <c:v>2.8759999999999999</c:v>
                </c:pt>
                <c:pt idx="91">
                  <c:v>2.9329999999999998</c:v>
                </c:pt>
                <c:pt idx="92">
                  <c:v>2.9889999999999999</c:v>
                </c:pt>
                <c:pt idx="93">
                  <c:v>3.04</c:v>
                </c:pt>
                <c:pt idx="94">
                  <c:v>3.0830000000000002</c:v>
                </c:pt>
                <c:pt idx="95">
                  <c:v>3.1070000000000002</c:v>
                </c:pt>
                <c:pt idx="96">
                  <c:v>2.9990000000000001</c:v>
                </c:pt>
                <c:pt idx="97">
                  <c:v>2.9119999999999999</c:v>
                </c:pt>
                <c:pt idx="98">
                  <c:v>2.879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E52-4DC2-A82B-4BFAE80DFB88}"/>
            </c:ext>
          </c:extLst>
        </c:ser>
        <c:ser>
          <c:idx val="6"/>
          <c:order val="6"/>
          <c:tx>
            <c:v>band 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Data'!$G$1:$G$99</c:f>
              <c:numCache>
                <c:formatCode>General</c:formatCode>
                <c:ptCount val="99"/>
                <c:pt idx="0">
                  <c:v>2.968</c:v>
                </c:pt>
                <c:pt idx="1">
                  <c:v>2.964</c:v>
                </c:pt>
                <c:pt idx="2">
                  <c:v>2.9510000000000001</c:v>
                </c:pt>
                <c:pt idx="3">
                  <c:v>2.972</c:v>
                </c:pt>
                <c:pt idx="4">
                  <c:v>2.9220000000000002</c:v>
                </c:pt>
                <c:pt idx="5">
                  <c:v>2.8740000000000001</c:v>
                </c:pt>
                <c:pt idx="6">
                  <c:v>2.8410000000000002</c:v>
                </c:pt>
                <c:pt idx="7">
                  <c:v>2.806</c:v>
                </c:pt>
                <c:pt idx="8">
                  <c:v>2.9630000000000001</c:v>
                </c:pt>
                <c:pt idx="9">
                  <c:v>3.0470000000000002</c:v>
                </c:pt>
                <c:pt idx="10">
                  <c:v>3.0430000000000001</c:v>
                </c:pt>
                <c:pt idx="11">
                  <c:v>3.0670000000000002</c:v>
                </c:pt>
                <c:pt idx="12">
                  <c:v>3.1259999999999999</c:v>
                </c:pt>
                <c:pt idx="13">
                  <c:v>3.1909999999999998</c:v>
                </c:pt>
                <c:pt idx="14">
                  <c:v>3.22</c:v>
                </c:pt>
                <c:pt idx="15">
                  <c:v>3.206</c:v>
                </c:pt>
                <c:pt idx="16">
                  <c:v>3.1640000000000001</c:v>
                </c:pt>
                <c:pt idx="17">
                  <c:v>3.0979999999999999</c:v>
                </c:pt>
                <c:pt idx="18">
                  <c:v>3.012</c:v>
                </c:pt>
                <c:pt idx="19">
                  <c:v>2.91</c:v>
                </c:pt>
                <c:pt idx="20">
                  <c:v>2.8519999999999999</c:v>
                </c:pt>
                <c:pt idx="21">
                  <c:v>2.8290000000000002</c:v>
                </c:pt>
                <c:pt idx="22">
                  <c:v>2.8010000000000002</c:v>
                </c:pt>
                <c:pt idx="23">
                  <c:v>2.77</c:v>
                </c:pt>
                <c:pt idx="24">
                  <c:v>2.7410000000000001</c:v>
                </c:pt>
                <c:pt idx="25">
                  <c:v>2.7370000000000001</c:v>
                </c:pt>
                <c:pt idx="26">
                  <c:v>2.7330000000000001</c:v>
                </c:pt>
                <c:pt idx="27">
                  <c:v>2.73</c:v>
                </c:pt>
                <c:pt idx="28">
                  <c:v>2.7290000000000001</c:v>
                </c:pt>
                <c:pt idx="29">
                  <c:v>2.8079999999999998</c:v>
                </c:pt>
                <c:pt idx="30">
                  <c:v>2.9</c:v>
                </c:pt>
                <c:pt idx="31">
                  <c:v>2.9729999999999999</c:v>
                </c:pt>
                <c:pt idx="32">
                  <c:v>2.93</c:v>
                </c:pt>
                <c:pt idx="33">
                  <c:v>2.7850000000000001</c:v>
                </c:pt>
                <c:pt idx="34">
                  <c:v>2.8340000000000001</c:v>
                </c:pt>
                <c:pt idx="35">
                  <c:v>2.8889999999999998</c:v>
                </c:pt>
                <c:pt idx="36">
                  <c:v>2.948</c:v>
                </c:pt>
                <c:pt idx="37">
                  <c:v>3.0129999999999999</c:v>
                </c:pt>
                <c:pt idx="38">
                  <c:v>3.0779999999999998</c:v>
                </c:pt>
                <c:pt idx="39">
                  <c:v>3.0089999999999999</c:v>
                </c:pt>
                <c:pt idx="40">
                  <c:v>2.956</c:v>
                </c:pt>
                <c:pt idx="41">
                  <c:v>2.9660000000000002</c:v>
                </c:pt>
                <c:pt idx="42">
                  <c:v>2.968</c:v>
                </c:pt>
                <c:pt idx="43">
                  <c:v>2.97</c:v>
                </c:pt>
                <c:pt idx="44">
                  <c:v>2.9780000000000002</c:v>
                </c:pt>
                <c:pt idx="45">
                  <c:v>2.9889999999999999</c:v>
                </c:pt>
                <c:pt idx="46">
                  <c:v>3.0049999999999999</c:v>
                </c:pt>
                <c:pt idx="47">
                  <c:v>3.0230000000000001</c:v>
                </c:pt>
                <c:pt idx="48">
                  <c:v>3.0449999999999999</c:v>
                </c:pt>
                <c:pt idx="49">
                  <c:v>3.016</c:v>
                </c:pt>
                <c:pt idx="50">
                  <c:v>3.04</c:v>
                </c:pt>
                <c:pt idx="51">
                  <c:v>3.0649999999999999</c:v>
                </c:pt>
                <c:pt idx="52">
                  <c:v>3.0880000000000001</c:v>
                </c:pt>
                <c:pt idx="53">
                  <c:v>3.1070000000000002</c:v>
                </c:pt>
                <c:pt idx="54">
                  <c:v>3.1230000000000002</c:v>
                </c:pt>
                <c:pt idx="55">
                  <c:v>3.0659999999999998</c:v>
                </c:pt>
                <c:pt idx="56">
                  <c:v>2.956</c:v>
                </c:pt>
                <c:pt idx="57">
                  <c:v>3.0049999999999999</c:v>
                </c:pt>
                <c:pt idx="58">
                  <c:v>3.0859999999999999</c:v>
                </c:pt>
                <c:pt idx="59">
                  <c:v>3.1139999999999999</c:v>
                </c:pt>
                <c:pt idx="60">
                  <c:v>3.0870000000000002</c:v>
                </c:pt>
                <c:pt idx="61">
                  <c:v>3.0779999999999998</c:v>
                </c:pt>
                <c:pt idx="62">
                  <c:v>3.097</c:v>
                </c:pt>
                <c:pt idx="63">
                  <c:v>3.1459999999999999</c:v>
                </c:pt>
                <c:pt idx="64">
                  <c:v>3.2160000000000002</c:v>
                </c:pt>
                <c:pt idx="65">
                  <c:v>3.2250000000000001</c:v>
                </c:pt>
                <c:pt idx="66">
                  <c:v>3.31</c:v>
                </c:pt>
                <c:pt idx="67">
                  <c:v>3.4209999999999998</c:v>
                </c:pt>
                <c:pt idx="68">
                  <c:v>3.5129999999999999</c:v>
                </c:pt>
                <c:pt idx="69">
                  <c:v>3.5529999999999999</c:v>
                </c:pt>
                <c:pt idx="70">
                  <c:v>3.5670000000000002</c:v>
                </c:pt>
                <c:pt idx="71">
                  <c:v>3.5590000000000002</c:v>
                </c:pt>
                <c:pt idx="72">
                  <c:v>3.54</c:v>
                </c:pt>
                <c:pt idx="73">
                  <c:v>3.51</c:v>
                </c:pt>
                <c:pt idx="74">
                  <c:v>3.4729999999999999</c:v>
                </c:pt>
                <c:pt idx="75">
                  <c:v>3.4329999999999998</c:v>
                </c:pt>
                <c:pt idx="76">
                  <c:v>3.3679999999999999</c:v>
                </c:pt>
                <c:pt idx="77">
                  <c:v>3.2829999999999999</c:v>
                </c:pt>
                <c:pt idx="78">
                  <c:v>3.1840000000000002</c:v>
                </c:pt>
                <c:pt idx="79">
                  <c:v>3.08</c:v>
                </c:pt>
                <c:pt idx="80">
                  <c:v>2.9790000000000001</c:v>
                </c:pt>
                <c:pt idx="81">
                  <c:v>2.89</c:v>
                </c:pt>
                <c:pt idx="82">
                  <c:v>2.82</c:v>
                </c:pt>
                <c:pt idx="83">
                  <c:v>2.7749999999999999</c:v>
                </c:pt>
                <c:pt idx="84">
                  <c:v>2.7589999999999999</c:v>
                </c:pt>
                <c:pt idx="85">
                  <c:v>2.778</c:v>
                </c:pt>
                <c:pt idx="86">
                  <c:v>2.8180000000000001</c:v>
                </c:pt>
                <c:pt idx="87">
                  <c:v>2.8620000000000001</c:v>
                </c:pt>
                <c:pt idx="88">
                  <c:v>2.9049999999999998</c:v>
                </c:pt>
                <c:pt idx="89">
                  <c:v>2.9470000000000001</c:v>
                </c:pt>
                <c:pt idx="90">
                  <c:v>2.9849999999999999</c:v>
                </c:pt>
                <c:pt idx="91">
                  <c:v>3.0190000000000001</c:v>
                </c:pt>
                <c:pt idx="92">
                  <c:v>3.05</c:v>
                </c:pt>
                <c:pt idx="93">
                  <c:v>3.0760000000000001</c:v>
                </c:pt>
                <c:pt idx="94">
                  <c:v>3.097</c:v>
                </c:pt>
                <c:pt idx="95">
                  <c:v>3.1139999999999999</c:v>
                </c:pt>
                <c:pt idx="96">
                  <c:v>3.0529999999999999</c:v>
                </c:pt>
                <c:pt idx="97">
                  <c:v>2.9830000000000001</c:v>
                </c:pt>
                <c:pt idx="98">
                  <c:v>2.956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EE52-4DC2-A82B-4BFAE80DFB88}"/>
            </c:ext>
          </c:extLst>
        </c:ser>
        <c:ser>
          <c:idx val="7"/>
          <c:order val="7"/>
          <c:tx>
            <c:v>band 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Data'!$H$1:$H$99</c:f>
              <c:numCache>
                <c:formatCode>General</c:formatCode>
                <c:ptCount val="99"/>
                <c:pt idx="0">
                  <c:v>3.149</c:v>
                </c:pt>
                <c:pt idx="1">
                  <c:v>3.1320000000000001</c:v>
                </c:pt>
                <c:pt idx="2">
                  <c:v>3.0830000000000002</c:v>
                </c:pt>
                <c:pt idx="3">
                  <c:v>3.01</c:v>
                </c:pt>
                <c:pt idx="4">
                  <c:v>3.0110000000000001</c:v>
                </c:pt>
                <c:pt idx="5">
                  <c:v>3.052</c:v>
                </c:pt>
                <c:pt idx="6">
                  <c:v>3.0840000000000001</c:v>
                </c:pt>
                <c:pt idx="7">
                  <c:v>3.0750000000000002</c:v>
                </c:pt>
                <c:pt idx="8">
                  <c:v>3.0619999999999998</c:v>
                </c:pt>
                <c:pt idx="9">
                  <c:v>3.1709999999999998</c:v>
                </c:pt>
                <c:pt idx="10">
                  <c:v>3.1869999999999998</c:v>
                </c:pt>
                <c:pt idx="11">
                  <c:v>3.1989999999999998</c:v>
                </c:pt>
                <c:pt idx="12">
                  <c:v>3.21</c:v>
                </c:pt>
                <c:pt idx="13">
                  <c:v>3.2170000000000001</c:v>
                </c:pt>
                <c:pt idx="14">
                  <c:v>3.22</c:v>
                </c:pt>
                <c:pt idx="15">
                  <c:v>3.218</c:v>
                </c:pt>
                <c:pt idx="16">
                  <c:v>3.214</c:v>
                </c:pt>
                <c:pt idx="17">
                  <c:v>3.2170000000000001</c:v>
                </c:pt>
                <c:pt idx="18">
                  <c:v>3.2330000000000001</c:v>
                </c:pt>
                <c:pt idx="19">
                  <c:v>3.2629999999999999</c:v>
                </c:pt>
                <c:pt idx="20">
                  <c:v>3.3069999999999999</c:v>
                </c:pt>
                <c:pt idx="21">
                  <c:v>3.36</c:v>
                </c:pt>
                <c:pt idx="22">
                  <c:v>3.4159999999999999</c:v>
                </c:pt>
                <c:pt idx="23">
                  <c:v>3.4580000000000002</c:v>
                </c:pt>
                <c:pt idx="24">
                  <c:v>3.4689999999999999</c:v>
                </c:pt>
                <c:pt idx="25">
                  <c:v>3.4630000000000001</c:v>
                </c:pt>
                <c:pt idx="26">
                  <c:v>3.4540000000000002</c:v>
                </c:pt>
                <c:pt idx="27">
                  <c:v>3.448</c:v>
                </c:pt>
                <c:pt idx="28">
                  <c:v>3.4460000000000002</c:v>
                </c:pt>
                <c:pt idx="29">
                  <c:v>3.4039999999999999</c:v>
                </c:pt>
                <c:pt idx="30">
                  <c:v>3.2919999999999998</c:v>
                </c:pt>
                <c:pt idx="31">
                  <c:v>3.129</c:v>
                </c:pt>
                <c:pt idx="32">
                  <c:v>3.0249999999999999</c:v>
                </c:pt>
                <c:pt idx="33">
                  <c:v>3.0579999999999998</c:v>
                </c:pt>
                <c:pt idx="34">
                  <c:v>3.0750000000000002</c:v>
                </c:pt>
                <c:pt idx="35">
                  <c:v>3.0819999999999999</c:v>
                </c:pt>
                <c:pt idx="36">
                  <c:v>3.0819999999999999</c:v>
                </c:pt>
                <c:pt idx="37">
                  <c:v>3.081</c:v>
                </c:pt>
                <c:pt idx="38">
                  <c:v>3.0819999999999999</c:v>
                </c:pt>
                <c:pt idx="39">
                  <c:v>3.097</c:v>
                </c:pt>
                <c:pt idx="40">
                  <c:v>3.1190000000000002</c:v>
                </c:pt>
                <c:pt idx="41">
                  <c:v>3.141</c:v>
                </c:pt>
                <c:pt idx="42">
                  <c:v>3.149</c:v>
                </c:pt>
                <c:pt idx="43">
                  <c:v>3.1520000000000001</c:v>
                </c:pt>
                <c:pt idx="44">
                  <c:v>3.1589999999999998</c:v>
                </c:pt>
                <c:pt idx="45">
                  <c:v>3.1709999999999998</c:v>
                </c:pt>
                <c:pt idx="46">
                  <c:v>3.1859999999999999</c:v>
                </c:pt>
                <c:pt idx="47">
                  <c:v>3.2</c:v>
                </c:pt>
                <c:pt idx="48">
                  <c:v>3.1110000000000002</c:v>
                </c:pt>
                <c:pt idx="49">
                  <c:v>3.016</c:v>
                </c:pt>
                <c:pt idx="50">
                  <c:v>3.04</c:v>
                </c:pt>
                <c:pt idx="51">
                  <c:v>3.0649999999999999</c:v>
                </c:pt>
                <c:pt idx="52">
                  <c:v>3.0880000000000001</c:v>
                </c:pt>
                <c:pt idx="53">
                  <c:v>3.1070000000000002</c:v>
                </c:pt>
                <c:pt idx="54">
                  <c:v>3.1230000000000002</c:v>
                </c:pt>
                <c:pt idx="55">
                  <c:v>3.1320000000000001</c:v>
                </c:pt>
                <c:pt idx="56">
                  <c:v>3.1349999999999998</c:v>
                </c:pt>
                <c:pt idx="57">
                  <c:v>3.1419999999999999</c:v>
                </c:pt>
                <c:pt idx="58">
                  <c:v>3.145</c:v>
                </c:pt>
                <c:pt idx="59">
                  <c:v>3.1920000000000002</c:v>
                </c:pt>
                <c:pt idx="60">
                  <c:v>3.2360000000000002</c:v>
                </c:pt>
                <c:pt idx="61">
                  <c:v>3.2829999999999999</c:v>
                </c:pt>
                <c:pt idx="62">
                  <c:v>3.274</c:v>
                </c:pt>
                <c:pt idx="63">
                  <c:v>3.2549999999999999</c:v>
                </c:pt>
                <c:pt idx="64">
                  <c:v>3.2360000000000002</c:v>
                </c:pt>
                <c:pt idx="65">
                  <c:v>3.2970000000000002</c:v>
                </c:pt>
                <c:pt idx="66">
                  <c:v>3.379</c:v>
                </c:pt>
                <c:pt idx="67">
                  <c:v>3.4529999999999998</c:v>
                </c:pt>
                <c:pt idx="68">
                  <c:v>3.5150000000000001</c:v>
                </c:pt>
                <c:pt idx="69">
                  <c:v>3.5529999999999999</c:v>
                </c:pt>
                <c:pt idx="70">
                  <c:v>3.5670000000000002</c:v>
                </c:pt>
                <c:pt idx="71">
                  <c:v>3.56</c:v>
                </c:pt>
                <c:pt idx="72">
                  <c:v>3.5409999999999999</c:v>
                </c:pt>
                <c:pt idx="73">
                  <c:v>3.5230000000000001</c:v>
                </c:pt>
                <c:pt idx="74">
                  <c:v>3.4860000000000002</c:v>
                </c:pt>
                <c:pt idx="75">
                  <c:v>3.4350000000000001</c:v>
                </c:pt>
                <c:pt idx="76">
                  <c:v>3.3940000000000001</c:v>
                </c:pt>
                <c:pt idx="77">
                  <c:v>3.3570000000000002</c:v>
                </c:pt>
                <c:pt idx="78">
                  <c:v>3.3260000000000001</c:v>
                </c:pt>
                <c:pt idx="79">
                  <c:v>3.3010000000000002</c:v>
                </c:pt>
                <c:pt idx="80">
                  <c:v>3.2730000000000001</c:v>
                </c:pt>
                <c:pt idx="81">
                  <c:v>3.2050000000000001</c:v>
                </c:pt>
                <c:pt idx="82">
                  <c:v>3.1539999999999999</c:v>
                </c:pt>
                <c:pt idx="83">
                  <c:v>3.1230000000000002</c:v>
                </c:pt>
                <c:pt idx="84">
                  <c:v>3.113</c:v>
                </c:pt>
                <c:pt idx="85">
                  <c:v>3.1190000000000002</c:v>
                </c:pt>
                <c:pt idx="86">
                  <c:v>3.1379999999999999</c:v>
                </c:pt>
                <c:pt idx="87">
                  <c:v>3.1669999999999998</c:v>
                </c:pt>
                <c:pt idx="88">
                  <c:v>3.2040000000000002</c:v>
                </c:pt>
                <c:pt idx="89">
                  <c:v>3.2440000000000002</c:v>
                </c:pt>
                <c:pt idx="90">
                  <c:v>3.282</c:v>
                </c:pt>
                <c:pt idx="91">
                  <c:v>3.2989999999999999</c:v>
                </c:pt>
                <c:pt idx="92">
                  <c:v>3.3109999999999999</c:v>
                </c:pt>
                <c:pt idx="93">
                  <c:v>3.3109999999999999</c:v>
                </c:pt>
                <c:pt idx="94">
                  <c:v>3.24</c:v>
                </c:pt>
                <c:pt idx="95">
                  <c:v>3.1160000000000001</c:v>
                </c:pt>
                <c:pt idx="96">
                  <c:v>3.1259999999999999</c:v>
                </c:pt>
                <c:pt idx="97">
                  <c:v>3.133</c:v>
                </c:pt>
                <c:pt idx="98">
                  <c:v>3.1349999999999998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EE52-4DC2-A82B-4BFAE80DFB88}"/>
            </c:ext>
          </c:extLst>
        </c:ser>
        <c:ser>
          <c:idx val="8"/>
          <c:order val="8"/>
          <c:tx>
            <c:v>band 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Data'!$I$1:$I$99</c:f>
              <c:numCache>
                <c:formatCode>General</c:formatCode>
                <c:ptCount val="99"/>
                <c:pt idx="0">
                  <c:v>3.3780000000000001</c:v>
                </c:pt>
                <c:pt idx="1">
                  <c:v>3.2869999999999999</c:v>
                </c:pt>
                <c:pt idx="2">
                  <c:v>3.19</c:v>
                </c:pt>
                <c:pt idx="3">
                  <c:v>3.1259999999999999</c:v>
                </c:pt>
                <c:pt idx="4">
                  <c:v>3.0979999999999999</c:v>
                </c:pt>
                <c:pt idx="5">
                  <c:v>3.09</c:v>
                </c:pt>
                <c:pt idx="6">
                  <c:v>3.09</c:v>
                </c:pt>
                <c:pt idx="7">
                  <c:v>3.1230000000000002</c:v>
                </c:pt>
                <c:pt idx="8">
                  <c:v>3.15</c:v>
                </c:pt>
                <c:pt idx="9">
                  <c:v>3.18</c:v>
                </c:pt>
                <c:pt idx="10">
                  <c:v>3.3660000000000001</c:v>
                </c:pt>
                <c:pt idx="11">
                  <c:v>3.5019999999999998</c:v>
                </c:pt>
                <c:pt idx="12">
                  <c:v>3.5840000000000001</c:v>
                </c:pt>
                <c:pt idx="13">
                  <c:v>3.613</c:v>
                </c:pt>
                <c:pt idx="14">
                  <c:v>3.6139999999999999</c:v>
                </c:pt>
                <c:pt idx="15">
                  <c:v>3.6150000000000002</c:v>
                </c:pt>
                <c:pt idx="16">
                  <c:v>3.6179999999999999</c:v>
                </c:pt>
                <c:pt idx="17">
                  <c:v>3.6179999999999999</c:v>
                </c:pt>
                <c:pt idx="18">
                  <c:v>3.6150000000000002</c:v>
                </c:pt>
                <c:pt idx="19">
                  <c:v>3.6059999999999999</c:v>
                </c:pt>
                <c:pt idx="20">
                  <c:v>3.5939999999999999</c:v>
                </c:pt>
                <c:pt idx="21">
                  <c:v>3.58</c:v>
                </c:pt>
                <c:pt idx="22">
                  <c:v>3.5710000000000002</c:v>
                </c:pt>
                <c:pt idx="23">
                  <c:v>3.5819999999999999</c:v>
                </c:pt>
                <c:pt idx="24">
                  <c:v>3.6309999999999998</c:v>
                </c:pt>
                <c:pt idx="25">
                  <c:v>3.68</c:v>
                </c:pt>
                <c:pt idx="26">
                  <c:v>3.673</c:v>
                </c:pt>
                <c:pt idx="27">
                  <c:v>3.67</c:v>
                </c:pt>
                <c:pt idx="28">
                  <c:v>3.6680000000000001</c:v>
                </c:pt>
                <c:pt idx="29">
                  <c:v>3.66</c:v>
                </c:pt>
                <c:pt idx="30">
                  <c:v>3.6360000000000001</c:v>
                </c:pt>
                <c:pt idx="31">
                  <c:v>3.597</c:v>
                </c:pt>
                <c:pt idx="32">
                  <c:v>3.544</c:v>
                </c:pt>
                <c:pt idx="33">
                  <c:v>3.48</c:v>
                </c:pt>
                <c:pt idx="34">
                  <c:v>3.4060000000000001</c:v>
                </c:pt>
                <c:pt idx="35">
                  <c:v>3.3260000000000001</c:v>
                </c:pt>
                <c:pt idx="36">
                  <c:v>3.2410000000000001</c:v>
                </c:pt>
                <c:pt idx="37">
                  <c:v>3.157</c:v>
                </c:pt>
                <c:pt idx="38">
                  <c:v>3.0840000000000001</c:v>
                </c:pt>
                <c:pt idx="39">
                  <c:v>3.157</c:v>
                </c:pt>
                <c:pt idx="40">
                  <c:v>3.2370000000000001</c:v>
                </c:pt>
                <c:pt idx="41">
                  <c:v>3.3180000000000001</c:v>
                </c:pt>
                <c:pt idx="42">
                  <c:v>3.3780000000000001</c:v>
                </c:pt>
                <c:pt idx="43">
                  <c:v>3.3780000000000001</c:v>
                </c:pt>
                <c:pt idx="44">
                  <c:v>3.3780000000000001</c:v>
                </c:pt>
                <c:pt idx="45">
                  <c:v>3.3439999999999999</c:v>
                </c:pt>
                <c:pt idx="46">
                  <c:v>3.278</c:v>
                </c:pt>
                <c:pt idx="47">
                  <c:v>3.2</c:v>
                </c:pt>
                <c:pt idx="48">
                  <c:v>3.1110000000000002</c:v>
                </c:pt>
                <c:pt idx="49">
                  <c:v>3.0680000000000001</c:v>
                </c:pt>
                <c:pt idx="50">
                  <c:v>3.0910000000000002</c:v>
                </c:pt>
                <c:pt idx="51">
                  <c:v>3.1139999999999999</c:v>
                </c:pt>
                <c:pt idx="52">
                  <c:v>3.1349999999999998</c:v>
                </c:pt>
                <c:pt idx="53">
                  <c:v>3.153</c:v>
                </c:pt>
                <c:pt idx="54">
                  <c:v>3.1669999999999998</c:v>
                </c:pt>
                <c:pt idx="55">
                  <c:v>3.1320000000000001</c:v>
                </c:pt>
                <c:pt idx="56">
                  <c:v>3.1349999999999998</c:v>
                </c:pt>
                <c:pt idx="57">
                  <c:v>3.1459999999999999</c:v>
                </c:pt>
                <c:pt idx="58">
                  <c:v>3.16</c:v>
                </c:pt>
                <c:pt idx="59">
                  <c:v>3.2210000000000001</c:v>
                </c:pt>
                <c:pt idx="60">
                  <c:v>3.2650000000000001</c:v>
                </c:pt>
                <c:pt idx="61">
                  <c:v>3.2919999999999998</c:v>
                </c:pt>
                <c:pt idx="62">
                  <c:v>3.3610000000000002</c:v>
                </c:pt>
                <c:pt idx="63">
                  <c:v>3.4409999999999998</c:v>
                </c:pt>
                <c:pt idx="64">
                  <c:v>3.53</c:v>
                </c:pt>
                <c:pt idx="65">
                  <c:v>3.5369999999999999</c:v>
                </c:pt>
                <c:pt idx="66">
                  <c:v>3.5049999999999999</c:v>
                </c:pt>
                <c:pt idx="67">
                  <c:v>3.5</c:v>
                </c:pt>
                <c:pt idx="68">
                  <c:v>3.5219999999999998</c:v>
                </c:pt>
                <c:pt idx="69">
                  <c:v>3.5870000000000002</c:v>
                </c:pt>
                <c:pt idx="70">
                  <c:v>3.6160000000000001</c:v>
                </c:pt>
                <c:pt idx="71">
                  <c:v>3.601</c:v>
                </c:pt>
                <c:pt idx="72">
                  <c:v>3.5680000000000001</c:v>
                </c:pt>
                <c:pt idx="73">
                  <c:v>3.5289999999999999</c:v>
                </c:pt>
                <c:pt idx="74">
                  <c:v>3.516</c:v>
                </c:pt>
                <c:pt idx="75">
                  <c:v>3.528</c:v>
                </c:pt>
                <c:pt idx="76">
                  <c:v>3.5630000000000002</c:v>
                </c:pt>
                <c:pt idx="77">
                  <c:v>3.544</c:v>
                </c:pt>
                <c:pt idx="78">
                  <c:v>3.448</c:v>
                </c:pt>
                <c:pt idx="79">
                  <c:v>3.3559999999999999</c:v>
                </c:pt>
                <c:pt idx="80">
                  <c:v>3.2839999999999998</c:v>
                </c:pt>
                <c:pt idx="81">
                  <c:v>3.2759999999999998</c:v>
                </c:pt>
                <c:pt idx="82">
                  <c:v>3.2749999999999999</c:v>
                </c:pt>
                <c:pt idx="83">
                  <c:v>3.2770000000000001</c:v>
                </c:pt>
                <c:pt idx="84">
                  <c:v>3.2789999999999999</c:v>
                </c:pt>
                <c:pt idx="85">
                  <c:v>3.2789999999999999</c:v>
                </c:pt>
                <c:pt idx="86">
                  <c:v>3.278</c:v>
                </c:pt>
                <c:pt idx="87">
                  <c:v>3.2789999999999999</c:v>
                </c:pt>
                <c:pt idx="88">
                  <c:v>3.28</c:v>
                </c:pt>
                <c:pt idx="89">
                  <c:v>3.2839999999999998</c:v>
                </c:pt>
                <c:pt idx="90">
                  <c:v>3.29</c:v>
                </c:pt>
                <c:pt idx="91">
                  <c:v>3.3119999999999998</c:v>
                </c:pt>
                <c:pt idx="92">
                  <c:v>3.3250000000000002</c:v>
                </c:pt>
                <c:pt idx="93">
                  <c:v>3.3250000000000002</c:v>
                </c:pt>
                <c:pt idx="94">
                  <c:v>3.2759999999999998</c:v>
                </c:pt>
                <c:pt idx="95">
                  <c:v>3.1890000000000001</c:v>
                </c:pt>
                <c:pt idx="96">
                  <c:v>3.1629999999999998</c:v>
                </c:pt>
                <c:pt idx="97">
                  <c:v>3.1459999999999999</c:v>
                </c:pt>
                <c:pt idx="98">
                  <c:v>3.1349999999999998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EE52-4DC2-A82B-4BFAE80DFB88}"/>
            </c:ext>
          </c:extLst>
        </c:ser>
        <c:ser>
          <c:idx val="9"/>
          <c:order val="9"/>
          <c:tx>
            <c:v>band 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Data'!$J$1:$J$99</c:f>
              <c:numCache>
                <c:formatCode>General</c:formatCode>
                <c:ptCount val="99"/>
                <c:pt idx="0">
                  <c:v>3.4350000000000001</c:v>
                </c:pt>
                <c:pt idx="1">
                  <c:v>3.4449999999999998</c:v>
                </c:pt>
                <c:pt idx="2">
                  <c:v>3.472</c:v>
                </c:pt>
                <c:pt idx="3">
                  <c:v>3.5129999999999999</c:v>
                </c:pt>
                <c:pt idx="4">
                  <c:v>3.56</c:v>
                </c:pt>
                <c:pt idx="5">
                  <c:v>3.6080000000000001</c:v>
                </c:pt>
                <c:pt idx="6">
                  <c:v>3.6520000000000001</c:v>
                </c:pt>
                <c:pt idx="7">
                  <c:v>3.6930000000000001</c:v>
                </c:pt>
                <c:pt idx="8">
                  <c:v>3.7290000000000001</c:v>
                </c:pt>
                <c:pt idx="9">
                  <c:v>3.7610000000000001</c:v>
                </c:pt>
                <c:pt idx="10">
                  <c:v>3.7909999999999999</c:v>
                </c:pt>
                <c:pt idx="11">
                  <c:v>3.819</c:v>
                </c:pt>
                <c:pt idx="12">
                  <c:v>3.8450000000000002</c:v>
                </c:pt>
                <c:pt idx="13">
                  <c:v>3.827</c:v>
                </c:pt>
                <c:pt idx="14">
                  <c:v>3.8170000000000002</c:v>
                </c:pt>
                <c:pt idx="15">
                  <c:v>3.8210000000000002</c:v>
                </c:pt>
                <c:pt idx="16">
                  <c:v>3.8279999999999998</c:v>
                </c:pt>
                <c:pt idx="17">
                  <c:v>3.819</c:v>
                </c:pt>
                <c:pt idx="18">
                  <c:v>3.798</c:v>
                </c:pt>
                <c:pt idx="19">
                  <c:v>3.7749999999999999</c:v>
                </c:pt>
                <c:pt idx="20">
                  <c:v>3.754</c:v>
                </c:pt>
                <c:pt idx="21">
                  <c:v>3.734</c:v>
                </c:pt>
                <c:pt idx="22">
                  <c:v>3.7160000000000002</c:v>
                </c:pt>
                <c:pt idx="23">
                  <c:v>3.7010000000000001</c:v>
                </c:pt>
                <c:pt idx="24">
                  <c:v>3.6890000000000001</c:v>
                </c:pt>
                <c:pt idx="25">
                  <c:v>3.7010000000000001</c:v>
                </c:pt>
                <c:pt idx="26">
                  <c:v>3.7749999999999999</c:v>
                </c:pt>
                <c:pt idx="27">
                  <c:v>3.84</c:v>
                </c:pt>
                <c:pt idx="28">
                  <c:v>3.87</c:v>
                </c:pt>
                <c:pt idx="29">
                  <c:v>3.867</c:v>
                </c:pt>
                <c:pt idx="30">
                  <c:v>3.859</c:v>
                </c:pt>
                <c:pt idx="31">
                  <c:v>3.8439999999999999</c:v>
                </c:pt>
                <c:pt idx="32">
                  <c:v>3.8210000000000002</c:v>
                </c:pt>
                <c:pt idx="33">
                  <c:v>3.7879999999999998</c:v>
                </c:pt>
                <c:pt idx="34">
                  <c:v>3.7469999999999999</c:v>
                </c:pt>
                <c:pt idx="35">
                  <c:v>3.6989999999999998</c:v>
                </c:pt>
                <c:pt idx="36">
                  <c:v>3.6459999999999999</c:v>
                </c:pt>
                <c:pt idx="37">
                  <c:v>3.593</c:v>
                </c:pt>
                <c:pt idx="38">
                  <c:v>3.5419999999999998</c:v>
                </c:pt>
                <c:pt idx="39">
                  <c:v>3.4980000000000002</c:v>
                </c:pt>
                <c:pt idx="40">
                  <c:v>3.464</c:v>
                </c:pt>
                <c:pt idx="41">
                  <c:v>3.4430000000000001</c:v>
                </c:pt>
                <c:pt idx="42">
                  <c:v>3.4350000000000001</c:v>
                </c:pt>
                <c:pt idx="43">
                  <c:v>3.4249999999999998</c:v>
                </c:pt>
                <c:pt idx="44">
                  <c:v>3.3929999999999998</c:v>
                </c:pt>
                <c:pt idx="45">
                  <c:v>3.3439999999999999</c:v>
                </c:pt>
                <c:pt idx="46">
                  <c:v>3.278</c:v>
                </c:pt>
                <c:pt idx="47">
                  <c:v>3.2050000000000001</c:v>
                </c:pt>
                <c:pt idx="48">
                  <c:v>3.226</c:v>
                </c:pt>
                <c:pt idx="49">
                  <c:v>3.246</c:v>
                </c:pt>
                <c:pt idx="50">
                  <c:v>3.2639999999999998</c:v>
                </c:pt>
                <c:pt idx="51">
                  <c:v>3.2749999999999999</c:v>
                </c:pt>
                <c:pt idx="52">
                  <c:v>3.27</c:v>
                </c:pt>
                <c:pt idx="53">
                  <c:v>3.24</c:v>
                </c:pt>
                <c:pt idx="54">
                  <c:v>3.173</c:v>
                </c:pt>
                <c:pt idx="55">
                  <c:v>3.1760000000000002</c:v>
                </c:pt>
                <c:pt idx="56">
                  <c:v>3.1789999999999998</c:v>
                </c:pt>
                <c:pt idx="57">
                  <c:v>3.17</c:v>
                </c:pt>
                <c:pt idx="58">
                  <c:v>3.1779999999999999</c:v>
                </c:pt>
                <c:pt idx="59">
                  <c:v>3.23</c:v>
                </c:pt>
                <c:pt idx="60">
                  <c:v>3.3420000000000001</c:v>
                </c:pt>
                <c:pt idx="61">
                  <c:v>3.4369999999999998</c:v>
                </c:pt>
                <c:pt idx="62">
                  <c:v>3.5350000000000001</c:v>
                </c:pt>
                <c:pt idx="63">
                  <c:v>3.6389999999999998</c:v>
                </c:pt>
                <c:pt idx="64">
                  <c:v>3.5910000000000002</c:v>
                </c:pt>
                <c:pt idx="65">
                  <c:v>3.625</c:v>
                </c:pt>
                <c:pt idx="66">
                  <c:v>3.7189999999999999</c:v>
                </c:pt>
                <c:pt idx="67">
                  <c:v>3.8</c:v>
                </c:pt>
                <c:pt idx="68">
                  <c:v>3.851</c:v>
                </c:pt>
                <c:pt idx="69">
                  <c:v>3.8570000000000002</c:v>
                </c:pt>
                <c:pt idx="70">
                  <c:v>3.8490000000000002</c:v>
                </c:pt>
                <c:pt idx="71">
                  <c:v>3.8570000000000002</c:v>
                </c:pt>
                <c:pt idx="72">
                  <c:v>3.8660000000000001</c:v>
                </c:pt>
                <c:pt idx="73">
                  <c:v>3.85</c:v>
                </c:pt>
                <c:pt idx="74">
                  <c:v>3.8</c:v>
                </c:pt>
                <c:pt idx="75">
                  <c:v>3.7269999999999999</c:v>
                </c:pt>
                <c:pt idx="76">
                  <c:v>3.6389999999999998</c:v>
                </c:pt>
                <c:pt idx="77">
                  <c:v>3.6150000000000002</c:v>
                </c:pt>
                <c:pt idx="78">
                  <c:v>3.681</c:v>
                </c:pt>
                <c:pt idx="79">
                  <c:v>3.754</c:v>
                </c:pt>
                <c:pt idx="80">
                  <c:v>3.831</c:v>
                </c:pt>
                <c:pt idx="81">
                  <c:v>3.907</c:v>
                </c:pt>
                <c:pt idx="82">
                  <c:v>3.8730000000000002</c:v>
                </c:pt>
                <c:pt idx="83">
                  <c:v>3.8220000000000001</c:v>
                </c:pt>
                <c:pt idx="84">
                  <c:v>3.8039999999999998</c:v>
                </c:pt>
                <c:pt idx="85">
                  <c:v>3.8010000000000002</c:v>
                </c:pt>
                <c:pt idx="86">
                  <c:v>3.7909999999999999</c:v>
                </c:pt>
                <c:pt idx="87">
                  <c:v>3.7749999999999999</c:v>
                </c:pt>
                <c:pt idx="88">
                  <c:v>3.7519999999999998</c:v>
                </c:pt>
                <c:pt idx="89">
                  <c:v>3.7189999999999999</c:v>
                </c:pt>
                <c:pt idx="90">
                  <c:v>3.6640000000000001</c:v>
                </c:pt>
                <c:pt idx="91">
                  <c:v>3.573</c:v>
                </c:pt>
                <c:pt idx="92">
                  <c:v>3.472</c:v>
                </c:pt>
                <c:pt idx="93">
                  <c:v>3.363</c:v>
                </c:pt>
                <c:pt idx="94">
                  <c:v>3.2949999999999999</c:v>
                </c:pt>
                <c:pt idx="95">
                  <c:v>3.2240000000000002</c:v>
                </c:pt>
                <c:pt idx="96">
                  <c:v>3.1779999999999999</c:v>
                </c:pt>
                <c:pt idx="97">
                  <c:v>3.1739999999999999</c:v>
                </c:pt>
                <c:pt idx="98">
                  <c:v>3.1789999999999998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EE52-4DC2-A82B-4BFAE80DFB88}"/>
            </c:ext>
          </c:extLst>
        </c:ser>
        <c:ser>
          <c:idx val="10"/>
          <c:order val="10"/>
          <c:tx>
            <c:v>band 10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Data'!$K$1:$K$99</c:f>
              <c:numCache>
                <c:formatCode>General</c:formatCode>
                <c:ptCount val="99"/>
                <c:pt idx="0">
                  <c:v>3.4350000000000001</c:v>
                </c:pt>
                <c:pt idx="1">
                  <c:v>3.53</c:v>
                </c:pt>
                <c:pt idx="2">
                  <c:v>3.6440000000000001</c:v>
                </c:pt>
                <c:pt idx="3">
                  <c:v>3.7469999999999999</c:v>
                </c:pt>
                <c:pt idx="4">
                  <c:v>3.8340000000000001</c:v>
                </c:pt>
                <c:pt idx="5">
                  <c:v>3.9020000000000001</c:v>
                </c:pt>
                <c:pt idx="6">
                  <c:v>3.9489999999999998</c:v>
                </c:pt>
                <c:pt idx="7">
                  <c:v>3.9750000000000001</c:v>
                </c:pt>
                <c:pt idx="8">
                  <c:v>3.9820000000000002</c:v>
                </c:pt>
                <c:pt idx="9">
                  <c:v>3.9670000000000001</c:v>
                </c:pt>
                <c:pt idx="10">
                  <c:v>3.9489999999999998</c:v>
                </c:pt>
                <c:pt idx="11">
                  <c:v>3.91</c:v>
                </c:pt>
                <c:pt idx="12">
                  <c:v>3.8620000000000001</c:v>
                </c:pt>
                <c:pt idx="13">
                  <c:v>3.8650000000000002</c:v>
                </c:pt>
                <c:pt idx="14">
                  <c:v>3.8740000000000001</c:v>
                </c:pt>
                <c:pt idx="15">
                  <c:v>3.87</c:v>
                </c:pt>
                <c:pt idx="16">
                  <c:v>3.8639999999999999</c:v>
                </c:pt>
                <c:pt idx="17">
                  <c:v>3.8769999999999998</c:v>
                </c:pt>
                <c:pt idx="18">
                  <c:v>3.9020000000000001</c:v>
                </c:pt>
                <c:pt idx="19">
                  <c:v>3.9319999999999999</c:v>
                </c:pt>
                <c:pt idx="20">
                  <c:v>3.9239999999999999</c:v>
                </c:pt>
                <c:pt idx="21">
                  <c:v>3.9049999999999998</c:v>
                </c:pt>
                <c:pt idx="22">
                  <c:v>3.9039999999999999</c:v>
                </c:pt>
                <c:pt idx="23">
                  <c:v>3.92</c:v>
                </c:pt>
                <c:pt idx="24">
                  <c:v>3.9540000000000002</c:v>
                </c:pt>
                <c:pt idx="25">
                  <c:v>4</c:v>
                </c:pt>
                <c:pt idx="26">
                  <c:v>4.0570000000000004</c:v>
                </c:pt>
                <c:pt idx="27">
                  <c:v>4.0670000000000002</c:v>
                </c:pt>
                <c:pt idx="28">
                  <c:v>4.0469999999999997</c:v>
                </c:pt>
                <c:pt idx="29">
                  <c:v>4.0449999999999999</c:v>
                </c:pt>
                <c:pt idx="30">
                  <c:v>4.0380000000000003</c:v>
                </c:pt>
                <c:pt idx="31">
                  <c:v>4.0250000000000004</c:v>
                </c:pt>
                <c:pt idx="32">
                  <c:v>4.0049999999999999</c:v>
                </c:pt>
                <c:pt idx="33">
                  <c:v>3.9780000000000002</c:v>
                </c:pt>
                <c:pt idx="34">
                  <c:v>3.9430000000000001</c:v>
                </c:pt>
                <c:pt idx="35">
                  <c:v>3.9</c:v>
                </c:pt>
                <c:pt idx="36">
                  <c:v>3.8479999999999999</c:v>
                </c:pt>
                <c:pt idx="37">
                  <c:v>3.7890000000000001</c:v>
                </c:pt>
                <c:pt idx="38">
                  <c:v>3.7229999999999999</c:v>
                </c:pt>
                <c:pt idx="39">
                  <c:v>3.6509999999999998</c:v>
                </c:pt>
                <c:pt idx="40">
                  <c:v>3.5739999999999998</c:v>
                </c:pt>
                <c:pt idx="41">
                  <c:v>3.4950000000000001</c:v>
                </c:pt>
                <c:pt idx="42">
                  <c:v>3.4350000000000001</c:v>
                </c:pt>
                <c:pt idx="43">
                  <c:v>3.4249999999999998</c:v>
                </c:pt>
                <c:pt idx="44">
                  <c:v>3.3929999999999998</c:v>
                </c:pt>
                <c:pt idx="45">
                  <c:v>3.3780000000000001</c:v>
                </c:pt>
                <c:pt idx="46">
                  <c:v>3.3780000000000001</c:v>
                </c:pt>
                <c:pt idx="47">
                  <c:v>3.3780000000000001</c:v>
                </c:pt>
                <c:pt idx="48">
                  <c:v>3.3780000000000001</c:v>
                </c:pt>
                <c:pt idx="49">
                  <c:v>3.3780000000000001</c:v>
                </c:pt>
                <c:pt idx="50">
                  <c:v>3.3780000000000001</c:v>
                </c:pt>
                <c:pt idx="51">
                  <c:v>3.3780000000000001</c:v>
                </c:pt>
                <c:pt idx="52">
                  <c:v>3.3780000000000001</c:v>
                </c:pt>
                <c:pt idx="53">
                  <c:v>3.3780000000000001</c:v>
                </c:pt>
                <c:pt idx="54">
                  <c:v>3.3780000000000001</c:v>
                </c:pt>
                <c:pt idx="55">
                  <c:v>3.3780000000000001</c:v>
                </c:pt>
                <c:pt idx="56">
                  <c:v>3.3780000000000001</c:v>
                </c:pt>
                <c:pt idx="57">
                  <c:v>3.375</c:v>
                </c:pt>
                <c:pt idx="58">
                  <c:v>3.399</c:v>
                </c:pt>
                <c:pt idx="59">
                  <c:v>3.5190000000000001</c:v>
                </c:pt>
                <c:pt idx="60">
                  <c:v>3.6989999999999998</c:v>
                </c:pt>
                <c:pt idx="61">
                  <c:v>3.7919999999999998</c:v>
                </c:pt>
                <c:pt idx="62">
                  <c:v>3.7269999999999999</c:v>
                </c:pt>
                <c:pt idx="63">
                  <c:v>3.657</c:v>
                </c:pt>
                <c:pt idx="64">
                  <c:v>3.7440000000000002</c:v>
                </c:pt>
                <c:pt idx="65">
                  <c:v>3.8439999999999999</c:v>
                </c:pt>
                <c:pt idx="66">
                  <c:v>3.9319999999999999</c:v>
                </c:pt>
                <c:pt idx="67">
                  <c:v>3.9830000000000001</c:v>
                </c:pt>
                <c:pt idx="68">
                  <c:v>3.9529999999999998</c:v>
                </c:pt>
                <c:pt idx="69">
                  <c:v>3.8849999999999998</c:v>
                </c:pt>
                <c:pt idx="70">
                  <c:v>3.8490000000000002</c:v>
                </c:pt>
                <c:pt idx="71">
                  <c:v>3.8650000000000002</c:v>
                </c:pt>
                <c:pt idx="72">
                  <c:v>3.8959999999999999</c:v>
                </c:pt>
                <c:pt idx="73">
                  <c:v>3.919</c:v>
                </c:pt>
                <c:pt idx="74">
                  <c:v>3.915</c:v>
                </c:pt>
                <c:pt idx="75">
                  <c:v>3.8929999999999998</c:v>
                </c:pt>
                <c:pt idx="76">
                  <c:v>3.871</c:v>
                </c:pt>
                <c:pt idx="77">
                  <c:v>3.8610000000000002</c:v>
                </c:pt>
                <c:pt idx="78">
                  <c:v>3.8660000000000001</c:v>
                </c:pt>
                <c:pt idx="79">
                  <c:v>3.88</c:v>
                </c:pt>
                <c:pt idx="80">
                  <c:v>3.9</c:v>
                </c:pt>
                <c:pt idx="81">
                  <c:v>3.92</c:v>
                </c:pt>
                <c:pt idx="82">
                  <c:v>3.9380000000000002</c:v>
                </c:pt>
                <c:pt idx="83">
                  <c:v>3.9510000000000001</c:v>
                </c:pt>
                <c:pt idx="84">
                  <c:v>3.9550000000000001</c:v>
                </c:pt>
                <c:pt idx="85">
                  <c:v>3.9460000000000002</c:v>
                </c:pt>
                <c:pt idx="86">
                  <c:v>3.919</c:v>
                </c:pt>
                <c:pt idx="87">
                  <c:v>3.8759999999999999</c:v>
                </c:pt>
                <c:pt idx="88">
                  <c:v>3.8180000000000001</c:v>
                </c:pt>
                <c:pt idx="89">
                  <c:v>3.7469999999999999</c:v>
                </c:pt>
                <c:pt idx="90">
                  <c:v>3.6720000000000002</c:v>
                </c:pt>
                <c:pt idx="91">
                  <c:v>3.6070000000000002</c:v>
                </c:pt>
                <c:pt idx="92">
                  <c:v>3.5190000000000001</c:v>
                </c:pt>
                <c:pt idx="93">
                  <c:v>3.4119999999999999</c:v>
                </c:pt>
                <c:pt idx="94">
                  <c:v>3.34</c:v>
                </c:pt>
                <c:pt idx="95">
                  <c:v>3.355</c:v>
                </c:pt>
                <c:pt idx="96">
                  <c:v>3.367</c:v>
                </c:pt>
                <c:pt idx="97">
                  <c:v>3.375</c:v>
                </c:pt>
                <c:pt idx="98">
                  <c:v>3.3780000000000001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EE52-4DC2-A82B-4BFAE80DFB88}"/>
            </c:ext>
          </c:extLst>
        </c:ser>
        <c:ser>
          <c:idx val="11"/>
          <c:order val="11"/>
          <c:tx>
            <c:v>band 11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Data'!$L$1:$L$99</c:f>
              <c:numCache>
                <c:formatCode>General</c:formatCode>
                <c:ptCount val="99"/>
                <c:pt idx="0">
                  <c:v>4.149</c:v>
                </c:pt>
                <c:pt idx="1">
                  <c:v>4.1500000000000004</c:v>
                </c:pt>
                <c:pt idx="2">
                  <c:v>4.1500000000000004</c:v>
                </c:pt>
                <c:pt idx="3">
                  <c:v>4.1479999999999997</c:v>
                </c:pt>
                <c:pt idx="4">
                  <c:v>4.1399999999999997</c:v>
                </c:pt>
                <c:pt idx="5">
                  <c:v>4.1210000000000004</c:v>
                </c:pt>
                <c:pt idx="6">
                  <c:v>4.0910000000000002</c:v>
                </c:pt>
                <c:pt idx="7">
                  <c:v>4.0490000000000004</c:v>
                </c:pt>
                <c:pt idx="8">
                  <c:v>4.0039999999999996</c:v>
                </c:pt>
                <c:pt idx="9">
                  <c:v>3.9729999999999999</c:v>
                </c:pt>
                <c:pt idx="10">
                  <c:v>3.9580000000000002</c:v>
                </c:pt>
                <c:pt idx="11">
                  <c:v>3.9929999999999999</c:v>
                </c:pt>
                <c:pt idx="12">
                  <c:v>4.0739999999999998</c:v>
                </c:pt>
                <c:pt idx="13">
                  <c:v>4.1619999999999999</c:v>
                </c:pt>
                <c:pt idx="14">
                  <c:v>4.16</c:v>
                </c:pt>
                <c:pt idx="15">
                  <c:v>4.1619999999999999</c:v>
                </c:pt>
                <c:pt idx="16">
                  <c:v>4.1470000000000002</c:v>
                </c:pt>
                <c:pt idx="17">
                  <c:v>4.0750000000000002</c:v>
                </c:pt>
                <c:pt idx="18">
                  <c:v>4.0119999999999996</c:v>
                </c:pt>
                <c:pt idx="19">
                  <c:v>3.96</c:v>
                </c:pt>
                <c:pt idx="20">
                  <c:v>3.9630000000000001</c:v>
                </c:pt>
                <c:pt idx="21">
                  <c:v>3.996</c:v>
                </c:pt>
                <c:pt idx="22">
                  <c:v>4.0279999999999996</c:v>
                </c:pt>
                <c:pt idx="23">
                  <c:v>4.0620000000000003</c:v>
                </c:pt>
                <c:pt idx="24">
                  <c:v>4.0960000000000001</c:v>
                </c:pt>
                <c:pt idx="25">
                  <c:v>4.1319999999999997</c:v>
                </c:pt>
                <c:pt idx="26">
                  <c:v>4.1020000000000003</c:v>
                </c:pt>
                <c:pt idx="27">
                  <c:v>4.1159999999999997</c:v>
                </c:pt>
                <c:pt idx="28">
                  <c:v>4.149</c:v>
                </c:pt>
                <c:pt idx="29">
                  <c:v>4.149</c:v>
                </c:pt>
                <c:pt idx="30">
                  <c:v>4.149</c:v>
                </c:pt>
                <c:pt idx="31">
                  <c:v>4.149</c:v>
                </c:pt>
                <c:pt idx="32">
                  <c:v>4.149</c:v>
                </c:pt>
                <c:pt idx="33">
                  <c:v>4.149</c:v>
                </c:pt>
                <c:pt idx="34">
                  <c:v>4.149</c:v>
                </c:pt>
                <c:pt idx="35">
                  <c:v>4.149</c:v>
                </c:pt>
                <c:pt idx="36">
                  <c:v>4.149</c:v>
                </c:pt>
                <c:pt idx="37">
                  <c:v>4.149</c:v>
                </c:pt>
                <c:pt idx="38">
                  <c:v>4.149</c:v>
                </c:pt>
                <c:pt idx="39">
                  <c:v>4.149</c:v>
                </c:pt>
                <c:pt idx="40">
                  <c:v>4.149</c:v>
                </c:pt>
                <c:pt idx="41">
                  <c:v>4.149</c:v>
                </c:pt>
                <c:pt idx="42">
                  <c:v>4.149</c:v>
                </c:pt>
                <c:pt idx="43">
                  <c:v>4.1509999999999998</c:v>
                </c:pt>
                <c:pt idx="44">
                  <c:v>4.1550000000000002</c:v>
                </c:pt>
                <c:pt idx="45">
                  <c:v>4.16</c:v>
                </c:pt>
                <c:pt idx="46">
                  <c:v>4.1639999999999997</c:v>
                </c:pt>
                <c:pt idx="47">
                  <c:v>4.165</c:v>
                </c:pt>
                <c:pt idx="48">
                  <c:v>4.1619999999999999</c:v>
                </c:pt>
                <c:pt idx="49">
                  <c:v>4.1559999999999997</c:v>
                </c:pt>
                <c:pt idx="50">
                  <c:v>4.1470000000000002</c:v>
                </c:pt>
                <c:pt idx="51">
                  <c:v>4.1059999999999999</c:v>
                </c:pt>
                <c:pt idx="52">
                  <c:v>3.9860000000000002</c:v>
                </c:pt>
                <c:pt idx="53">
                  <c:v>3.8809999999999998</c:v>
                </c:pt>
                <c:pt idx="54">
                  <c:v>3.8029999999999999</c:v>
                </c:pt>
                <c:pt idx="55">
                  <c:v>3.7589999999999999</c:v>
                </c:pt>
                <c:pt idx="56">
                  <c:v>3.746</c:v>
                </c:pt>
                <c:pt idx="57">
                  <c:v>3.7450000000000001</c:v>
                </c:pt>
                <c:pt idx="58">
                  <c:v>3.7509999999999999</c:v>
                </c:pt>
                <c:pt idx="59">
                  <c:v>3.7839999999999998</c:v>
                </c:pt>
                <c:pt idx="60">
                  <c:v>3.8690000000000002</c:v>
                </c:pt>
                <c:pt idx="61">
                  <c:v>3.9119999999999999</c:v>
                </c:pt>
                <c:pt idx="62">
                  <c:v>4.0949999999999998</c:v>
                </c:pt>
                <c:pt idx="63">
                  <c:v>4.1779999999999999</c:v>
                </c:pt>
                <c:pt idx="64">
                  <c:v>4.157</c:v>
                </c:pt>
                <c:pt idx="65">
                  <c:v>4.133</c:v>
                </c:pt>
                <c:pt idx="66">
                  <c:v>4.1070000000000002</c:v>
                </c:pt>
                <c:pt idx="67">
                  <c:v>4.0810000000000004</c:v>
                </c:pt>
                <c:pt idx="68">
                  <c:v>4.0579999999999998</c:v>
                </c:pt>
                <c:pt idx="69">
                  <c:v>4.0410000000000004</c:v>
                </c:pt>
                <c:pt idx="70">
                  <c:v>4.0339999999999998</c:v>
                </c:pt>
                <c:pt idx="71">
                  <c:v>4.0380000000000003</c:v>
                </c:pt>
                <c:pt idx="72">
                  <c:v>4.0460000000000003</c:v>
                </c:pt>
                <c:pt idx="73">
                  <c:v>4.0570000000000004</c:v>
                </c:pt>
                <c:pt idx="74">
                  <c:v>4.069</c:v>
                </c:pt>
                <c:pt idx="75">
                  <c:v>4.0810000000000004</c:v>
                </c:pt>
                <c:pt idx="76">
                  <c:v>4.093</c:v>
                </c:pt>
                <c:pt idx="77">
                  <c:v>4.1040000000000001</c:v>
                </c:pt>
                <c:pt idx="78">
                  <c:v>4.1139999999999999</c:v>
                </c:pt>
                <c:pt idx="79">
                  <c:v>4.1239999999999997</c:v>
                </c:pt>
                <c:pt idx="80">
                  <c:v>4.0419999999999998</c:v>
                </c:pt>
                <c:pt idx="81">
                  <c:v>3.9489999999999998</c:v>
                </c:pt>
                <c:pt idx="82">
                  <c:v>3.9780000000000002</c:v>
                </c:pt>
                <c:pt idx="83">
                  <c:v>4.03</c:v>
                </c:pt>
                <c:pt idx="84">
                  <c:v>4.05</c:v>
                </c:pt>
                <c:pt idx="85">
                  <c:v>4.05</c:v>
                </c:pt>
                <c:pt idx="86">
                  <c:v>4.0519999999999996</c:v>
                </c:pt>
                <c:pt idx="87">
                  <c:v>4.0540000000000003</c:v>
                </c:pt>
                <c:pt idx="88">
                  <c:v>4.0570000000000004</c:v>
                </c:pt>
                <c:pt idx="89">
                  <c:v>4.0609999999999999</c:v>
                </c:pt>
                <c:pt idx="90">
                  <c:v>4.0650000000000004</c:v>
                </c:pt>
                <c:pt idx="91">
                  <c:v>4.0510000000000002</c:v>
                </c:pt>
                <c:pt idx="92">
                  <c:v>3.927</c:v>
                </c:pt>
                <c:pt idx="93">
                  <c:v>3.8319999999999999</c:v>
                </c:pt>
                <c:pt idx="94">
                  <c:v>3.7759999999999998</c:v>
                </c:pt>
                <c:pt idx="95">
                  <c:v>3.7530000000000001</c:v>
                </c:pt>
                <c:pt idx="96">
                  <c:v>3.746</c:v>
                </c:pt>
                <c:pt idx="97">
                  <c:v>3.7450000000000001</c:v>
                </c:pt>
                <c:pt idx="98">
                  <c:v>3.746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EE52-4DC2-A82B-4BFAE80DFB88}"/>
            </c:ext>
          </c:extLst>
        </c:ser>
        <c:ser>
          <c:idx val="12"/>
          <c:order val="12"/>
          <c:tx>
            <c:v>band 12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Data'!$M$1:$M$99</c:f>
              <c:numCache>
                <c:formatCode>General</c:formatCode>
                <c:ptCount val="99"/>
                <c:pt idx="0">
                  <c:v>4.149</c:v>
                </c:pt>
                <c:pt idx="1">
                  <c:v>4.1589999999999998</c:v>
                </c:pt>
                <c:pt idx="2">
                  <c:v>4.1859999999999999</c:v>
                </c:pt>
                <c:pt idx="3">
                  <c:v>4.2279999999999998</c:v>
                </c:pt>
                <c:pt idx="4">
                  <c:v>4.2809999999999997</c:v>
                </c:pt>
                <c:pt idx="5">
                  <c:v>4.3390000000000004</c:v>
                </c:pt>
                <c:pt idx="6">
                  <c:v>4.34</c:v>
                </c:pt>
                <c:pt idx="7">
                  <c:v>4.3120000000000003</c:v>
                </c:pt>
                <c:pt idx="8">
                  <c:v>4.2839999999999998</c:v>
                </c:pt>
                <c:pt idx="9">
                  <c:v>4.2510000000000003</c:v>
                </c:pt>
                <c:pt idx="10">
                  <c:v>4.2160000000000002</c:v>
                </c:pt>
                <c:pt idx="11">
                  <c:v>4.1859999999999999</c:v>
                </c:pt>
                <c:pt idx="12">
                  <c:v>4.1689999999999996</c:v>
                </c:pt>
                <c:pt idx="13">
                  <c:v>4.1769999999999996</c:v>
                </c:pt>
                <c:pt idx="14">
                  <c:v>4.16</c:v>
                </c:pt>
                <c:pt idx="15">
                  <c:v>4.1669999999999998</c:v>
                </c:pt>
                <c:pt idx="16">
                  <c:v>4.17</c:v>
                </c:pt>
                <c:pt idx="17">
                  <c:v>4.18</c:v>
                </c:pt>
                <c:pt idx="18">
                  <c:v>4.1909999999999998</c:v>
                </c:pt>
                <c:pt idx="19">
                  <c:v>4.2</c:v>
                </c:pt>
                <c:pt idx="20">
                  <c:v>4.2050000000000001</c:v>
                </c:pt>
                <c:pt idx="21">
                  <c:v>4.2039999999999997</c:v>
                </c:pt>
                <c:pt idx="22">
                  <c:v>4.1959999999999997</c:v>
                </c:pt>
                <c:pt idx="23">
                  <c:v>4.1820000000000004</c:v>
                </c:pt>
                <c:pt idx="24">
                  <c:v>4.1619999999999999</c:v>
                </c:pt>
                <c:pt idx="25">
                  <c:v>4.1349999999999998</c:v>
                </c:pt>
                <c:pt idx="26">
                  <c:v>4.1680000000000001</c:v>
                </c:pt>
                <c:pt idx="27">
                  <c:v>4.2039999999999997</c:v>
                </c:pt>
                <c:pt idx="28">
                  <c:v>4.2270000000000003</c:v>
                </c:pt>
                <c:pt idx="29">
                  <c:v>4.2300000000000004</c:v>
                </c:pt>
                <c:pt idx="30">
                  <c:v>4.2380000000000004</c:v>
                </c:pt>
                <c:pt idx="31">
                  <c:v>4.2510000000000003</c:v>
                </c:pt>
                <c:pt idx="32">
                  <c:v>4.2709999999999999</c:v>
                </c:pt>
                <c:pt idx="33">
                  <c:v>4.29</c:v>
                </c:pt>
                <c:pt idx="34">
                  <c:v>4.28</c:v>
                </c:pt>
                <c:pt idx="35">
                  <c:v>4.2670000000000003</c:v>
                </c:pt>
                <c:pt idx="36">
                  <c:v>4.25</c:v>
                </c:pt>
                <c:pt idx="37">
                  <c:v>4.2300000000000004</c:v>
                </c:pt>
                <c:pt idx="38">
                  <c:v>4.2089999999999996</c:v>
                </c:pt>
                <c:pt idx="39">
                  <c:v>4.1870000000000003</c:v>
                </c:pt>
                <c:pt idx="40">
                  <c:v>4.1680000000000001</c:v>
                </c:pt>
                <c:pt idx="41">
                  <c:v>4.1539999999999999</c:v>
                </c:pt>
                <c:pt idx="42">
                  <c:v>4.149</c:v>
                </c:pt>
                <c:pt idx="43">
                  <c:v>4.1509999999999998</c:v>
                </c:pt>
                <c:pt idx="44">
                  <c:v>4.1550000000000002</c:v>
                </c:pt>
                <c:pt idx="45">
                  <c:v>4.16</c:v>
                </c:pt>
                <c:pt idx="46">
                  <c:v>4.1639999999999997</c:v>
                </c:pt>
                <c:pt idx="47">
                  <c:v>4.165</c:v>
                </c:pt>
                <c:pt idx="48">
                  <c:v>4.1619999999999999</c:v>
                </c:pt>
                <c:pt idx="49">
                  <c:v>4.1559999999999997</c:v>
                </c:pt>
                <c:pt idx="50">
                  <c:v>4.1470000000000002</c:v>
                </c:pt>
                <c:pt idx="51">
                  <c:v>4.1360000000000001</c:v>
                </c:pt>
                <c:pt idx="52">
                  <c:v>4.125</c:v>
                </c:pt>
                <c:pt idx="53">
                  <c:v>4.1150000000000002</c:v>
                </c:pt>
                <c:pt idx="54">
                  <c:v>4.1059999999999999</c:v>
                </c:pt>
                <c:pt idx="55">
                  <c:v>4.0999999999999996</c:v>
                </c:pt>
                <c:pt idx="56">
                  <c:v>4.0979999999999999</c:v>
                </c:pt>
                <c:pt idx="57">
                  <c:v>4.0709999999999997</c:v>
                </c:pt>
                <c:pt idx="58">
                  <c:v>4.0119999999999996</c:v>
                </c:pt>
                <c:pt idx="59">
                  <c:v>3.944</c:v>
                </c:pt>
                <c:pt idx="60">
                  <c:v>3.879</c:v>
                </c:pt>
                <c:pt idx="61">
                  <c:v>3.996</c:v>
                </c:pt>
                <c:pt idx="62">
                  <c:v>4.1230000000000002</c:v>
                </c:pt>
                <c:pt idx="63">
                  <c:v>4.2080000000000002</c:v>
                </c:pt>
                <c:pt idx="64">
                  <c:v>4.2380000000000004</c:v>
                </c:pt>
                <c:pt idx="65">
                  <c:v>4.2249999999999996</c:v>
                </c:pt>
                <c:pt idx="66">
                  <c:v>4.1790000000000003</c:v>
                </c:pt>
                <c:pt idx="67">
                  <c:v>4.1210000000000004</c:v>
                </c:pt>
                <c:pt idx="68">
                  <c:v>4.0839999999999996</c:v>
                </c:pt>
                <c:pt idx="69">
                  <c:v>4.0780000000000003</c:v>
                </c:pt>
                <c:pt idx="70">
                  <c:v>4.0819999999999999</c:v>
                </c:pt>
                <c:pt idx="71">
                  <c:v>4.08</c:v>
                </c:pt>
                <c:pt idx="72">
                  <c:v>4.0819999999999999</c:v>
                </c:pt>
                <c:pt idx="73">
                  <c:v>4.1050000000000004</c:v>
                </c:pt>
                <c:pt idx="74">
                  <c:v>4.1509999999999998</c:v>
                </c:pt>
                <c:pt idx="75">
                  <c:v>4.21</c:v>
                </c:pt>
                <c:pt idx="76">
                  <c:v>4.2720000000000002</c:v>
                </c:pt>
                <c:pt idx="77">
                  <c:v>4.32</c:v>
                </c:pt>
                <c:pt idx="78">
                  <c:v>4.2560000000000002</c:v>
                </c:pt>
                <c:pt idx="79">
                  <c:v>4.1470000000000002</c:v>
                </c:pt>
                <c:pt idx="80">
                  <c:v>4.1319999999999997</c:v>
                </c:pt>
                <c:pt idx="81">
                  <c:v>4.141</c:v>
                </c:pt>
                <c:pt idx="82">
                  <c:v>4.149</c:v>
                </c:pt>
                <c:pt idx="83">
                  <c:v>4.16</c:v>
                </c:pt>
                <c:pt idx="84">
                  <c:v>4.1669999999999998</c:v>
                </c:pt>
                <c:pt idx="85">
                  <c:v>4.1689999999999996</c:v>
                </c:pt>
                <c:pt idx="86">
                  <c:v>4.1749999999999998</c:v>
                </c:pt>
                <c:pt idx="87">
                  <c:v>4.1859999999999999</c:v>
                </c:pt>
                <c:pt idx="88">
                  <c:v>4.2</c:v>
                </c:pt>
                <c:pt idx="89">
                  <c:v>4.2160000000000002</c:v>
                </c:pt>
                <c:pt idx="90">
                  <c:v>4.1609999999999996</c:v>
                </c:pt>
                <c:pt idx="91">
                  <c:v>4.069</c:v>
                </c:pt>
                <c:pt idx="92">
                  <c:v>4.0590000000000002</c:v>
                </c:pt>
                <c:pt idx="93">
                  <c:v>4.0380000000000003</c:v>
                </c:pt>
                <c:pt idx="94">
                  <c:v>4.0350000000000001</c:v>
                </c:pt>
                <c:pt idx="95">
                  <c:v>4.048</c:v>
                </c:pt>
                <c:pt idx="96">
                  <c:v>4.069</c:v>
                </c:pt>
                <c:pt idx="97">
                  <c:v>4.09</c:v>
                </c:pt>
                <c:pt idx="98">
                  <c:v>4.0979999999999999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EE52-4DC2-A82B-4BFAE80DFB88}"/>
            </c:ext>
          </c:extLst>
        </c:ser>
        <c:ser>
          <c:idx val="13"/>
          <c:order val="13"/>
          <c:tx>
            <c:v>band 13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Data'!$N$1:$N$99</c:f>
              <c:numCache>
                <c:formatCode>General</c:formatCode>
                <c:ptCount val="99"/>
                <c:pt idx="0">
                  <c:v>4.3099999999999996</c:v>
                </c:pt>
                <c:pt idx="1">
                  <c:v>4.3150000000000004</c:v>
                </c:pt>
                <c:pt idx="2">
                  <c:v>4.3310000000000004</c:v>
                </c:pt>
                <c:pt idx="3">
                  <c:v>4.3630000000000004</c:v>
                </c:pt>
                <c:pt idx="4">
                  <c:v>4.415</c:v>
                </c:pt>
                <c:pt idx="5">
                  <c:v>4.3739999999999997</c:v>
                </c:pt>
                <c:pt idx="6">
                  <c:v>4.3949999999999996</c:v>
                </c:pt>
                <c:pt idx="7">
                  <c:v>4.4390000000000001</c:v>
                </c:pt>
                <c:pt idx="8">
                  <c:v>4.4580000000000002</c:v>
                </c:pt>
                <c:pt idx="9">
                  <c:v>4.4050000000000002</c:v>
                </c:pt>
                <c:pt idx="10">
                  <c:v>4.3449999999999998</c:v>
                </c:pt>
                <c:pt idx="11">
                  <c:v>4.282</c:v>
                </c:pt>
                <c:pt idx="12">
                  <c:v>4.2220000000000004</c:v>
                </c:pt>
                <c:pt idx="13">
                  <c:v>4.1859999999999999</c:v>
                </c:pt>
                <c:pt idx="14">
                  <c:v>4.28</c:v>
                </c:pt>
                <c:pt idx="15">
                  <c:v>4.2229999999999999</c:v>
                </c:pt>
                <c:pt idx="16">
                  <c:v>4.1859999999999999</c:v>
                </c:pt>
                <c:pt idx="17">
                  <c:v>4.2130000000000001</c:v>
                </c:pt>
                <c:pt idx="18">
                  <c:v>4.2439999999999998</c:v>
                </c:pt>
                <c:pt idx="19">
                  <c:v>4.2649999999999997</c:v>
                </c:pt>
                <c:pt idx="20">
                  <c:v>4.266</c:v>
                </c:pt>
                <c:pt idx="21">
                  <c:v>4.2770000000000001</c:v>
                </c:pt>
                <c:pt idx="22">
                  <c:v>4.2969999999999997</c:v>
                </c:pt>
                <c:pt idx="23">
                  <c:v>4.3259999999999996</c:v>
                </c:pt>
                <c:pt idx="24">
                  <c:v>4.351</c:v>
                </c:pt>
                <c:pt idx="25">
                  <c:v>4.3380000000000001</c:v>
                </c:pt>
                <c:pt idx="26">
                  <c:v>4.3159999999999998</c:v>
                </c:pt>
                <c:pt idx="27">
                  <c:v>4.2880000000000003</c:v>
                </c:pt>
                <c:pt idx="28">
                  <c:v>4.2670000000000003</c:v>
                </c:pt>
                <c:pt idx="29">
                  <c:v>4.2809999999999997</c:v>
                </c:pt>
                <c:pt idx="30">
                  <c:v>4.2880000000000003</c:v>
                </c:pt>
                <c:pt idx="31">
                  <c:v>4.2939999999999996</c:v>
                </c:pt>
                <c:pt idx="32">
                  <c:v>4.2949999999999999</c:v>
                </c:pt>
                <c:pt idx="33">
                  <c:v>4.2949999999999999</c:v>
                </c:pt>
                <c:pt idx="34">
                  <c:v>4.3239999999999998</c:v>
                </c:pt>
                <c:pt idx="35">
                  <c:v>4.3550000000000004</c:v>
                </c:pt>
                <c:pt idx="36">
                  <c:v>4.3710000000000004</c:v>
                </c:pt>
                <c:pt idx="37">
                  <c:v>4.3579999999999997</c:v>
                </c:pt>
                <c:pt idx="38">
                  <c:v>4.343</c:v>
                </c:pt>
                <c:pt idx="39">
                  <c:v>4.3289999999999997</c:v>
                </c:pt>
                <c:pt idx="40">
                  <c:v>4.319</c:v>
                </c:pt>
                <c:pt idx="41">
                  <c:v>4.3129999999999997</c:v>
                </c:pt>
                <c:pt idx="42">
                  <c:v>4.3099999999999996</c:v>
                </c:pt>
                <c:pt idx="43">
                  <c:v>4.3099999999999996</c:v>
                </c:pt>
                <c:pt idx="44">
                  <c:v>4.3099999999999996</c:v>
                </c:pt>
                <c:pt idx="45">
                  <c:v>4.3099999999999996</c:v>
                </c:pt>
                <c:pt idx="46">
                  <c:v>4.3099999999999996</c:v>
                </c:pt>
                <c:pt idx="47">
                  <c:v>4.3099999999999996</c:v>
                </c:pt>
                <c:pt idx="48">
                  <c:v>4.3099999999999996</c:v>
                </c:pt>
                <c:pt idx="49">
                  <c:v>4.3099999999999996</c:v>
                </c:pt>
                <c:pt idx="50">
                  <c:v>4.2290000000000001</c:v>
                </c:pt>
                <c:pt idx="51">
                  <c:v>4.1360000000000001</c:v>
                </c:pt>
                <c:pt idx="52">
                  <c:v>4.125</c:v>
                </c:pt>
                <c:pt idx="53">
                  <c:v>4.1150000000000002</c:v>
                </c:pt>
                <c:pt idx="54">
                  <c:v>4.1059999999999999</c:v>
                </c:pt>
                <c:pt idx="55">
                  <c:v>4.0999999999999996</c:v>
                </c:pt>
                <c:pt idx="56">
                  <c:v>4.0979999999999999</c:v>
                </c:pt>
                <c:pt idx="57">
                  <c:v>4.1070000000000002</c:v>
                </c:pt>
                <c:pt idx="58">
                  <c:v>4.1319999999999997</c:v>
                </c:pt>
                <c:pt idx="59">
                  <c:v>4.165</c:v>
                </c:pt>
                <c:pt idx="60">
                  <c:v>4.1929999999999996</c:v>
                </c:pt>
                <c:pt idx="61">
                  <c:v>4.202</c:v>
                </c:pt>
                <c:pt idx="62">
                  <c:v>4.194</c:v>
                </c:pt>
                <c:pt idx="63">
                  <c:v>4.2679999999999998</c:v>
                </c:pt>
                <c:pt idx="64">
                  <c:v>4.3159999999999998</c:v>
                </c:pt>
                <c:pt idx="65">
                  <c:v>4.2460000000000004</c:v>
                </c:pt>
                <c:pt idx="66">
                  <c:v>4.1859999999999999</c:v>
                </c:pt>
                <c:pt idx="67">
                  <c:v>4.149</c:v>
                </c:pt>
                <c:pt idx="68">
                  <c:v>4.1630000000000003</c:v>
                </c:pt>
                <c:pt idx="69">
                  <c:v>4.1980000000000004</c:v>
                </c:pt>
                <c:pt idx="70">
                  <c:v>4.2130000000000001</c:v>
                </c:pt>
                <c:pt idx="71">
                  <c:v>4.2050000000000001</c:v>
                </c:pt>
                <c:pt idx="72">
                  <c:v>4.1890000000000001</c:v>
                </c:pt>
                <c:pt idx="73">
                  <c:v>4.1790000000000003</c:v>
                </c:pt>
                <c:pt idx="74">
                  <c:v>4.1920000000000002</c:v>
                </c:pt>
                <c:pt idx="75">
                  <c:v>4.2270000000000003</c:v>
                </c:pt>
                <c:pt idx="76">
                  <c:v>4.2720000000000002</c:v>
                </c:pt>
                <c:pt idx="77">
                  <c:v>4.3330000000000002</c:v>
                </c:pt>
                <c:pt idx="78">
                  <c:v>4.367</c:v>
                </c:pt>
                <c:pt idx="79">
                  <c:v>4.4139999999999997</c:v>
                </c:pt>
                <c:pt idx="80">
                  <c:v>4.4589999999999996</c:v>
                </c:pt>
                <c:pt idx="81">
                  <c:v>4.5039999999999996</c:v>
                </c:pt>
                <c:pt idx="82">
                  <c:v>4.4509999999999996</c:v>
                </c:pt>
                <c:pt idx="83">
                  <c:v>4.3959999999999999</c:v>
                </c:pt>
                <c:pt idx="84">
                  <c:v>4.3719999999999999</c:v>
                </c:pt>
                <c:pt idx="85">
                  <c:v>4.367</c:v>
                </c:pt>
                <c:pt idx="86">
                  <c:v>4.3520000000000003</c:v>
                </c:pt>
                <c:pt idx="87">
                  <c:v>4.3239999999999998</c:v>
                </c:pt>
                <c:pt idx="88">
                  <c:v>4.2809999999999997</c:v>
                </c:pt>
                <c:pt idx="89">
                  <c:v>4.2240000000000002</c:v>
                </c:pt>
                <c:pt idx="90">
                  <c:v>4.1849999999999996</c:v>
                </c:pt>
                <c:pt idx="91">
                  <c:v>4.1020000000000003</c:v>
                </c:pt>
                <c:pt idx="92">
                  <c:v>4.0739999999999998</c:v>
                </c:pt>
                <c:pt idx="93">
                  <c:v>4.0789999999999997</c:v>
                </c:pt>
                <c:pt idx="94">
                  <c:v>4.0839999999999996</c:v>
                </c:pt>
                <c:pt idx="95">
                  <c:v>4.09</c:v>
                </c:pt>
                <c:pt idx="96">
                  <c:v>4.0940000000000003</c:v>
                </c:pt>
                <c:pt idx="97">
                  <c:v>4.0970000000000004</c:v>
                </c:pt>
                <c:pt idx="98">
                  <c:v>4.0979999999999999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EE52-4DC2-A82B-4BFAE80DFB88}"/>
            </c:ext>
          </c:extLst>
        </c:ser>
        <c:ser>
          <c:idx val="14"/>
          <c:order val="14"/>
          <c:tx>
            <c:v>band 14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Data'!$O$1:$O$99</c:f>
              <c:numCache>
                <c:formatCode>General</c:formatCode>
                <c:ptCount val="99"/>
                <c:pt idx="0">
                  <c:v>4.5599999999999996</c:v>
                </c:pt>
                <c:pt idx="1">
                  <c:v>4.5449999999999999</c:v>
                </c:pt>
                <c:pt idx="2">
                  <c:v>4.5090000000000003</c:v>
                </c:pt>
                <c:pt idx="3">
                  <c:v>4.4619999999999997</c:v>
                </c:pt>
                <c:pt idx="4">
                  <c:v>4.4180000000000001</c:v>
                </c:pt>
                <c:pt idx="5">
                  <c:v>4.4980000000000002</c:v>
                </c:pt>
                <c:pt idx="6">
                  <c:v>4.5339999999999998</c:v>
                </c:pt>
                <c:pt idx="7">
                  <c:v>4.5030000000000001</c:v>
                </c:pt>
                <c:pt idx="8">
                  <c:v>4.4589999999999996</c:v>
                </c:pt>
                <c:pt idx="9">
                  <c:v>4.4509999999999996</c:v>
                </c:pt>
                <c:pt idx="10">
                  <c:v>4.4249999999999998</c:v>
                </c:pt>
                <c:pt idx="11">
                  <c:v>4.3929999999999998</c:v>
                </c:pt>
                <c:pt idx="12">
                  <c:v>4.3650000000000002</c:v>
                </c:pt>
                <c:pt idx="13">
                  <c:v>4.3470000000000004</c:v>
                </c:pt>
                <c:pt idx="14">
                  <c:v>4.34</c:v>
                </c:pt>
                <c:pt idx="15">
                  <c:v>4.3319999999999999</c:v>
                </c:pt>
                <c:pt idx="16">
                  <c:v>4.3129999999999997</c:v>
                </c:pt>
                <c:pt idx="17">
                  <c:v>4.2910000000000004</c:v>
                </c:pt>
                <c:pt idx="18">
                  <c:v>4.274</c:v>
                </c:pt>
                <c:pt idx="19">
                  <c:v>4.2750000000000004</c:v>
                </c:pt>
                <c:pt idx="20">
                  <c:v>4.3040000000000003</c:v>
                </c:pt>
                <c:pt idx="21">
                  <c:v>4.3280000000000003</c:v>
                </c:pt>
                <c:pt idx="22">
                  <c:v>4.3449999999999998</c:v>
                </c:pt>
                <c:pt idx="23">
                  <c:v>4.3540000000000001</c:v>
                </c:pt>
                <c:pt idx="24">
                  <c:v>4.3600000000000003</c:v>
                </c:pt>
                <c:pt idx="25">
                  <c:v>4.3970000000000002</c:v>
                </c:pt>
                <c:pt idx="26">
                  <c:v>4.3810000000000002</c:v>
                </c:pt>
                <c:pt idx="27">
                  <c:v>4.3150000000000004</c:v>
                </c:pt>
                <c:pt idx="28">
                  <c:v>4.2779999999999996</c:v>
                </c:pt>
                <c:pt idx="29">
                  <c:v>4.2869999999999999</c:v>
                </c:pt>
                <c:pt idx="30">
                  <c:v>4.335</c:v>
                </c:pt>
                <c:pt idx="31">
                  <c:v>4.3929999999999998</c:v>
                </c:pt>
                <c:pt idx="32">
                  <c:v>4.4470000000000001</c:v>
                </c:pt>
                <c:pt idx="33">
                  <c:v>4.4420000000000002</c:v>
                </c:pt>
                <c:pt idx="34">
                  <c:v>4.4219999999999997</c:v>
                </c:pt>
                <c:pt idx="35">
                  <c:v>4.4039999999999999</c:v>
                </c:pt>
                <c:pt idx="36">
                  <c:v>4.4039999999999999</c:v>
                </c:pt>
                <c:pt idx="37">
                  <c:v>4.4349999999999996</c:v>
                </c:pt>
                <c:pt idx="38">
                  <c:v>4.47</c:v>
                </c:pt>
                <c:pt idx="39">
                  <c:v>4.5039999999999996</c:v>
                </c:pt>
                <c:pt idx="40">
                  <c:v>4.5330000000000004</c:v>
                </c:pt>
                <c:pt idx="41">
                  <c:v>4.5529999999999999</c:v>
                </c:pt>
                <c:pt idx="42">
                  <c:v>4.5599999999999996</c:v>
                </c:pt>
                <c:pt idx="43">
                  <c:v>4.5620000000000003</c:v>
                </c:pt>
                <c:pt idx="44">
                  <c:v>4.569</c:v>
                </c:pt>
                <c:pt idx="45">
                  <c:v>4.5789999999999997</c:v>
                </c:pt>
                <c:pt idx="46">
                  <c:v>4.585</c:v>
                </c:pt>
                <c:pt idx="47">
                  <c:v>4.524</c:v>
                </c:pt>
                <c:pt idx="48">
                  <c:v>4.4429999999999996</c:v>
                </c:pt>
                <c:pt idx="49">
                  <c:v>4.343</c:v>
                </c:pt>
                <c:pt idx="50">
                  <c:v>4.3099999999999996</c:v>
                </c:pt>
                <c:pt idx="51">
                  <c:v>4.3099999999999996</c:v>
                </c:pt>
                <c:pt idx="52">
                  <c:v>4.3099999999999996</c:v>
                </c:pt>
                <c:pt idx="53">
                  <c:v>4.3099999999999996</c:v>
                </c:pt>
                <c:pt idx="54">
                  <c:v>4.3099999999999996</c:v>
                </c:pt>
                <c:pt idx="55">
                  <c:v>4.3099999999999996</c:v>
                </c:pt>
                <c:pt idx="56">
                  <c:v>4.3099999999999996</c:v>
                </c:pt>
                <c:pt idx="57">
                  <c:v>4.3090000000000002</c:v>
                </c:pt>
                <c:pt idx="58">
                  <c:v>4.306</c:v>
                </c:pt>
                <c:pt idx="59">
                  <c:v>4.306</c:v>
                </c:pt>
                <c:pt idx="60">
                  <c:v>4.3209999999999997</c:v>
                </c:pt>
                <c:pt idx="61">
                  <c:v>4.3630000000000004</c:v>
                </c:pt>
                <c:pt idx="62">
                  <c:v>4.4290000000000003</c:v>
                </c:pt>
                <c:pt idx="63">
                  <c:v>4.3879999999999999</c:v>
                </c:pt>
                <c:pt idx="64">
                  <c:v>4.4180000000000001</c:v>
                </c:pt>
                <c:pt idx="65">
                  <c:v>4.5359999999999996</c:v>
                </c:pt>
                <c:pt idx="66">
                  <c:v>4.5650000000000004</c:v>
                </c:pt>
                <c:pt idx="67">
                  <c:v>4.5259999999999998</c:v>
                </c:pt>
                <c:pt idx="68">
                  <c:v>4.4850000000000003</c:v>
                </c:pt>
                <c:pt idx="69">
                  <c:v>4.45</c:v>
                </c:pt>
                <c:pt idx="70">
                  <c:v>4.4340000000000002</c:v>
                </c:pt>
                <c:pt idx="71">
                  <c:v>4.4420000000000002</c:v>
                </c:pt>
                <c:pt idx="72">
                  <c:v>4.4660000000000002</c:v>
                </c:pt>
                <c:pt idx="73">
                  <c:v>4.5030000000000001</c:v>
                </c:pt>
                <c:pt idx="74">
                  <c:v>4.548</c:v>
                </c:pt>
                <c:pt idx="75">
                  <c:v>4.5529999999999999</c:v>
                </c:pt>
                <c:pt idx="76">
                  <c:v>4.468</c:v>
                </c:pt>
                <c:pt idx="77">
                  <c:v>4.3659999999999997</c:v>
                </c:pt>
                <c:pt idx="78">
                  <c:v>4.391</c:v>
                </c:pt>
                <c:pt idx="79">
                  <c:v>4.4450000000000003</c:v>
                </c:pt>
                <c:pt idx="80">
                  <c:v>4.4939999999999998</c:v>
                </c:pt>
                <c:pt idx="81">
                  <c:v>4.5170000000000003</c:v>
                </c:pt>
                <c:pt idx="82">
                  <c:v>4.55</c:v>
                </c:pt>
                <c:pt idx="83">
                  <c:v>4.5949999999999998</c:v>
                </c:pt>
                <c:pt idx="84">
                  <c:v>4.6219999999999999</c:v>
                </c:pt>
                <c:pt idx="85">
                  <c:v>4.6219999999999999</c:v>
                </c:pt>
                <c:pt idx="86">
                  <c:v>4.6040000000000001</c:v>
                </c:pt>
                <c:pt idx="87">
                  <c:v>4.5279999999999996</c:v>
                </c:pt>
                <c:pt idx="88">
                  <c:v>4.431</c:v>
                </c:pt>
                <c:pt idx="89">
                  <c:v>4.3150000000000004</c:v>
                </c:pt>
                <c:pt idx="90">
                  <c:v>4.234</c:v>
                </c:pt>
                <c:pt idx="91">
                  <c:v>4.2519999999999998</c:v>
                </c:pt>
                <c:pt idx="92">
                  <c:v>4.2679999999999998</c:v>
                </c:pt>
                <c:pt idx="93">
                  <c:v>4.2830000000000004</c:v>
                </c:pt>
                <c:pt idx="94">
                  <c:v>4.2939999999999996</c:v>
                </c:pt>
                <c:pt idx="95">
                  <c:v>4.3019999999999996</c:v>
                </c:pt>
                <c:pt idx="96">
                  <c:v>4.3070000000000004</c:v>
                </c:pt>
                <c:pt idx="97">
                  <c:v>4.3099999999999996</c:v>
                </c:pt>
                <c:pt idx="98">
                  <c:v>4.3099999999999996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EE52-4DC2-A82B-4BFAE80DFB88}"/>
            </c:ext>
          </c:extLst>
        </c:ser>
        <c:ser>
          <c:idx val="15"/>
          <c:order val="15"/>
          <c:tx>
            <c:v>band 15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Data'!$P$1:$P$99</c:f>
              <c:numCache>
                <c:formatCode>General</c:formatCode>
                <c:ptCount val="99"/>
                <c:pt idx="0">
                  <c:v>4.5599999999999996</c:v>
                </c:pt>
                <c:pt idx="1">
                  <c:v>4.5620000000000003</c:v>
                </c:pt>
                <c:pt idx="2">
                  <c:v>4.5659999999999998</c:v>
                </c:pt>
                <c:pt idx="3">
                  <c:v>4.569</c:v>
                </c:pt>
                <c:pt idx="4">
                  <c:v>4.5679999999999996</c:v>
                </c:pt>
                <c:pt idx="5">
                  <c:v>4.5590000000000002</c:v>
                </c:pt>
                <c:pt idx="6">
                  <c:v>4.609</c:v>
                </c:pt>
                <c:pt idx="7">
                  <c:v>4.5999999999999996</c:v>
                </c:pt>
                <c:pt idx="8">
                  <c:v>4.5730000000000004</c:v>
                </c:pt>
                <c:pt idx="9">
                  <c:v>4.5460000000000003</c:v>
                </c:pt>
                <c:pt idx="10">
                  <c:v>4.5199999999999996</c:v>
                </c:pt>
                <c:pt idx="11">
                  <c:v>4.4939999999999998</c:v>
                </c:pt>
                <c:pt idx="12">
                  <c:v>4.4610000000000003</c:v>
                </c:pt>
                <c:pt idx="13">
                  <c:v>4.4080000000000004</c:v>
                </c:pt>
                <c:pt idx="14">
                  <c:v>4.34</c:v>
                </c:pt>
                <c:pt idx="15">
                  <c:v>4.3949999999999996</c:v>
                </c:pt>
                <c:pt idx="16">
                  <c:v>4.4660000000000002</c:v>
                </c:pt>
                <c:pt idx="17">
                  <c:v>4.5259999999999998</c:v>
                </c:pt>
                <c:pt idx="18">
                  <c:v>4.5709999999999997</c:v>
                </c:pt>
                <c:pt idx="19">
                  <c:v>4.5979999999999999</c:v>
                </c:pt>
                <c:pt idx="20">
                  <c:v>4.6109999999999998</c:v>
                </c:pt>
                <c:pt idx="21">
                  <c:v>4.6100000000000003</c:v>
                </c:pt>
                <c:pt idx="22">
                  <c:v>4.5949999999999998</c:v>
                </c:pt>
                <c:pt idx="23">
                  <c:v>4.5620000000000003</c:v>
                </c:pt>
                <c:pt idx="24">
                  <c:v>4.5119999999999996</c:v>
                </c:pt>
                <c:pt idx="25">
                  <c:v>4.45</c:v>
                </c:pt>
                <c:pt idx="26">
                  <c:v>4.4329999999999998</c:v>
                </c:pt>
                <c:pt idx="27">
                  <c:v>4.4619999999999997</c:v>
                </c:pt>
                <c:pt idx="28">
                  <c:v>4.4740000000000002</c:v>
                </c:pt>
                <c:pt idx="29">
                  <c:v>4.4790000000000001</c:v>
                </c:pt>
                <c:pt idx="30">
                  <c:v>4.4880000000000004</c:v>
                </c:pt>
                <c:pt idx="31">
                  <c:v>4.476</c:v>
                </c:pt>
                <c:pt idx="32">
                  <c:v>4.46</c:v>
                </c:pt>
                <c:pt idx="33">
                  <c:v>4.492</c:v>
                </c:pt>
                <c:pt idx="34">
                  <c:v>4.5250000000000004</c:v>
                </c:pt>
                <c:pt idx="35">
                  <c:v>4.5469999999999997</c:v>
                </c:pt>
                <c:pt idx="36">
                  <c:v>4.5590000000000002</c:v>
                </c:pt>
                <c:pt idx="37">
                  <c:v>4.5650000000000004</c:v>
                </c:pt>
                <c:pt idx="38">
                  <c:v>4.5659999999999998</c:v>
                </c:pt>
                <c:pt idx="39">
                  <c:v>4.5640000000000001</c:v>
                </c:pt>
                <c:pt idx="40">
                  <c:v>4.5620000000000003</c:v>
                </c:pt>
                <c:pt idx="41">
                  <c:v>4.5599999999999996</c:v>
                </c:pt>
                <c:pt idx="42">
                  <c:v>4.5599999999999996</c:v>
                </c:pt>
                <c:pt idx="43">
                  <c:v>4.5620000000000003</c:v>
                </c:pt>
                <c:pt idx="44">
                  <c:v>4.569</c:v>
                </c:pt>
                <c:pt idx="45">
                  <c:v>4.5789999999999997</c:v>
                </c:pt>
                <c:pt idx="46">
                  <c:v>4.5940000000000003</c:v>
                </c:pt>
                <c:pt idx="47">
                  <c:v>4.6109999999999998</c:v>
                </c:pt>
                <c:pt idx="48">
                  <c:v>4.6310000000000002</c:v>
                </c:pt>
                <c:pt idx="49">
                  <c:v>4.6520000000000001</c:v>
                </c:pt>
                <c:pt idx="50">
                  <c:v>4.6719999999999997</c:v>
                </c:pt>
                <c:pt idx="51">
                  <c:v>4.6779999999999999</c:v>
                </c:pt>
                <c:pt idx="52">
                  <c:v>4.63</c:v>
                </c:pt>
                <c:pt idx="53">
                  <c:v>4.5819999999999999</c:v>
                </c:pt>
                <c:pt idx="54">
                  <c:v>4.5460000000000003</c:v>
                </c:pt>
                <c:pt idx="55">
                  <c:v>4.524</c:v>
                </c:pt>
                <c:pt idx="56">
                  <c:v>4.516</c:v>
                </c:pt>
                <c:pt idx="57">
                  <c:v>4.5519999999999996</c:v>
                </c:pt>
                <c:pt idx="58">
                  <c:v>4.6310000000000002</c:v>
                </c:pt>
                <c:pt idx="59">
                  <c:v>4.649</c:v>
                </c:pt>
                <c:pt idx="60">
                  <c:v>4.5910000000000002</c:v>
                </c:pt>
                <c:pt idx="61">
                  <c:v>4.5270000000000001</c:v>
                </c:pt>
                <c:pt idx="62">
                  <c:v>4.4580000000000002</c:v>
                </c:pt>
                <c:pt idx="63">
                  <c:v>4.5090000000000003</c:v>
                </c:pt>
                <c:pt idx="64">
                  <c:v>4.5990000000000002</c:v>
                </c:pt>
                <c:pt idx="65">
                  <c:v>4.6379999999999999</c:v>
                </c:pt>
                <c:pt idx="66">
                  <c:v>4.6440000000000001</c:v>
                </c:pt>
                <c:pt idx="67">
                  <c:v>4.6529999999999996</c:v>
                </c:pt>
                <c:pt idx="68">
                  <c:v>4.6150000000000002</c:v>
                </c:pt>
                <c:pt idx="69">
                  <c:v>4.577</c:v>
                </c:pt>
                <c:pt idx="70">
                  <c:v>4.5629999999999997</c:v>
                </c:pt>
                <c:pt idx="71">
                  <c:v>4.57</c:v>
                </c:pt>
                <c:pt idx="72">
                  <c:v>4.5869999999999997</c:v>
                </c:pt>
                <c:pt idx="73">
                  <c:v>4.6040000000000001</c:v>
                </c:pt>
                <c:pt idx="74">
                  <c:v>4.5999999999999996</c:v>
                </c:pt>
                <c:pt idx="75">
                  <c:v>4.5970000000000004</c:v>
                </c:pt>
                <c:pt idx="76">
                  <c:v>4.6429999999999998</c:v>
                </c:pt>
                <c:pt idx="77">
                  <c:v>4.6749999999999998</c:v>
                </c:pt>
                <c:pt idx="78">
                  <c:v>4.6749999999999998</c:v>
                </c:pt>
                <c:pt idx="79">
                  <c:v>4.6390000000000002</c:v>
                </c:pt>
                <c:pt idx="80">
                  <c:v>4.5819999999999999</c:v>
                </c:pt>
                <c:pt idx="81">
                  <c:v>4.5389999999999997</c:v>
                </c:pt>
                <c:pt idx="82">
                  <c:v>4.5789999999999997</c:v>
                </c:pt>
                <c:pt idx="83">
                  <c:v>4.6120000000000001</c:v>
                </c:pt>
                <c:pt idx="84">
                  <c:v>4.6289999999999996</c:v>
                </c:pt>
                <c:pt idx="85">
                  <c:v>4.63</c:v>
                </c:pt>
                <c:pt idx="86">
                  <c:v>4.6239999999999997</c:v>
                </c:pt>
                <c:pt idx="87">
                  <c:v>4.6260000000000003</c:v>
                </c:pt>
                <c:pt idx="88">
                  <c:v>4.63</c:v>
                </c:pt>
                <c:pt idx="89">
                  <c:v>4.6349999999999998</c:v>
                </c:pt>
                <c:pt idx="90">
                  <c:v>4.6399999999999997</c:v>
                </c:pt>
                <c:pt idx="91">
                  <c:v>4.6470000000000002</c:v>
                </c:pt>
                <c:pt idx="92">
                  <c:v>4.6529999999999996</c:v>
                </c:pt>
                <c:pt idx="93">
                  <c:v>4.66</c:v>
                </c:pt>
                <c:pt idx="94">
                  <c:v>4.6660000000000004</c:v>
                </c:pt>
                <c:pt idx="95">
                  <c:v>4.66</c:v>
                </c:pt>
                <c:pt idx="96">
                  <c:v>4.5869999999999997</c:v>
                </c:pt>
                <c:pt idx="97">
                  <c:v>4.5350000000000001</c:v>
                </c:pt>
                <c:pt idx="98">
                  <c:v>4.516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EE52-4DC2-A82B-4BFAE80DFB88}"/>
            </c:ext>
          </c:extLst>
        </c:ser>
        <c:ser>
          <c:idx val="16"/>
          <c:order val="16"/>
          <c:tx>
            <c:v>band 16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Data'!$Q$1:$Q$99</c:f>
              <c:numCache>
                <c:formatCode>General</c:formatCode>
                <c:ptCount val="99"/>
                <c:pt idx="0">
                  <c:v>4.6779999999999999</c:v>
                </c:pt>
                <c:pt idx="1">
                  <c:v>4.6769999999999996</c:v>
                </c:pt>
                <c:pt idx="2">
                  <c:v>4.6760000000000002</c:v>
                </c:pt>
                <c:pt idx="3">
                  <c:v>4.673</c:v>
                </c:pt>
                <c:pt idx="4">
                  <c:v>4.6639999999999997</c:v>
                </c:pt>
                <c:pt idx="5">
                  <c:v>4.6479999999999997</c:v>
                </c:pt>
                <c:pt idx="6">
                  <c:v>4.6260000000000003</c:v>
                </c:pt>
                <c:pt idx="7">
                  <c:v>4.7370000000000001</c:v>
                </c:pt>
                <c:pt idx="8">
                  <c:v>4.7750000000000004</c:v>
                </c:pt>
                <c:pt idx="9">
                  <c:v>4.7770000000000001</c:v>
                </c:pt>
                <c:pt idx="10">
                  <c:v>4.7679999999999998</c:v>
                </c:pt>
                <c:pt idx="11">
                  <c:v>4.7439999999999998</c:v>
                </c:pt>
                <c:pt idx="12">
                  <c:v>4.702</c:v>
                </c:pt>
                <c:pt idx="13">
                  <c:v>4.649</c:v>
                </c:pt>
                <c:pt idx="14">
                  <c:v>4.625</c:v>
                </c:pt>
                <c:pt idx="15">
                  <c:v>4.6369999999999996</c:v>
                </c:pt>
                <c:pt idx="16">
                  <c:v>4.6680000000000001</c:v>
                </c:pt>
                <c:pt idx="17">
                  <c:v>4.7089999999999996</c:v>
                </c:pt>
                <c:pt idx="18">
                  <c:v>4.7510000000000003</c:v>
                </c:pt>
                <c:pt idx="19">
                  <c:v>4.7869999999999999</c:v>
                </c:pt>
                <c:pt idx="20">
                  <c:v>4.8129999999999997</c:v>
                </c:pt>
                <c:pt idx="21">
                  <c:v>4.8250000000000002</c:v>
                </c:pt>
                <c:pt idx="22">
                  <c:v>4.82</c:v>
                </c:pt>
                <c:pt idx="23">
                  <c:v>4.7910000000000004</c:v>
                </c:pt>
                <c:pt idx="24">
                  <c:v>4.7169999999999996</c:v>
                </c:pt>
                <c:pt idx="25">
                  <c:v>4.63</c:v>
                </c:pt>
                <c:pt idx="26">
                  <c:v>4.5599999999999996</c:v>
                </c:pt>
                <c:pt idx="27">
                  <c:v>4.5140000000000002</c:v>
                </c:pt>
                <c:pt idx="28">
                  <c:v>4.4989999999999997</c:v>
                </c:pt>
                <c:pt idx="29">
                  <c:v>4.4960000000000004</c:v>
                </c:pt>
                <c:pt idx="30">
                  <c:v>4.4939999999999998</c:v>
                </c:pt>
                <c:pt idx="31">
                  <c:v>4.524</c:v>
                </c:pt>
                <c:pt idx="32">
                  <c:v>4.569</c:v>
                </c:pt>
                <c:pt idx="33">
                  <c:v>4.6210000000000004</c:v>
                </c:pt>
                <c:pt idx="34">
                  <c:v>4.6660000000000004</c:v>
                </c:pt>
                <c:pt idx="35">
                  <c:v>4.6779999999999999</c:v>
                </c:pt>
                <c:pt idx="36">
                  <c:v>4.6779999999999999</c:v>
                </c:pt>
                <c:pt idx="37">
                  <c:v>4.6779999999999999</c:v>
                </c:pt>
                <c:pt idx="38">
                  <c:v>4.6779999999999999</c:v>
                </c:pt>
                <c:pt idx="39">
                  <c:v>4.6779999999999999</c:v>
                </c:pt>
                <c:pt idx="40">
                  <c:v>4.6779999999999999</c:v>
                </c:pt>
                <c:pt idx="41">
                  <c:v>4.6779999999999999</c:v>
                </c:pt>
                <c:pt idx="42">
                  <c:v>4.6779999999999999</c:v>
                </c:pt>
                <c:pt idx="43">
                  <c:v>4.6749999999999998</c:v>
                </c:pt>
                <c:pt idx="44">
                  <c:v>4.6589999999999998</c:v>
                </c:pt>
                <c:pt idx="45">
                  <c:v>4.63</c:v>
                </c:pt>
                <c:pt idx="46">
                  <c:v>4.5940000000000003</c:v>
                </c:pt>
                <c:pt idx="47">
                  <c:v>4.6109999999999998</c:v>
                </c:pt>
                <c:pt idx="48">
                  <c:v>4.6310000000000002</c:v>
                </c:pt>
                <c:pt idx="49">
                  <c:v>4.6520000000000001</c:v>
                </c:pt>
                <c:pt idx="50">
                  <c:v>4.6719999999999997</c:v>
                </c:pt>
                <c:pt idx="51">
                  <c:v>4.6870000000000003</c:v>
                </c:pt>
                <c:pt idx="52">
                  <c:v>4.6779999999999999</c:v>
                </c:pt>
                <c:pt idx="53">
                  <c:v>4.6779999999999999</c:v>
                </c:pt>
                <c:pt idx="54">
                  <c:v>4.6779999999999999</c:v>
                </c:pt>
                <c:pt idx="55">
                  <c:v>4.6779999999999999</c:v>
                </c:pt>
                <c:pt idx="56">
                  <c:v>4.6779999999999999</c:v>
                </c:pt>
                <c:pt idx="57">
                  <c:v>4.6760000000000002</c:v>
                </c:pt>
                <c:pt idx="58">
                  <c:v>4.673</c:v>
                </c:pt>
                <c:pt idx="59">
                  <c:v>4.6689999999999996</c:v>
                </c:pt>
                <c:pt idx="60">
                  <c:v>4.6689999999999996</c:v>
                </c:pt>
                <c:pt idx="61">
                  <c:v>4.6760000000000002</c:v>
                </c:pt>
                <c:pt idx="62">
                  <c:v>4.7</c:v>
                </c:pt>
                <c:pt idx="63">
                  <c:v>4.7270000000000003</c:v>
                </c:pt>
                <c:pt idx="64">
                  <c:v>4.681</c:v>
                </c:pt>
                <c:pt idx="65">
                  <c:v>4.694</c:v>
                </c:pt>
                <c:pt idx="66">
                  <c:v>4.7939999999999996</c:v>
                </c:pt>
                <c:pt idx="67">
                  <c:v>4.87</c:v>
                </c:pt>
                <c:pt idx="68">
                  <c:v>4.8719999999999999</c:v>
                </c:pt>
                <c:pt idx="69">
                  <c:v>4.859</c:v>
                </c:pt>
                <c:pt idx="70">
                  <c:v>4.8490000000000002</c:v>
                </c:pt>
                <c:pt idx="71">
                  <c:v>4.8499999999999996</c:v>
                </c:pt>
                <c:pt idx="72">
                  <c:v>4.851</c:v>
                </c:pt>
                <c:pt idx="73">
                  <c:v>4.851</c:v>
                </c:pt>
                <c:pt idx="74">
                  <c:v>4.8479999999999999</c:v>
                </c:pt>
                <c:pt idx="75">
                  <c:v>4.8410000000000002</c:v>
                </c:pt>
                <c:pt idx="76">
                  <c:v>4.8319999999999999</c:v>
                </c:pt>
                <c:pt idx="77">
                  <c:v>4.819</c:v>
                </c:pt>
                <c:pt idx="78">
                  <c:v>4.8040000000000003</c:v>
                </c:pt>
                <c:pt idx="79">
                  <c:v>4.7869999999999999</c:v>
                </c:pt>
                <c:pt idx="80">
                  <c:v>4.7679999999999998</c:v>
                </c:pt>
                <c:pt idx="81">
                  <c:v>4.7460000000000004</c:v>
                </c:pt>
                <c:pt idx="82">
                  <c:v>4.7229999999999999</c:v>
                </c:pt>
                <c:pt idx="83">
                  <c:v>4.6989999999999998</c:v>
                </c:pt>
                <c:pt idx="84">
                  <c:v>4.6859999999999999</c:v>
                </c:pt>
                <c:pt idx="85">
                  <c:v>4.6580000000000004</c:v>
                </c:pt>
                <c:pt idx="86">
                  <c:v>4.633</c:v>
                </c:pt>
                <c:pt idx="87">
                  <c:v>4.6390000000000002</c:v>
                </c:pt>
                <c:pt idx="88">
                  <c:v>4.6459999999999999</c:v>
                </c:pt>
                <c:pt idx="89">
                  <c:v>4.6539999999999999</c:v>
                </c:pt>
                <c:pt idx="90">
                  <c:v>4.6639999999999997</c:v>
                </c:pt>
                <c:pt idx="91">
                  <c:v>4.6749999999999998</c:v>
                </c:pt>
                <c:pt idx="92">
                  <c:v>4.6870000000000003</c:v>
                </c:pt>
                <c:pt idx="93">
                  <c:v>4.6989999999999998</c:v>
                </c:pt>
                <c:pt idx="94">
                  <c:v>4.7119999999999997</c:v>
                </c:pt>
                <c:pt idx="95">
                  <c:v>4.6710000000000003</c:v>
                </c:pt>
                <c:pt idx="96">
                  <c:v>4.6740000000000004</c:v>
                </c:pt>
                <c:pt idx="97">
                  <c:v>4.6769999999999996</c:v>
                </c:pt>
                <c:pt idx="98">
                  <c:v>4.6779999999999999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EE52-4DC2-A82B-4BFAE80DFB88}"/>
            </c:ext>
          </c:extLst>
        </c:ser>
        <c:ser>
          <c:idx val="17"/>
          <c:order val="17"/>
          <c:tx>
            <c:v>band 17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Data'!$R$1:$R$99</c:f>
              <c:numCache>
                <c:formatCode>General</c:formatCode>
                <c:ptCount val="99"/>
                <c:pt idx="0">
                  <c:v>4.681</c:v>
                </c:pt>
                <c:pt idx="1">
                  <c:v>4.6840000000000002</c:v>
                </c:pt>
                <c:pt idx="2">
                  <c:v>4.694</c:v>
                </c:pt>
                <c:pt idx="3">
                  <c:v>4.7060000000000004</c:v>
                </c:pt>
                <c:pt idx="4">
                  <c:v>4.7190000000000003</c:v>
                </c:pt>
                <c:pt idx="5">
                  <c:v>4.7329999999999997</c:v>
                </c:pt>
                <c:pt idx="6">
                  <c:v>4.7489999999999997</c:v>
                </c:pt>
                <c:pt idx="7">
                  <c:v>4.7640000000000002</c:v>
                </c:pt>
                <c:pt idx="8">
                  <c:v>4.8810000000000002</c:v>
                </c:pt>
                <c:pt idx="9">
                  <c:v>4.9740000000000002</c:v>
                </c:pt>
                <c:pt idx="10">
                  <c:v>4.9489999999999998</c:v>
                </c:pt>
                <c:pt idx="11">
                  <c:v>4.9160000000000004</c:v>
                </c:pt>
                <c:pt idx="12">
                  <c:v>4.875</c:v>
                </c:pt>
                <c:pt idx="13">
                  <c:v>4.8470000000000004</c:v>
                </c:pt>
                <c:pt idx="14">
                  <c:v>4.8380000000000001</c:v>
                </c:pt>
                <c:pt idx="15">
                  <c:v>4.8419999999999996</c:v>
                </c:pt>
                <c:pt idx="16">
                  <c:v>4.8550000000000004</c:v>
                </c:pt>
                <c:pt idx="17">
                  <c:v>4.8739999999999997</c:v>
                </c:pt>
                <c:pt idx="18">
                  <c:v>4.8929999999999998</c:v>
                </c:pt>
                <c:pt idx="19">
                  <c:v>4.8979999999999997</c:v>
                </c:pt>
                <c:pt idx="20">
                  <c:v>4.883</c:v>
                </c:pt>
                <c:pt idx="21">
                  <c:v>4.8529999999999998</c:v>
                </c:pt>
                <c:pt idx="22">
                  <c:v>4.8220000000000001</c:v>
                </c:pt>
                <c:pt idx="23">
                  <c:v>4.806</c:v>
                </c:pt>
                <c:pt idx="24">
                  <c:v>4.7709999999999999</c:v>
                </c:pt>
                <c:pt idx="25">
                  <c:v>4.7489999999999997</c:v>
                </c:pt>
                <c:pt idx="26">
                  <c:v>4.7160000000000002</c:v>
                </c:pt>
                <c:pt idx="27">
                  <c:v>4.6890000000000001</c:v>
                </c:pt>
                <c:pt idx="28">
                  <c:v>4.6779999999999999</c:v>
                </c:pt>
                <c:pt idx="29">
                  <c:v>4.6779999999999999</c:v>
                </c:pt>
                <c:pt idx="30">
                  <c:v>4.6779999999999999</c:v>
                </c:pt>
                <c:pt idx="31">
                  <c:v>4.6779999999999999</c:v>
                </c:pt>
                <c:pt idx="32">
                  <c:v>4.6779999999999999</c:v>
                </c:pt>
                <c:pt idx="33">
                  <c:v>4.6779999999999999</c:v>
                </c:pt>
                <c:pt idx="34">
                  <c:v>4.6779999999999999</c:v>
                </c:pt>
                <c:pt idx="35">
                  <c:v>4.694</c:v>
                </c:pt>
                <c:pt idx="36">
                  <c:v>4.7060000000000004</c:v>
                </c:pt>
                <c:pt idx="37">
                  <c:v>4.7069999999999999</c:v>
                </c:pt>
                <c:pt idx="38">
                  <c:v>4.702</c:v>
                </c:pt>
                <c:pt idx="39">
                  <c:v>4.694</c:v>
                </c:pt>
                <c:pt idx="40">
                  <c:v>4.6870000000000003</c:v>
                </c:pt>
                <c:pt idx="41">
                  <c:v>4.6820000000000004</c:v>
                </c:pt>
                <c:pt idx="42">
                  <c:v>4.681</c:v>
                </c:pt>
                <c:pt idx="43">
                  <c:v>4.6779999999999999</c:v>
                </c:pt>
                <c:pt idx="44">
                  <c:v>4.6779999999999999</c:v>
                </c:pt>
                <c:pt idx="45">
                  <c:v>4.6779999999999999</c:v>
                </c:pt>
                <c:pt idx="46">
                  <c:v>4.6779999999999999</c:v>
                </c:pt>
                <c:pt idx="47">
                  <c:v>4.6779999999999999</c:v>
                </c:pt>
                <c:pt idx="48">
                  <c:v>4.6779999999999999</c:v>
                </c:pt>
                <c:pt idx="49">
                  <c:v>4.6779999999999999</c:v>
                </c:pt>
                <c:pt idx="50">
                  <c:v>4.6779999999999999</c:v>
                </c:pt>
                <c:pt idx="51">
                  <c:v>4.6909999999999998</c:v>
                </c:pt>
                <c:pt idx="52">
                  <c:v>4.7080000000000002</c:v>
                </c:pt>
                <c:pt idx="53">
                  <c:v>4.7220000000000004</c:v>
                </c:pt>
                <c:pt idx="54">
                  <c:v>4.7320000000000002</c:v>
                </c:pt>
                <c:pt idx="55">
                  <c:v>4.7389999999999999</c:v>
                </c:pt>
                <c:pt idx="56">
                  <c:v>4.7409999999999997</c:v>
                </c:pt>
                <c:pt idx="57">
                  <c:v>4.7290000000000001</c:v>
                </c:pt>
                <c:pt idx="58">
                  <c:v>4.6970000000000001</c:v>
                </c:pt>
                <c:pt idx="59">
                  <c:v>4.7089999999999996</c:v>
                </c:pt>
                <c:pt idx="60">
                  <c:v>4.7629999999999999</c:v>
                </c:pt>
                <c:pt idx="61">
                  <c:v>4.7830000000000004</c:v>
                </c:pt>
                <c:pt idx="62">
                  <c:v>4.766</c:v>
                </c:pt>
                <c:pt idx="63">
                  <c:v>4.7439999999999998</c:v>
                </c:pt>
                <c:pt idx="64">
                  <c:v>4.7919999999999998</c:v>
                </c:pt>
                <c:pt idx="65">
                  <c:v>4.83</c:v>
                </c:pt>
                <c:pt idx="66">
                  <c:v>4.8550000000000004</c:v>
                </c:pt>
                <c:pt idx="67">
                  <c:v>4.8940000000000001</c:v>
                </c:pt>
                <c:pt idx="68">
                  <c:v>4.8959999999999999</c:v>
                </c:pt>
                <c:pt idx="69">
                  <c:v>4.8620000000000001</c:v>
                </c:pt>
                <c:pt idx="70">
                  <c:v>4.8490000000000002</c:v>
                </c:pt>
                <c:pt idx="71">
                  <c:v>4.8600000000000003</c:v>
                </c:pt>
                <c:pt idx="72">
                  <c:v>4.8920000000000003</c:v>
                </c:pt>
                <c:pt idx="73">
                  <c:v>4.9379999999999997</c:v>
                </c:pt>
                <c:pt idx="74">
                  <c:v>4.9050000000000002</c:v>
                </c:pt>
                <c:pt idx="75">
                  <c:v>4.9059999999999997</c:v>
                </c:pt>
                <c:pt idx="76">
                  <c:v>4.9400000000000004</c:v>
                </c:pt>
                <c:pt idx="77">
                  <c:v>4.9109999999999996</c:v>
                </c:pt>
                <c:pt idx="78">
                  <c:v>4.91</c:v>
                </c:pt>
                <c:pt idx="79">
                  <c:v>4.9379999999999997</c:v>
                </c:pt>
                <c:pt idx="80">
                  <c:v>4.9379999999999997</c:v>
                </c:pt>
                <c:pt idx="81">
                  <c:v>4.8659999999999997</c:v>
                </c:pt>
                <c:pt idx="82">
                  <c:v>4.7990000000000004</c:v>
                </c:pt>
                <c:pt idx="83">
                  <c:v>4.74</c:v>
                </c:pt>
                <c:pt idx="84">
                  <c:v>4.7089999999999996</c:v>
                </c:pt>
                <c:pt idx="85">
                  <c:v>4.7249999999999996</c:v>
                </c:pt>
                <c:pt idx="86">
                  <c:v>4.7409999999999997</c:v>
                </c:pt>
                <c:pt idx="87">
                  <c:v>4.7530000000000001</c:v>
                </c:pt>
                <c:pt idx="88">
                  <c:v>4.76</c:v>
                </c:pt>
                <c:pt idx="89">
                  <c:v>4.7619999999999996</c:v>
                </c:pt>
                <c:pt idx="90">
                  <c:v>4.76</c:v>
                </c:pt>
                <c:pt idx="91">
                  <c:v>4.7539999999999996</c:v>
                </c:pt>
                <c:pt idx="92">
                  <c:v>4.7460000000000004</c:v>
                </c:pt>
                <c:pt idx="93">
                  <c:v>4.74</c:v>
                </c:pt>
                <c:pt idx="94">
                  <c:v>4.7370000000000001</c:v>
                </c:pt>
                <c:pt idx="95">
                  <c:v>4.7229999999999999</c:v>
                </c:pt>
                <c:pt idx="96">
                  <c:v>4.7320000000000002</c:v>
                </c:pt>
                <c:pt idx="97">
                  <c:v>4.7389999999999999</c:v>
                </c:pt>
                <c:pt idx="98">
                  <c:v>4.7409999999999997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EE52-4DC2-A82B-4BFAE80DFB88}"/>
            </c:ext>
          </c:extLst>
        </c:ser>
        <c:ser>
          <c:idx val="18"/>
          <c:order val="18"/>
          <c:tx>
            <c:v>band 18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Data'!$S$1:$S$99</c:f>
              <c:numCache>
                <c:formatCode>General</c:formatCode>
                <c:ptCount val="99"/>
                <c:pt idx="0">
                  <c:v>4.8979999999999997</c:v>
                </c:pt>
                <c:pt idx="1">
                  <c:v>4.9119999999999999</c:v>
                </c:pt>
                <c:pt idx="2">
                  <c:v>4.9450000000000003</c:v>
                </c:pt>
                <c:pt idx="3">
                  <c:v>4.9829999999999997</c:v>
                </c:pt>
                <c:pt idx="4">
                  <c:v>5.0149999999999997</c:v>
                </c:pt>
                <c:pt idx="5">
                  <c:v>5.0330000000000004</c:v>
                </c:pt>
                <c:pt idx="6">
                  <c:v>5.0410000000000004</c:v>
                </c:pt>
                <c:pt idx="7">
                  <c:v>5.0410000000000004</c:v>
                </c:pt>
                <c:pt idx="8">
                  <c:v>5.0060000000000002</c:v>
                </c:pt>
                <c:pt idx="9">
                  <c:v>5.03</c:v>
                </c:pt>
                <c:pt idx="10">
                  <c:v>5.0410000000000004</c:v>
                </c:pt>
                <c:pt idx="11">
                  <c:v>5.0410000000000004</c:v>
                </c:pt>
                <c:pt idx="12">
                  <c:v>5.0410000000000004</c:v>
                </c:pt>
                <c:pt idx="13">
                  <c:v>5.0410000000000004</c:v>
                </c:pt>
                <c:pt idx="14">
                  <c:v>5.0410000000000004</c:v>
                </c:pt>
                <c:pt idx="15">
                  <c:v>5.0410000000000004</c:v>
                </c:pt>
                <c:pt idx="16">
                  <c:v>5.0410000000000004</c:v>
                </c:pt>
                <c:pt idx="17">
                  <c:v>5.0410000000000004</c:v>
                </c:pt>
                <c:pt idx="18">
                  <c:v>5.0410000000000004</c:v>
                </c:pt>
                <c:pt idx="19">
                  <c:v>5.0410000000000004</c:v>
                </c:pt>
                <c:pt idx="20">
                  <c:v>5.0410000000000004</c:v>
                </c:pt>
                <c:pt idx="21">
                  <c:v>5.0250000000000004</c:v>
                </c:pt>
                <c:pt idx="22">
                  <c:v>4.9189999999999996</c:v>
                </c:pt>
                <c:pt idx="23">
                  <c:v>4.8150000000000004</c:v>
                </c:pt>
                <c:pt idx="24">
                  <c:v>4.78</c:v>
                </c:pt>
                <c:pt idx="25">
                  <c:v>4.7590000000000003</c:v>
                </c:pt>
                <c:pt idx="26">
                  <c:v>4.7519999999999998</c:v>
                </c:pt>
                <c:pt idx="27">
                  <c:v>4.7489999999999997</c:v>
                </c:pt>
                <c:pt idx="28">
                  <c:v>4.7480000000000002</c:v>
                </c:pt>
                <c:pt idx="29">
                  <c:v>4.7530000000000001</c:v>
                </c:pt>
                <c:pt idx="30">
                  <c:v>4.7690000000000001</c:v>
                </c:pt>
                <c:pt idx="31">
                  <c:v>4.7930000000000001</c:v>
                </c:pt>
                <c:pt idx="32">
                  <c:v>4.8259999999999996</c:v>
                </c:pt>
                <c:pt idx="33">
                  <c:v>4.8689999999999998</c:v>
                </c:pt>
                <c:pt idx="34">
                  <c:v>4.9320000000000004</c:v>
                </c:pt>
                <c:pt idx="35">
                  <c:v>5.0179999999999998</c:v>
                </c:pt>
                <c:pt idx="36">
                  <c:v>5.0410000000000004</c:v>
                </c:pt>
                <c:pt idx="37">
                  <c:v>5.016</c:v>
                </c:pt>
                <c:pt idx="38">
                  <c:v>4.9829999999999997</c:v>
                </c:pt>
                <c:pt idx="39">
                  <c:v>4.952</c:v>
                </c:pt>
                <c:pt idx="40">
                  <c:v>4.9240000000000004</c:v>
                </c:pt>
                <c:pt idx="41">
                  <c:v>4.9050000000000002</c:v>
                </c:pt>
                <c:pt idx="42">
                  <c:v>4.8979999999999997</c:v>
                </c:pt>
                <c:pt idx="43">
                  <c:v>4.8979999999999997</c:v>
                </c:pt>
                <c:pt idx="44">
                  <c:v>4.8979999999999997</c:v>
                </c:pt>
                <c:pt idx="45">
                  <c:v>4.8979999999999997</c:v>
                </c:pt>
                <c:pt idx="46">
                  <c:v>4.8979999999999997</c:v>
                </c:pt>
                <c:pt idx="47">
                  <c:v>4.8979999999999997</c:v>
                </c:pt>
                <c:pt idx="48">
                  <c:v>4.8979999999999997</c:v>
                </c:pt>
                <c:pt idx="49">
                  <c:v>4.8259999999999996</c:v>
                </c:pt>
                <c:pt idx="50">
                  <c:v>4.7530000000000001</c:v>
                </c:pt>
                <c:pt idx="51">
                  <c:v>4.6909999999999998</c:v>
                </c:pt>
                <c:pt idx="52">
                  <c:v>4.7080000000000002</c:v>
                </c:pt>
                <c:pt idx="53">
                  <c:v>4.7220000000000004</c:v>
                </c:pt>
                <c:pt idx="54">
                  <c:v>4.7320000000000002</c:v>
                </c:pt>
                <c:pt idx="55">
                  <c:v>4.7389999999999999</c:v>
                </c:pt>
                <c:pt idx="56">
                  <c:v>4.7409999999999997</c:v>
                </c:pt>
                <c:pt idx="57">
                  <c:v>4.7460000000000004</c:v>
                </c:pt>
                <c:pt idx="58">
                  <c:v>4.76</c:v>
                </c:pt>
                <c:pt idx="59">
                  <c:v>4.78</c:v>
                </c:pt>
                <c:pt idx="60">
                  <c:v>4.8040000000000003</c:v>
                </c:pt>
                <c:pt idx="61">
                  <c:v>4.8339999999999996</c:v>
                </c:pt>
                <c:pt idx="62">
                  <c:v>4.8710000000000004</c:v>
                </c:pt>
                <c:pt idx="63">
                  <c:v>4.9279999999999999</c:v>
                </c:pt>
                <c:pt idx="64">
                  <c:v>5.0179999999999998</c:v>
                </c:pt>
                <c:pt idx="65">
                  <c:v>5.0069999999999997</c:v>
                </c:pt>
                <c:pt idx="66">
                  <c:v>4.96</c:v>
                </c:pt>
                <c:pt idx="67">
                  <c:v>4.9420000000000002</c:v>
                </c:pt>
                <c:pt idx="68">
                  <c:v>4.9870000000000001</c:v>
                </c:pt>
                <c:pt idx="69">
                  <c:v>4.99</c:v>
                </c:pt>
                <c:pt idx="70">
                  <c:v>4.9779999999999998</c:v>
                </c:pt>
                <c:pt idx="71">
                  <c:v>4.9829999999999997</c:v>
                </c:pt>
                <c:pt idx="72">
                  <c:v>4.9989999999999997</c:v>
                </c:pt>
                <c:pt idx="73">
                  <c:v>4.9459999999999997</c:v>
                </c:pt>
                <c:pt idx="74">
                  <c:v>4.9950000000000001</c:v>
                </c:pt>
                <c:pt idx="75">
                  <c:v>4.9779999999999998</c:v>
                </c:pt>
                <c:pt idx="76">
                  <c:v>4.9420000000000002</c:v>
                </c:pt>
                <c:pt idx="77">
                  <c:v>4.9950000000000001</c:v>
                </c:pt>
                <c:pt idx="78">
                  <c:v>5.0510000000000002</c:v>
                </c:pt>
                <c:pt idx="79">
                  <c:v>5.0140000000000002</c:v>
                </c:pt>
                <c:pt idx="80">
                  <c:v>4.9820000000000002</c:v>
                </c:pt>
                <c:pt idx="81">
                  <c:v>5.0289999999999999</c:v>
                </c:pt>
                <c:pt idx="82">
                  <c:v>5.0730000000000004</c:v>
                </c:pt>
                <c:pt idx="83">
                  <c:v>5.1059999999999999</c:v>
                </c:pt>
                <c:pt idx="84">
                  <c:v>5.1189999999999998</c:v>
                </c:pt>
                <c:pt idx="85">
                  <c:v>5.1109999999999998</c:v>
                </c:pt>
                <c:pt idx="86">
                  <c:v>5.09</c:v>
                </c:pt>
                <c:pt idx="87">
                  <c:v>5.0629999999999997</c:v>
                </c:pt>
                <c:pt idx="88">
                  <c:v>5.0369999999999999</c:v>
                </c:pt>
                <c:pt idx="89">
                  <c:v>5.0170000000000003</c:v>
                </c:pt>
                <c:pt idx="90">
                  <c:v>5.0019999999999998</c:v>
                </c:pt>
                <c:pt idx="91">
                  <c:v>4.9800000000000004</c:v>
                </c:pt>
                <c:pt idx="92">
                  <c:v>4.9210000000000003</c:v>
                </c:pt>
                <c:pt idx="93">
                  <c:v>4.8360000000000003</c:v>
                </c:pt>
                <c:pt idx="94">
                  <c:v>4.7460000000000004</c:v>
                </c:pt>
                <c:pt idx="95">
                  <c:v>4.7359999999999998</c:v>
                </c:pt>
                <c:pt idx="96">
                  <c:v>4.7380000000000004</c:v>
                </c:pt>
                <c:pt idx="97">
                  <c:v>4.74</c:v>
                </c:pt>
                <c:pt idx="98">
                  <c:v>4.7409999999999997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EE52-4DC2-A82B-4BFAE80DFB88}"/>
            </c:ext>
          </c:extLst>
        </c:ser>
        <c:ser>
          <c:idx val="19"/>
          <c:order val="19"/>
          <c:tx>
            <c:v>band 19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Data'!$T$1:$T$99</c:f>
              <c:numCache>
                <c:formatCode>General</c:formatCode>
                <c:ptCount val="99"/>
                <c:pt idx="0">
                  <c:v>5.0410000000000004</c:v>
                </c:pt>
                <c:pt idx="1">
                  <c:v>5.0410000000000004</c:v>
                </c:pt>
                <c:pt idx="2">
                  <c:v>5.0410000000000004</c:v>
                </c:pt>
                <c:pt idx="3">
                  <c:v>5.0410000000000004</c:v>
                </c:pt>
                <c:pt idx="4">
                  <c:v>5.0410000000000004</c:v>
                </c:pt>
                <c:pt idx="5">
                  <c:v>5.0410000000000004</c:v>
                </c:pt>
                <c:pt idx="6">
                  <c:v>5.0460000000000003</c:v>
                </c:pt>
                <c:pt idx="7">
                  <c:v>5.0570000000000004</c:v>
                </c:pt>
                <c:pt idx="8">
                  <c:v>5.0350000000000001</c:v>
                </c:pt>
                <c:pt idx="9">
                  <c:v>5.0339999999999998</c:v>
                </c:pt>
                <c:pt idx="10">
                  <c:v>5.0599999999999996</c:v>
                </c:pt>
                <c:pt idx="11">
                  <c:v>5.0960000000000001</c:v>
                </c:pt>
                <c:pt idx="12">
                  <c:v>5.13</c:v>
                </c:pt>
                <c:pt idx="13">
                  <c:v>5.1529999999999996</c:v>
                </c:pt>
                <c:pt idx="14">
                  <c:v>5.1609999999999996</c:v>
                </c:pt>
                <c:pt idx="15">
                  <c:v>5.1589999999999998</c:v>
                </c:pt>
                <c:pt idx="16">
                  <c:v>5.1529999999999996</c:v>
                </c:pt>
                <c:pt idx="17">
                  <c:v>5.1470000000000002</c:v>
                </c:pt>
                <c:pt idx="18">
                  <c:v>5.1479999999999997</c:v>
                </c:pt>
                <c:pt idx="19">
                  <c:v>5.1440000000000001</c:v>
                </c:pt>
                <c:pt idx="20">
                  <c:v>5.1310000000000002</c:v>
                </c:pt>
                <c:pt idx="21">
                  <c:v>5.0410000000000004</c:v>
                </c:pt>
                <c:pt idx="22">
                  <c:v>5.0410000000000004</c:v>
                </c:pt>
                <c:pt idx="23">
                  <c:v>5.0410000000000004</c:v>
                </c:pt>
                <c:pt idx="24">
                  <c:v>5.0410000000000004</c:v>
                </c:pt>
                <c:pt idx="25">
                  <c:v>5.0410000000000004</c:v>
                </c:pt>
                <c:pt idx="26">
                  <c:v>5.0410000000000004</c:v>
                </c:pt>
                <c:pt idx="27">
                  <c:v>5.0410000000000004</c:v>
                </c:pt>
                <c:pt idx="28">
                  <c:v>5.0410000000000004</c:v>
                </c:pt>
                <c:pt idx="29">
                  <c:v>5.0410000000000004</c:v>
                </c:pt>
                <c:pt idx="30">
                  <c:v>5.0410000000000004</c:v>
                </c:pt>
                <c:pt idx="31">
                  <c:v>5.0410000000000004</c:v>
                </c:pt>
                <c:pt idx="32">
                  <c:v>5.0410000000000004</c:v>
                </c:pt>
                <c:pt idx="33">
                  <c:v>5.0410000000000004</c:v>
                </c:pt>
                <c:pt idx="34">
                  <c:v>5.0410000000000004</c:v>
                </c:pt>
                <c:pt idx="35">
                  <c:v>5.0410000000000004</c:v>
                </c:pt>
                <c:pt idx="36">
                  <c:v>5.048</c:v>
                </c:pt>
                <c:pt idx="37">
                  <c:v>5.0410000000000004</c:v>
                </c:pt>
                <c:pt idx="38">
                  <c:v>5.0410000000000004</c:v>
                </c:pt>
                <c:pt idx="39">
                  <c:v>5.0410000000000004</c:v>
                </c:pt>
                <c:pt idx="40">
                  <c:v>5.0410000000000004</c:v>
                </c:pt>
                <c:pt idx="41">
                  <c:v>5.0410000000000004</c:v>
                </c:pt>
                <c:pt idx="42">
                  <c:v>5.0410000000000004</c:v>
                </c:pt>
                <c:pt idx="43">
                  <c:v>5.0410000000000004</c:v>
                </c:pt>
                <c:pt idx="44">
                  <c:v>5.0410000000000004</c:v>
                </c:pt>
                <c:pt idx="45">
                  <c:v>5.0410000000000004</c:v>
                </c:pt>
                <c:pt idx="46">
                  <c:v>5.0410000000000004</c:v>
                </c:pt>
                <c:pt idx="47">
                  <c:v>4.9930000000000003</c:v>
                </c:pt>
                <c:pt idx="48">
                  <c:v>4.907</c:v>
                </c:pt>
                <c:pt idx="49">
                  <c:v>4.8979999999999997</c:v>
                </c:pt>
                <c:pt idx="50">
                  <c:v>4.8979999999999997</c:v>
                </c:pt>
                <c:pt idx="51">
                  <c:v>4.8979999999999997</c:v>
                </c:pt>
                <c:pt idx="52">
                  <c:v>4.8979999999999997</c:v>
                </c:pt>
                <c:pt idx="53">
                  <c:v>4.8979999999999997</c:v>
                </c:pt>
                <c:pt idx="54">
                  <c:v>4.8979999999999997</c:v>
                </c:pt>
                <c:pt idx="55">
                  <c:v>4.8979999999999997</c:v>
                </c:pt>
                <c:pt idx="56">
                  <c:v>4.8979999999999997</c:v>
                </c:pt>
                <c:pt idx="57">
                  <c:v>4.9080000000000004</c:v>
                </c:pt>
                <c:pt idx="58">
                  <c:v>4.9370000000000003</c:v>
                </c:pt>
                <c:pt idx="59">
                  <c:v>4.9779999999999998</c:v>
                </c:pt>
                <c:pt idx="60">
                  <c:v>4.9969999999999999</c:v>
                </c:pt>
                <c:pt idx="61">
                  <c:v>5.0039999999999996</c:v>
                </c:pt>
                <c:pt idx="62">
                  <c:v>5.0279999999999996</c:v>
                </c:pt>
                <c:pt idx="63">
                  <c:v>5.0540000000000003</c:v>
                </c:pt>
                <c:pt idx="64">
                  <c:v>5.05</c:v>
                </c:pt>
                <c:pt idx="65">
                  <c:v>5.0439999999999996</c:v>
                </c:pt>
                <c:pt idx="66">
                  <c:v>4.9939999999999998</c:v>
                </c:pt>
                <c:pt idx="67">
                  <c:v>4.9580000000000002</c:v>
                </c:pt>
                <c:pt idx="68">
                  <c:v>5.0049999999999999</c:v>
                </c:pt>
                <c:pt idx="69">
                  <c:v>5.0609999999999999</c:v>
                </c:pt>
                <c:pt idx="70">
                  <c:v>5.0919999999999996</c:v>
                </c:pt>
                <c:pt idx="71">
                  <c:v>5.0659999999999998</c:v>
                </c:pt>
                <c:pt idx="72">
                  <c:v>5.0090000000000003</c:v>
                </c:pt>
                <c:pt idx="73">
                  <c:v>5.0270000000000001</c:v>
                </c:pt>
                <c:pt idx="74">
                  <c:v>5.0149999999999997</c:v>
                </c:pt>
                <c:pt idx="75">
                  <c:v>5.0570000000000004</c:v>
                </c:pt>
                <c:pt idx="76">
                  <c:v>5.1189999999999998</c:v>
                </c:pt>
                <c:pt idx="77">
                  <c:v>5.1589999999999998</c:v>
                </c:pt>
                <c:pt idx="78">
                  <c:v>5.093</c:v>
                </c:pt>
                <c:pt idx="79">
                  <c:v>5.1040000000000001</c:v>
                </c:pt>
                <c:pt idx="80">
                  <c:v>5.15</c:v>
                </c:pt>
                <c:pt idx="81">
                  <c:v>5.1859999999999999</c:v>
                </c:pt>
                <c:pt idx="82">
                  <c:v>5.2119999999999997</c:v>
                </c:pt>
                <c:pt idx="83">
                  <c:v>5.2270000000000003</c:v>
                </c:pt>
                <c:pt idx="84">
                  <c:v>5.2320000000000002</c:v>
                </c:pt>
                <c:pt idx="85">
                  <c:v>5.2290000000000001</c:v>
                </c:pt>
                <c:pt idx="86">
                  <c:v>5.2190000000000003</c:v>
                </c:pt>
                <c:pt idx="87">
                  <c:v>5.2039999999999997</c:v>
                </c:pt>
                <c:pt idx="88">
                  <c:v>5.181</c:v>
                </c:pt>
                <c:pt idx="89">
                  <c:v>5.1520000000000001</c:v>
                </c:pt>
                <c:pt idx="90">
                  <c:v>5.117</c:v>
                </c:pt>
                <c:pt idx="91">
                  <c:v>5.08</c:v>
                </c:pt>
                <c:pt idx="92">
                  <c:v>5.0410000000000004</c:v>
                </c:pt>
                <c:pt idx="93">
                  <c:v>5.0030000000000001</c:v>
                </c:pt>
                <c:pt idx="94">
                  <c:v>4.9690000000000003</c:v>
                </c:pt>
                <c:pt idx="95">
                  <c:v>4.9390000000000001</c:v>
                </c:pt>
                <c:pt idx="96">
                  <c:v>4.9169999999999998</c:v>
                </c:pt>
                <c:pt idx="97">
                  <c:v>4.9029999999999996</c:v>
                </c:pt>
                <c:pt idx="98">
                  <c:v>4.8979999999999997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EE52-4DC2-A82B-4BFAE80DFB88}"/>
            </c:ext>
          </c:extLst>
        </c:ser>
        <c:ser>
          <c:idx val="20"/>
          <c:order val="20"/>
          <c:tx>
            <c:v>band 20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Data'!$U$1:$U$99</c:f>
              <c:numCache>
                <c:formatCode>General</c:formatCode>
                <c:ptCount val="99"/>
                <c:pt idx="0">
                  <c:v>5.319</c:v>
                </c:pt>
                <c:pt idx="1">
                  <c:v>5.2949999999999999</c:v>
                </c:pt>
                <c:pt idx="2">
                  <c:v>5.26</c:v>
                </c:pt>
                <c:pt idx="3">
                  <c:v>5.2389999999999999</c:v>
                </c:pt>
                <c:pt idx="4">
                  <c:v>5.242</c:v>
                </c:pt>
                <c:pt idx="5">
                  <c:v>5.2160000000000002</c:v>
                </c:pt>
                <c:pt idx="6">
                  <c:v>5.1269999999999998</c:v>
                </c:pt>
                <c:pt idx="7">
                  <c:v>5.0640000000000001</c:v>
                </c:pt>
                <c:pt idx="8">
                  <c:v>5.0410000000000004</c:v>
                </c:pt>
                <c:pt idx="9">
                  <c:v>5.0410000000000004</c:v>
                </c:pt>
                <c:pt idx="10">
                  <c:v>5.1760000000000002</c:v>
                </c:pt>
                <c:pt idx="11">
                  <c:v>5.2</c:v>
                </c:pt>
                <c:pt idx="12">
                  <c:v>5.1719999999999997</c:v>
                </c:pt>
                <c:pt idx="13">
                  <c:v>5.1630000000000003</c:v>
                </c:pt>
                <c:pt idx="14">
                  <c:v>5.1609999999999996</c:v>
                </c:pt>
                <c:pt idx="15">
                  <c:v>5.16</c:v>
                </c:pt>
                <c:pt idx="16">
                  <c:v>5.157</c:v>
                </c:pt>
                <c:pt idx="17">
                  <c:v>5.1520000000000001</c:v>
                </c:pt>
                <c:pt idx="18">
                  <c:v>5.1509999999999998</c:v>
                </c:pt>
                <c:pt idx="19">
                  <c:v>5.1779999999999999</c:v>
                </c:pt>
                <c:pt idx="20">
                  <c:v>5.1449999999999996</c:v>
                </c:pt>
                <c:pt idx="21">
                  <c:v>5.1509999999999998</c:v>
                </c:pt>
                <c:pt idx="22">
                  <c:v>5.1619999999999999</c:v>
                </c:pt>
                <c:pt idx="23">
                  <c:v>5.1769999999999996</c:v>
                </c:pt>
                <c:pt idx="24">
                  <c:v>5.17</c:v>
                </c:pt>
                <c:pt idx="25">
                  <c:v>5.1589999999999998</c:v>
                </c:pt>
                <c:pt idx="26">
                  <c:v>5.157</c:v>
                </c:pt>
                <c:pt idx="27">
                  <c:v>5.1619999999999999</c:v>
                </c:pt>
                <c:pt idx="28">
                  <c:v>5.1660000000000004</c:v>
                </c:pt>
                <c:pt idx="29">
                  <c:v>5.1639999999999997</c:v>
                </c:pt>
                <c:pt idx="30">
                  <c:v>5.16</c:v>
                </c:pt>
                <c:pt idx="31">
                  <c:v>5.1520000000000001</c:v>
                </c:pt>
                <c:pt idx="32">
                  <c:v>5.14</c:v>
                </c:pt>
                <c:pt idx="33">
                  <c:v>5.1239999999999997</c:v>
                </c:pt>
                <c:pt idx="34">
                  <c:v>5.1029999999999998</c:v>
                </c:pt>
                <c:pt idx="35">
                  <c:v>5.077</c:v>
                </c:pt>
                <c:pt idx="36">
                  <c:v>5.1219999999999999</c:v>
                </c:pt>
                <c:pt idx="37">
                  <c:v>5.2270000000000003</c:v>
                </c:pt>
                <c:pt idx="38">
                  <c:v>5.2389999999999999</c:v>
                </c:pt>
                <c:pt idx="39">
                  <c:v>5.2569999999999997</c:v>
                </c:pt>
                <c:pt idx="40">
                  <c:v>5.2809999999999997</c:v>
                </c:pt>
                <c:pt idx="41">
                  <c:v>5.306</c:v>
                </c:pt>
                <c:pt idx="42">
                  <c:v>5.319</c:v>
                </c:pt>
                <c:pt idx="43">
                  <c:v>5.298</c:v>
                </c:pt>
                <c:pt idx="44">
                  <c:v>5.242</c:v>
                </c:pt>
                <c:pt idx="45">
                  <c:v>5.1669999999999998</c:v>
                </c:pt>
                <c:pt idx="46">
                  <c:v>5.0810000000000004</c:v>
                </c:pt>
                <c:pt idx="47">
                  <c:v>5.0410000000000004</c:v>
                </c:pt>
                <c:pt idx="48">
                  <c:v>5.0410000000000004</c:v>
                </c:pt>
                <c:pt idx="49">
                  <c:v>5.0410000000000004</c:v>
                </c:pt>
                <c:pt idx="50">
                  <c:v>5.0410000000000004</c:v>
                </c:pt>
                <c:pt idx="51">
                  <c:v>5.0410000000000004</c:v>
                </c:pt>
                <c:pt idx="52">
                  <c:v>5.0410000000000004</c:v>
                </c:pt>
                <c:pt idx="53">
                  <c:v>5.0410000000000004</c:v>
                </c:pt>
                <c:pt idx="54">
                  <c:v>5.0410000000000004</c:v>
                </c:pt>
                <c:pt idx="55">
                  <c:v>5.0410000000000004</c:v>
                </c:pt>
                <c:pt idx="56">
                  <c:v>5.0410000000000004</c:v>
                </c:pt>
                <c:pt idx="57">
                  <c:v>5.0490000000000004</c:v>
                </c:pt>
                <c:pt idx="58">
                  <c:v>5.0709999999999997</c:v>
                </c:pt>
                <c:pt idx="59">
                  <c:v>5.1020000000000003</c:v>
                </c:pt>
                <c:pt idx="60">
                  <c:v>5.133</c:v>
                </c:pt>
                <c:pt idx="61">
                  <c:v>5.15</c:v>
                </c:pt>
                <c:pt idx="62">
                  <c:v>5.1459999999999999</c:v>
                </c:pt>
                <c:pt idx="63">
                  <c:v>5.1239999999999997</c:v>
                </c:pt>
                <c:pt idx="64">
                  <c:v>5.0880000000000001</c:v>
                </c:pt>
                <c:pt idx="65">
                  <c:v>5.1360000000000001</c:v>
                </c:pt>
                <c:pt idx="66">
                  <c:v>5.2089999999999996</c:v>
                </c:pt>
                <c:pt idx="67">
                  <c:v>5.1150000000000002</c:v>
                </c:pt>
                <c:pt idx="68">
                  <c:v>5.0339999999999998</c:v>
                </c:pt>
                <c:pt idx="69">
                  <c:v>5.0620000000000003</c:v>
                </c:pt>
                <c:pt idx="70">
                  <c:v>5.0919999999999996</c:v>
                </c:pt>
                <c:pt idx="71">
                  <c:v>5.0869999999999997</c:v>
                </c:pt>
                <c:pt idx="72">
                  <c:v>5.0720000000000001</c:v>
                </c:pt>
                <c:pt idx="73">
                  <c:v>5.048</c:v>
                </c:pt>
                <c:pt idx="74">
                  <c:v>5.0650000000000004</c:v>
                </c:pt>
                <c:pt idx="75">
                  <c:v>5.1139999999999999</c:v>
                </c:pt>
                <c:pt idx="76">
                  <c:v>5.1710000000000003</c:v>
                </c:pt>
                <c:pt idx="77">
                  <c:v>5.2009999999999996</c:v>
                </c:pt>
                <c:pt idx="78">
                  <c:v>5.2380000000000004</c:v>
                </c:pt>
                <c:pt idx="79">
                  <c:v>5.2779999999999996</c:v>
                </c:pt>
                <c:pt idx="80">
                  <c:v>5.3070000000000004</c:v>
                </c:pt>
                <c:pt idx="81">
                  <c:v>5.3230000000000004</c:v>
                </c:pt>
                <c:pt idx="82">
                  <c:v>5.3319999999999999</c:v>
                </c:pt>
                <c:pt idx="83">
                  <c:v>5.335</c:v>
                </c:pt>
                <c:pt idx="84">
                  <c:v>5.335</c:v>
                </c:pt>
                <c:pt idx="85">
                  <c:v>5.3310000000000004</c:v>
                </c:pt>
                <c:pt idx="86">
                  <c:v>5.3179999999999996</c:v>
                </c:pt>
                <c:pt idx="87">
                  <c:v>5.2990000000000004</c:v>
                </c:pt>
                <c:pt idx="88">
                  <c:v>5.274</c:v>
                </c:pt>
                <c:pt idx="89">
                  <c:v>5.2460000000000004</c:v>
                </c:pt>
                <c:pt idx="90">
                  <c:v>5.1760000000000002</c:v>
                </c:pt>
                <c:pt idx="91">
                  <c:v>5.1100000000000003</c:v>
                </c:pt>
                <c:pt idx="92">
                  <c:v>5.0860000000000003</c:v>
                </c:pt>
                <c:pt idx="93">
                  <c:v>5.093</c:v>
                </c:pt>
                <c:pt idx="94">
                  <c:v>5.0979999999999999</c:v>
                </c:pt>
                <c:pt idx="95">
                  <c:v>5.0739999999999998</c:v>
                </c:pt>
                <c:pt idx="96">
                  <c:v>5.056</c:v>
                </c:pt>
                <c:pt idx="97">
                  <c:v>5.0449999999999999</c:v>
                </c:pt>
                <c:pt idx="98">
                  <c:v>5.0410000000000004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EE52-4DC2-A82B-4BFAE80DFB88}"/>
            </c:ext>
          </c:extLst>
        </c:ser>
        <c:ser>
          <c:idx val="21"/>
          <c:order val="21"/>
          <c:tx>
            <c:v>band 21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Data'!$V$1:$V$99</c:f>
              <c:numCache>
                <c:formatCode>General</c:formatCode>
                <c:ptCount val="99"/>
                <c:pt idx="0">
                  <c:v>5.4169999999999998</c:v>
                </c:pt>
                <c:pt idx="1">
                  <c:v>5.423</c:v>
                </c:pt>
                <c:pt idx="2">
                  <c:v>5.44</c:v>
                </c:pt>
                <c:pt idx="3">
                  <c:v>5.431</c:v>
                </c:pt>
                <c:pt idx="4">
                  <c:v>5.319</c:v>
                </c:pt>
                <c:pt idx="5">
                  <c:v>5.242</c:v>
                </c:pt>
                <c:pt idx="6">
                  <c:v>5.1449999999999996</c:v>
                </c:pt>
                <c:pt idx="7">
                  <c:v>5.0720000000000001</c:v>
                </c:pt>
                <c:pt idx="8">
                  <c:v>5.0979999999999999</c:v>
                </c:pt>
                <c:pt idx="9">
                  <c:v>5.1520000000000001</c:v>
                </c:pt>
                <c:pt idx="10">
                  <c:v>5.2240000000000002</c:v>
                </c:pt>
                <c:pt idx="11">
                  <c:v>5.298</c:v>
                </c:pt>
                <c:pt idx="12">
                  <c:v>5.3460000000000001</c:v>
                </c:pt>
                <c:pt idx="13">
                  <c:v>5.3659999999999997</c:v>
                </c:pt>
                <c:pt idx="14">
                  <c:v>5.3710000000000004</c:v>
                </c:pt>
                <c:pt idx="15">
                  <c:v>5.3689999999999998</c:v>
                </c:pt>
                <c:pt idx="16">
                  <c:v>5.3620000000000001</c:v>
                </c:pt>
                <c:pt idx="17">
                  <c:v>5.35</c:v>
                </c:pt>
                <c:pt idx="18">
                  <c:v>5.3250000000000002</c:v>
                </c:pt>
                <c:pt idx="19">
                  <c:v>5.2309999999999999</c:v>
                </c:pt>
                <c:pt idx="20">
                  <c:v>5.2320000000000002</c:v>
                </c:pt>
                <c:pt idx="21">
                  <c:v>5.25</c:v>
                </c:pt>
                <c:pt idx="22">
                  <c:v>5.218</c:v>
                </c:pt>
                <c:pt idx="23">
                  <c:v>5.1909999999999998</c:v>
                </c:pt>
                <c:pt idx="24">
                  <c:v>5.1920000000000002</c:v>
                </c:pt>
                <c:pt idx="25">
                  <c:v>5.2060000000000004</c:v>
                </c:pt>
                <c:pt idx="26">
                  <c:v>5.2160000000000002</c:v>
                </c:pt>
                <c:pt idx="27">
                  <c:v>5.2229999999999999</c:v>
                </c:pt>
                <c:pt idx="28">
                  <c:v>5.2249999999999996</c:v>
                </c:pt>
                <c:pt idx="29">
                  <c:v>5.2279999999999998</c:v>
                </c:pt>
                <c:pt idx="30">
                  <c:v>5.2359999999999998</c:v>
                </c:pt>
                <c:pt idx="31">
                  <c:v>5.2359999999999998</c:v>
                </c:pt>
                <c:pt idx="32">
                  <c:v>5.2329999999999997</c:v>
                </c:pt>
                <c:pt idx="33">
                  <c:v>5.2290000000000001</c:v>
                </c:pt>
                <c:pt idx="34">
                  <c:v>5.2240000000000002</c:v>
                </c:pt>
                <c:pt idx="35">
                  <c:v>5.22</c:v>
                </c:pt>
                <c:pt idx="36">
                  <c:v>5.2210000000000001</c:v>
                </c:pt>
                <c:pt idx="37">
                  <c:v>5.2359999999999998</c:v>
                </c:pt>
                <c:pt idx="38">
                  <c:v>5.3550000000000004</c:v>
                </c:pt>
                <c:pt idx="39">
                  <c:v>5.4240000000000004</c:v>
                </c:pt>
                <c:pt idx="40">
                  <c:v>5.4210000000000003</c:v>
                </c:pt>
                <c:pt idx="41">
                  <c:v>5.4180000000000001</c:v>
                </c:pt>
                <c:pt idx="42">
                  <c:v>5.4169999999999998</c:v>
                </c:pt>
                <c:pt idx="43">
                  <c:v>5.4160000000000004</c:v>
                </c:pt>
                <c:pt idx="44">
                  <c:v>5.4119999999999999</c:v>
                </c:pt>
                <c:pt idx="45">
                  <c:v>5.4059999999999997</c:v>
                </c:pt>
                <c:pt idx="46">
                  <c:v>5.3979999999999997</c:v>
                </c:pt>
                <c:pt idx="47">
                  <c:v>5.3879999999999999</c:v>
                </c:pt>
                <c:pt idx="48">
                  <c:v>5.3659999999999997</c:v>
                </c:pt>
                <c:pt idx="49">
                  <c:v>5.3159999999999998</c:v>
                </c:pt>
                <c:pt idx="50">
                  <c:v>5.2759999999999998</c:v>
                </c:pt>
                <c:pt idx="51">
                  <c:v>5.2460000000000004</c:v>
                </c:pt>
                <c:pt idx="52">
                  <c:v>5.2229999999999999</c:v>
                </c:pt>
                <c:pt idx="53">
                  <c:v>5.2069999999999999</c:v>
                </c:pt>
                <c:pt idx="54">
                  <c:v>5.1970000000000001</c:v>
                </c:pt>
                <c:pt idx="55">
                  <c:v>5.19</c:v>
                </c:pt>
                <c:pt idx="56">
                  <c:v>5.1879999999999997</c:v>
                </c:pt>
                <c:pt idx="57">
                  <c:v>5.1719999999999997</c:v>
                </c:pt>
                <c:pt idx="58">
                  <c:v>5.14</c:v>
                </c:pt>
                <c:pt idx="59">
                  <c:v>5.12</c:v>
                </c:pt>
                <c:pt idx="60">
                  <c:v>5.1529999999999996</c:v>
                </c:pt>
                <c:pt idx="61">
                  <c:v>5.2210000000000001</c:v>
                </c:pt>
                <c:pt idx="62">
                  <c:v>5.27</c:v>
                </c:pt>
                <c:pt idx="63">
                  <c:v>5.282</c:v>
                </c:pt>
                <c:pt idx="64">
                  <c:v>5.2910000000000004</c:v>
                </c:pt>
                <c:pt idx="65">
                  <c:v>5.3079999999999998</c:v>
                </c:pt>
                <c:pt idx="66">
                  <c:v>5.2919999999999998</c:v>
                </c:pt>
                <c:pt idx="67">
                  <c:v>5.306</c:v>
                </c:pt>
                <c:pt idx="68">
                  <c:v>5.2789999999999999</c:v>
                </c:pt>
                <c:pt idx="69">
                  <c:v>5.2439999999999998</c:v>
                </c:pt>
                <c:pt idx="70">
                  <c:v>5.2229999999999999</c:v>
                </c:pt>
                <c:pt idx="71">
                  <c:v>5.234</c:v>
                </c:pt>
                <c:pt idx="72">
                  <c:v>5.2519999999999998</c:v>
                </c:pt>
                <c:pt idx="73">
                  <c:v>5.2690000000000001</c:v>
                </c:pt>
                <c:pt idx="74">
                  <c:v>5.2839999999999998</c:v>
                </c:pt>
                <c:pt idx="75">
                  <c:v>5.3</c:v>
                </c:pt>
                <c:pt idx="76">
                  <c:v>5.266</c:v>
                </c:pt>
                <c:pt idx="77">
                  <c:v>5.234</c:v>
                </c:pt>
                <c:pt idx="78">
                  <c:v>5.3029999999999999</c:v>
                </c:pt>
                <c:pt idx="79">
                  <c:v>5.375</c:v>
                </c:pt>
                <c:pt idx="80">
                  <c:v>5.4139999999999997</c:v>
                </c:pt>
                <c:pt idx="81">
                  <c:v>5.4290000000000003</c:v>
                </c:pt>
                <c:pt idx="82">
                  <c:v>5.3890000000000002</c:v>
                </c:pt>
                <c:pt idx="83">
                  <c:v>5.359</c:v>
                </c:pt>
                <c:pt idx="84">
                  <c:v>5.3470000000000004</c:v>
                </c:pt>
                <c:pt idx="85">
                  <c:v>5.3460000000000001</c:v>
                </c:pt>
                <c:pt idx="86">
                  <c:v>5.3419999999999996</c:v>
                </c:pt>
                <c:pt idx="87">
                  <c:v>5.3369999999999997</c:v>
                </c:pt>
                <c:pt idx="88">
                  <c:v>5.3280000000000003</c:v>
                </c:pt>
                <c:pt idx="89">
                  <c:v>5.2539999999999996</c:v>
                </c:pt>
                <c:pt idx="90">
                  <c:v>5.2160000000000002</c:v>
                </c:pt>
                <c:pt idx="91">
                  <c:v>5.1849999999999996</c:v>
                </c:pt>
                <c:pt idx="92">
                  <c:v>5.1539999999999999</c:v>
                </c:pt>
                <c:pt idx="93">
                  <c:v>5.125</c:v>
                </c:pt>
                <c:pt idx="94">
                  <c:v>5.1120000000000001</c:v>
                </c:pt>
                <c:pt idx="95">
                  <c:v>5.1360000000000001</c:v>
                </c:pt>
                <c:pt idx="96">
                  <c:v>5.16</c:v>
                </c:pt>
                <c:pt idx="97">
                  <c:v>5.18</c:v>
                </c:pt>
                <c:pt idx="98">
                  <c:v>5.1879999999999997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5-EE52-4DC2-A82B-4BFAE80DFB88}"/>
            </c:ext>
          </c:extLst>
        </c:ser>
        <c:ser>
          <c:idx val="22"/>
          <c:order val="22"/>
          <c:tx>
            <c:v>band 22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Data'!$W$1:$W$99</c:f>
              <c:numCache>
                <c:formatCode>General</c:formatCode>
                <c:ptCount val="99"/>
                <c:pt idx="0">
                  <c:v>5.4169999999999998</c:v>
                </c:pt>
                <c:pt idx="1">
                  <c:v>5.4509999999999996</c:v>
                </c:pt>
                <c:pt idx="2">
                  <c:v>5.5119999999999996</c:v>
                </c:pt>
                <c:pt idx="3">
                  <c:v>5.468</c:v>
                </c:pt>
                <c:pt idx="4">
                  <c:v>5.3540000000000001</c:v>
                </c:pt>
                <c:pt idx="5">
                  <c:v>5.274</c:v>
                </c:pt>
                <c:pt idx="6">
                  <c:v>5.3280000000000003</c:v>
                </c:pt>
                <c:pt idx="7">
                  <c:v>5.3929999999999998</c:v>
                </c:pt>
                <c:pt idx="8">
                  <c:v>5.4109999999999996</c:v>
                </c:pt>
                <c:pt idx="9">
                  <c:v>5.335</c:v>
                </c:pt>
                <c:pt idx="10">
                  <c:v>5.2590000000000003</c:v>
                </c:pt>
                <c:pt idx="11">
                  <c:v>5.3109999999999999</c:v>
                </c:pt>
                <c:pt idx="12">
                  <c:v>5.4269999999999996</c:v>
                </c:pt>
                <c:pt idx="13">
                  <c:v>5.5119999999999996</c:v>
                </c:pt>
                <c:pt idx="14">
                  <c:v>5.5469999999999997</c:v>
                </c:pt>
                <c:pt idx="15">
                  <c:v>5.5279999999999996</c:v>
                </c:pt>
                <c:pt idx="16">
                  <c:v>5.48</c:v>
                </c:pt>
                <c:pt idx="17">
                  <c:v>5.4089999999999998</c:v>
                </c:pt>
                <c:pt idx="18">
                  <c:v>5.3330000000000002</c:v>
                </c:pt>
                <c:pt idx="19">
                  <c:v>5.31</c:v>
                </c:pt>
                <c:pt idx="20">
                  <c:v>5.2809999999999997</c:v>
                </c:pt>
                <c:pt idx="21">
                  <c:v>5.3049999999999997</c:v>
                </c:pt>
                <c:pt idx="22">
                  <c:v>5.3869999999999996</c:v>
                </c:pt>
                <c:pt idx="23">
                  <c:v>5.4059999999999997</c:v>
                </c:pt>
                <c:pt idx="24">
                  <c:v>5.359</c:v>
                </c:pt>
                <c:pt idx="25">
                  <c:v>5.3159999999999998</c:v>
                </c:pt>
                <c:pt idx="26">
                  <c:v>5.2779999999999996</c:v>
                </c:pt>
                <c:pt idx="27">
                  <c:v>5.2480000000000002</c:v>
                </c:pt>
                <c:pt idx="28">
                  <c:v>5.2359999999999998</c:v>
                </c:pt>
                <c:pt idx="29">
                  <c:v>5.2359999999999998</c:v>
                </c:pt>
                <c:pt idx="30">
                  <c:v>5.2359999999999998</c:v>
                </c:pt>
                <c:pt idx="31">
                  <c:v>5.2510000000000003</c:v>
                </c:pt>
                <c:pt idx="32">
                  <c:v>5.2729999999999997</c:v>
                </c:pt>
                <c:pt idx="33">
                  <c:v>5.3029999999999999</c:v>
                </c:pt>
                <c:pt idx="34">
                  <c:v>5.3419999999999996</c:v>
                </c:pt>
                <c:pt idx="35">
                  <c:v>5.3890000000000002</c:v>
                </c:pt>
                <c:pt idx="36">
                  <c:v>5.4409999999999998</c:v>
                </c:pt>
                <c:pt idx="37">
                  <c:v>5.4370000000000003</c:v>
                </c:pt>
                <c:pt idx="38">
                  <c:v>5.43</c:v>
                </c:pt>
                <c:pt idx="39">
                  <c:v>5.4710000000000001</c:v>
                </c:pt>
                <c:pt idx="40">
                  <c:v>5.4820000000000002</c:v>
                </c:pt>
                <c:pt idx="41">
                  <c:v>5.4379999999999997</c:v>
                </c:pt>
                <c:pt idx="42">
                  <c:v>5.4169999999999998</c:v>
                </c:pt>
                <c:pt idx="43">
                  <c:v>5.4160000000000004</c:v>
                </c:pt>
                <c:pt idx="44">
                  <c:v>5.4119999999999999</c:v>
                </c:pt>
                <c:pt idx="45">
                  <c:v>5.4059999999999997</c:v>
                </c:pt>
                <c:pt idx="46">
                  <c:v>5.3979999999999997</c:v>
                </c:pt>
                <c:pt idx="47">
                  <c:v>5.3879999999999999</c:v>
                </c:pt>
                <c:pt idx="48">
                  <c:v>5.3769999999999998</c:v>
                </c:pt>
                <c:pt idx="49">
                  <c:v>5.3659999999999997</c:v>
                </c:pt>
                <c:pt idx="50">
                  <c:v>5.3540000000000001</c:v>
                </c:pt>
                <c:pt idx="51">
                  <c:v>5.343</c:v>
                </c:pt>
                <c:pt idx="52">
                  <c:v>5.3330000000000002</c:v>
                </c:pt>
                <c:pt idx="53">
                  <c:v>5.3070000000000004</c:v>
                </c:pt>
                <c:pt idx="54">
                  <c:v>5.2779999999999996</c:v>
                </c:pt>
                <c:pt idx="55">
                  <c:v>5.2590000000000003</c:v>
                </c:pt>
                <c:pt idx="56">
                  <c:v>5.2530000000000001</c:v>
                </c:pt>
                <c:pt idx="57">
                  <c:v>5.258</c:v>
                </c:pt>
                <c:pt idx="58">
                  <c:v>5.2720000000000002</c:v>
                </c:pt>
                <c:pt idx="59">
                  <c:v>5.2910000000000004</c:v>
                </c:pt>
                <c:pt idx="60">
                  <c:v>5.319</c:v>
                </c:pt>
                <c:pt idx="61">
                  <c:v>5.3639999999999999</c:v>
                </c:pt>
                <c:pt idx="62">
                  <c:v>5.4189999999999996</c:v>
                </c:pt>
                <c:pt idx="63">
                  <c:v>5.4649999999999999</c:v>
                </c:pt>
                <c:pt idx="64">
                  <c:v>5.4610000000000003</c:v>
                </c:pt>
                <c:pt idx="65">
                  <c:v>5.3479999999999999</c:v>
                </c:pt>
                <c:pt idx="66">
                  <c:v>5.3159999999999998</c:v>
                </c:pt>
                <c:pt idx="67">
                  <c:v>5.407</c:v>
                </c:pt>
                <c:pt idx="68">
                  <c:v>5.52</c:v>
                </c:pt>
                <c:pt idx="69">
                  <c:v>5.4779999999999998</c:v>
                </c:pt>
                <c:pt idx="70">
                  <c:v>5.4569999999999999</c:v>
                </c:pt>
                <c:pt idx="71">
                  <c:v>5.468</c:v>
                </c:pt>
                <c:pt idx="72">
                  <c:v>5.4969999999999999</c:v>
                </c:pt>
                <c:pt idx="73">
                  <c:v>5.508</c:v>
                </c:pt>
                <c:pt idx="74">
                  <c:v>5.431</c:v>
                </c:pt>
                <c:pt idx="75">
                  <c:v>5.3490000000000002</c:v>
                </c:pt>
                <c:pt idx="76">
                  <c:v>5.3179999999999996</c:v>
                </c:pt>
                <c:pt idx="77">
                  <c:v>5.3380000000000001</c:v>
                </c:pt>
                <c:pt idx="78">
                  <c:v>5.3609999999999998</c:v>
                </c:pt>
                <c:pt idx="79">
                  <c:v>5.3869999999999996</c:v>
                </c:pt>
                <c:pt idx="80">
                  <c:v>5.4489999999999998</c:v>
                </c:pt>
                <c:pt idx="81">
                  <c:v>5.4409999999999998</c:v>
                </c:pt>
                <c:pt idx="82">
                  <c:v>5.4649999999999999</c:v>
                </c:pt>
                <c:pt idx="83">
                  <c:v>5.48</c:v>
                </c:pt>
                <c:pt idx="84">
                  <c:v>5.4859999999999998</c:v>
                </c:pt>
                <c:pt idx="85">
                  <c:v>5.4749999999999996</c:v>
                </c:pt>
                <c:pt idx="86">
                  <c:v>5.4429999999999996</c:v>
                </c:pt>
                <c:pt idx="87">
                  <c:v>5.3929999999999998</c:v>
                </c:pt>
                <c:pt idx="88">
                  <c:v>5.3319999999999999</c:v>
                </c:pt>
                <c:pt idx="89">
                  <c:v>5.327</c:v>
                </c:pt>
                <c:pt idx="90">
                  <c:v>5.3230000000000004</c:v>
                </c:pt>
                <c:pt idx="91">
                  <c:v>5.3209999999999997</c:v>
                </c:pt>
                <c:pt idx="92">
                  <c:v>5.3179999999999996</c:v>
                </c:pt>
                <c:pt idx="93">
                  <c:v>5.3140000000000001</c:v>
                </c:pt>
                <c:pt idx="94">
                  <c:v>5.2919999999999998</c:v>
                </c:pt>
                <c:pt idx="95">
                  <c:v>5.2750000000000004</c:v>
                </c:pt>
                <c:pt idx="96">
                  <c:v>5.2629999999999999</c:v>
                </c:pt>
                <c:pt idx="97">
                  <c:v>5.2560000000000002</c:v>
                </c:pt>
                <c:pt idx="98">
                  <c:v>5.2530000000000001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EE52-4DC2-A82B-4BFAE80DFB88}"/>
            </c:ext>
          </c:extLst>
        </c:ser>
        <c:ser>
          <c:idx val="23"/>
          <c:order val="23"/>
          <c:tx>
            <c:v>band 23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Data'!$X$1:$X$99</c:f>
              <c:numCache>
                <c:formatCode>General</c:formatCode>
                <c:ptCount val="99"/>
                <c:pt idx="0">
                  <c:v>5.6740000000000004</c:v>
                </c:pt>
                <c:pt idx="1">
                  <c:v>5.6340000000000003</c:v>
                </c:pt>
                <c:pt idx="2">
                  <c:v>5.5410000000000004</c:v>
                </c:pt>
                <c:pt idx="3">
                  <c:v>5.4729999999999999</c:v>
                </c:pt>
                <c:pt idx="4">
                  <c:v>5.5069999999999997</c:v>
                </c:pt>
                <c:pt idx="5">
                  <c:v>5.5549999999999997</c:v>
                </c:pt>
                <c:pt idx="6">
                  <c:v>5.5309999999999997</c:v>
                </c:pt>
                <c:pt idx="7">
                  <c:v>5.4770000000000003</c:v>
                </c:pt>
                <c:pt idx="8">
                  <c:v>5.452</c:v>
                </c:pt>
                <c:pt idx="9">
                  <c:v>5.4850000000000003</c:v>
                </c:pt>
                <c:pt idx="10">
                  <c:v>5.5019999999999998</c:v>
                </c:pt>
                <c:pt idx="11">
                  <c:v>5.53</c:v>
                </c:pt>
                <c:pt idx="12">
                  <c:v>5.5960000000000001</c:v>
                </c:pt>
                <c:pt idx="13">
                  <c:v>5.6890000000000001</c:v>
                </c:pt>
                <c:pt idx="14">
                  <c:v>5.7640000000000002</c:v>
                </c:pt>
                <c:pt idx="15">
                  <c:v>5.7279999999999998</c:v>
                </c:pt>
                <c:pt idx="16">
                  <c:v>5.6779999999999999</c:v>
                </c:pt>
                <c:pt idx="17">
                  <c:v>5.6239999999999997</c:v>
                </c:pt>
                <c:pt idx="18">
                  <c:v>5.5670000000000002</c:v>
                </c:pt>
                <c:pt idx="19">
                  <c:v>5.5149999999999997</c:v>
                </c:pt>
                <c:pt idx="20">
                  <c:v>5.4710000000000001</c:v>
                </c:pt>
                <c:pt idx="21">
                  <c:v>5.4409999999999998</c:v>
                </c:pt>
                <c:pt idx="22">
                  <c:v>5.4269999999999996</c:v>
                </c:pt>
                <c:pt idx="23">
                  <c:v>5.4269999999999996</c:v>
                </c:pt>
                <c:pt idx="24">
                  <c:v>5.4409999999999998</c:v>
                </c:pt>
                <c:pt idx="25">
                  <c:v>5.4640000000000004</c:v>
                </c:pt>
                <c:pt idx="26">
                  <c:v>5.4909999999999997</c:v>
                </c:pt>
                <c:pt idx="27">
                  <c:v>5.5140000000000002</c:v>
                </c:pt>
                <c:pt idx="28">
                  <c:v>5.524</c:v>
                </c:pt>
                <c:pt idx="29">
                  <c:v>5.5220000000000002</c:v>
                </c:pt>
                <c:pt idx="30">
                  <c:v>5.516</c:v>
                </c:pt>
                <c:pt idx="31">
                  <c:v>5.5060000000000002</c:v>
                </c:pt>
                <c:pt idx="32">
                  <c:v>5.4939999999999998</c:v>
                </c:pt>
                <c:pt idx="33">
                  <c:v>5.4809999999999999</c:v>
                </c:pt>
                <c:pt idx="34">
                  <c:v>5.468</c:v>
                </c:pt>
                <c:pt idx="35">
                  <c:v>5.4560000000000004</c:v>
                </c:pt>
                <c:pt idx="36">
                  <c:v>5.4459999999999997</c:v>
                </c:pt>
                <c:pt idx="37">
                  <c:v>5.4969999999999999</c:v>
                </c:pt>
                <c:pt idx="38">
                  <c:v>5.5540000000000003</c:v>
                </c:pt>
                <c:pt idx="39">
                  <c:v>5.5369999999999999</c:v>
                </c:pt>
                <c:pt idx="40">
                  <c:v>5.5759999999999996</c:v>
                </c:pt>
                <c:pt idx="41">
                  <c:v>5.65</c:v>
                </c:pt>
                <c:pt idx="42">
                  <c:v>5.6740000000000004</c:v>
                </c:pt>
                <c:pt idx="43">
                  <c:v>5.6710000000000003</c:v>
                </c:pt>
                <c:pt idx="44">
                  <c:v>5.6379999999999999</c:v>
                </c:pt>
                <c:pt idx="45">
                  <c:v>5.5709999999999997</c:v>
                </c:pt>
                <c:pt idx="46">
                  <c:v>5.4960000000000004</c:v>
                </c:pt>
                <c:pt idx="47">
                  <c:v>5.4260000000000002</c:v>
                </c:pt>
                <c:pt idx="48">
                  <c:v>5.3769999999999998</c:v>
                </c:pt>
                <c:pt idx="49">
                  <c:v>5.3659999999999997</c:v>
                </c:pt>
                <c:pt idx="50">
                  <c:v>5.3540000000000001</c:v>
                </c:pt>
                <c:pt idx="51">
                  <c:v>5.343</c:v>
                </c:pt>
                <c:pt idx="52">
                  <c:v>5.3330000000000002</c:v>
                </c:pt>
                <c:pt idx="53">
                  <c:v>5.3250000000000002</c:v>
                </c:pt>
                <c:pt idx="54">
                  <c:v>5.3179999999999996</c:v>
                </c:pt>
                <c:pt idx="55">
                  <c:v>5.3140000000000001</c:v>
                </c:pt>
                <c:pt idx="56">
                  <c:v>5.3129999999999997</c:v>
                </c:pt>
                <c:pt idx="57">
                  <c:v>5.3220000000000001</c:v>
                </c:pt>
                <c:pt idx="58">
                  <c:v>5.3470000000000004</c:v>
                </c:pt>
                <c:pt idx="59">
                  <c:v>5.3739999999999997</c:v>
                </c:pt>
                <c:pt idx="60">
                  <c:v>5.3890000000000002</c:v>
                </c:pt>
                <c:pt idx="61">
                  <c:v>5.3979999999999997</c:v>
                </c:pt>
                <c:pt idx="62">
                  <c:v>5.4279999999999999</c:v>
                </c:pt>
                <c:pt idx="63">
                  <c:v>5.5049999999999999</c:v>
                </c:pt>
                <c:pt idx="64">
                  <c:v>5.5229999999999997</c:v>
                </c:pt>
                <c:pt idx="65">
                  <c:v>5.5830000000000002</c:v>
                </c:pt>
                <c:pt idx="66">
                  <c:v>5.5789999999999997</c:v>
                </c:pt>
                <c:pt idx="67">
                  <c:v>5.5579999999999998</c:v>
                </c:pt>
                <c:pt idx="68">
                  <c:v>5.52</c:v>
                </c:pt>
                <c:pt idx="69">
                  <c:v>5.6070000000000002</c:v>
                </c:pt>
                <c:pt idx="70">
                  <c:v>5.6429999999999998</c:v>
                </c:pt>
                <c:pt idx="71">
                  <c:v>5.625</c:v>
                </c:pt>
                <c:pt idx="72">
                  <c:v>5.5759999999999996</c:v>
                </c:pt>
                <c:pt idx="73">
                  <c:v>5.5339999999999998</c:v>
                </c:pt>
                <c:pt idx="74">
                  <c:v>5.5720000000000001</c:v>
                </c:pt>
                <c:pt idx="75">
                  <c:v>5.6079999999999997</c:v>
                </c:pt>
                <c:pt idx="76">
                  <c:v>5.6390000000000002</c:v>
                </c:pt>
                <c:pt idx="77">
                  <c:v>5.6219999999999999</c:v>
                </c:pt>
                <c:pt idx="78">
                  <c:v>5.5720000000000001</c:v>
                </c:pt>
                <c:pt idx="79">
                  <c:v>5.5220000000000002</c:v>
                </c:pt>
                <c:pt idx="80">
                  <c:v>5.4740000000000002</c:v>
                </c:pt>
                <c:pt idx="81">
                  <c:v>5.5220000000000002</c:v>
                </c:pt>
                <c:pt idx="82">
                  <c:v>5.59</c:v>
                </c:pt>
                <c:pt idx="83">
                  <c:v>5.6429999999999998</c:v>
                </c:pt>
                <c:pt idx="84">
                  <c:v>5.665</c:v>
                </c:pt>
                <c:pt idx="85">
                  <c:v>5.6669999999999998</c:v>
                </c:pt>
                <c:pt idx="86">
                  <c:v>5.6619999999999999</c:v>
                </c:pt>
                <c:pt idx="87">
                  <c:v>5.6040000000000001</c:v>
                </c:pt>
                <c:pt idx="88">
                  <c:v>5.5410000000000004</c:v>
                </c:pt>
                <c:pt idx="89">
                  <c:v>5.4790000000000001</c:v>
                </c:pt>
                <c:pt idx="90">
                  <c:v>5.4240000000000004</c:v>
                </c:pt>
                <c:pt idx="91">
                  <c:v>5.3780000000000001</c:v>
                </c:pt>
                <c:pt idx="92">
                  <c:v>5.3419999999999996</c:v>
                </c:pt>
                <c:pt idx="93">
                  <c:v>5.3159999999999998</c:v>
                </c:pt>
                <c:pt idx="94">
                  <c:v>5.3150000000000004</c:v>
                </c:pt>
                <c:pt idx="95">
                  <c:v>5.3140000000000001</c:v>
                </c:pt>
                <c:pt idx="96">
                  <c:v>5.3129999999999997</c:v>
                </c:pt>
                <c:pt idx="97">
                  <c:v>5.3129999999999997</c:v>
                </c:pt>
                <c:pt idx="98">
                  <c:v>5.3129999999999997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7-EE52-4DC2-A82B-4BFAE80DFB88}"/>
            </c:ext>
          </c:extLst>
        </c:ser>
        <c:ser>
          <c:idx val="24"/>
          <c:order val="24"/>
          <c:tx>
            <c:v>band 24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Data'!$Y$1:$Y$99</c:f>
              <c:numCache>
                <c:formatCode>General</c:formatCode>
                <c:ptCount val="99"/>
                <c:pt idx="0">
                  <c:v>5.7309999999999999</c:v>
                </c:pt>
                <c:pt idx="1">
                  <c:v>5.6870000000000003</c:v>
                </c:pt>
                <c:pt idx="2">
                  <c:v>5.59</c:v>
                </c:pt>
                <c:pt idx="3">
                  <c:v>5.5739999999999998</c:v>
                </c:pt>
                <c:pt idx="4">
                  <c:v>5.6139999999999999</c:v>
                </c:pt>
                <c:pt idx="5">
                  <c:v>5.5750000000000002</c:v>
                </c:pt>
                <c:pt idx="6">
                  <c:v>5.6120000000000001</c:v>
                </c:pt>
                <c:pt idx="7">
                  <c:v>5.6189999999999998</c:v>
                </c:pt>
                <c:pt idx="8">
                  <c:v>5.6230000000000002</c:v>
                </c:pt>
                <c:pt idx="9">
                  <c:v>5.6619999999999999</c:v>
                </c:pt>
                <c:pt idx="10">
                  <c:v>5.7270000000000003</c:v>
                </c:pt>
                <c:pt idx="11">
                  <c:v>5.7919999999999998</c:v>
                </c:pt>
                <c:pt idx="12">
                  <c:v>5.806</c:v>
                </c:pt>
                <c:pt idx="13">
                  <c:v>5.7789999999999999</c:v>
                </c:pt>
                <c:pt idx="14">
                  <c:v>5.7640000000000002</c:v>
                </c:pt>
                <c:pt idx="15">
                  <c:v>5.7530000000000001</c:v>
                </c:pt>
                <c:pt idx="16">
                  <c:v>5.7240000000000002</c:v>
                </c:pt>
                <c:pt idx="17">
                  <c:v>5.6829999999999998</c:v>
                </c:pt>
                <c:pt idx="18">
                  <c:v>5.6379999999999999</c:v>
                </c:pt>
                <c:pt idx="19">
                  <c:v>5.5910000000000002</c:v>
                </c:pt>
                <c:pt idx="20">
                  <c:v>5.5460000000000003</c:v>
                </c:pt>
                <c:pt idx="21">
                  <c:v>5.5</c:v>
                </c:pt>
                <c:pt idx="22">
                  <c:v>5.4530000000000003</c:v>
                </c:pt>
                <c:pt idx="23">
                  <c:v>5.4710000000000001</c:v>
                </c:pt>
                <c:pt idx="24">
                  <c:v>5.5510000000000002</c:v>
                </c:pt>
                <c:pt idx="25">
                  <c:v>5.6230000000000002</c:v>
                </c:pt>
                <c:pt idx="26">
                  <c:v>5.68</c:v>
                </c:pt>
                <c:pt idx="27">
                  <c:v>5.718</c:v>
                </c:pt>
                <c:pt idx="28">
                  <c:v>5.7309999999999999</c:v>
                </c:pt>
                <c:pt idx="29">
                  <c:v>5.7309999999999999</c:v>
                </c:pt>
                <c:pt idx="30">
                  <c:v>5.7309999999999999</c:v>
                </c:pt>
                <c:pt idx="31">
                  <c:v>5.7309999999999999</c:v>
                </c:pt>
                <c:pt idx="32">
                  <c:v>5.7309999999999999</c:v>
                </c:pt>
                <c:pt idx="33">
                  <c:v>5.7309999999999999</c:v>
                </c:pt>
                <c:pt idx="34">
                  <c:v>5.7309999999999999</c:v>
                </c:pt>
                <c:pt idx="35">
                  <c:v>5.7309999999999999</c:v>
                </c:pt>
                <c:pt idx="36">
                  <c:v>5.7210000000000001</c:v>
                </c:pt>
                <c:pt idx="37">
                  <c:v>5.66</c:v>
                </c:pt>
                <c:pt idx="38">
                  <c:v>5.5970000000000004</c:v>
                </c:pt>
                <c:pt idx="39">
                  <c:v>5.609</c:v>
                </c:pt>
                <c:pt idx="40">
                  <c:v>5.66</c:v>
                </c:pt>
                <c:pt idx="41">
                  <c:v>5.7050000000000001</c:v>
                </c:pt>
                <c:pt idx="42">
                  <c:v>5.7309999999999999</c:v>
                </c:pt>
                <c:pt idx="43">
                  <c:v>5.7309999999999999</c:v>
                </c:pt>
                <c:pt idx="44">
                  <c:v>5.7320000000000002</c:v>
                </c:pt>
                <c:pt idx="45">
                  <c:v>5.7329999999999997</c:v>
                </c:pt>
                <c:pt idx="46">
                  <c:v>5.734</c:v>
                </c:pt>
                <c:pt idx="47">
                  <c:v>5.6680000000000001</c:v>
                </c:pt>
                <c:pt idx="48">
                  <c:v>5.593</c:v>
                </c:pt>
                <c:pt idx="49">
                  <c:v>5.5209999999999999</c:v>
                </c:pt>
                <c:pt idx="50">
                  <c:v>5.4560000000000004</c:v>
                </c:pt>
                <c:pt idx="51">
                  <c:v>5.3979999999999997</c:v>
                </c:pt>
                <c:pt idx="52">
                  <c:v>5.3479999999999999</c:v>
                </c:pt>
                <c:pt idx="53">
                  <c:v>5.3250000000000002</c:v>
                </c:pt>
                <c:pt idx="54">
                  <c:v>5.3179999999999996</c:v>
                </c:pt>
                <c:pt idx="55">
                  <c:v>5.3140000000000001</c:v>
                </c:pt>
                <c:pt idx="56">
                  <c:v>5.3129999999999997</c:v>
                </c:pt>
                <c:pt idx="57">
                  <c:v>5.3259999999999996</c:v>
                </c:pt>
                <c:pt idx="58">
                  <c:v>5.351</c:v>
                </c:pt>
                <c:pt idx="59">
                  <c:v>5.3849999999999998</c:v>
                </c:pt>
                <c:pt idx="60">
                  <c:v>5.4290000000000003</c:v>
                </c:pt>
                <c:pt idx="61">
                  <c:v>5.4740000000000002</c:v>
                </c:pt>
                <c:pt idx="62">
                  <c:v>5.5149999999999997</c:v>
                </c:pt>
                <c:pt idx="63">
                  <c:v>5.5490000000000004</c:v>
                </c:pt>
                <c:pt idx="64">
                  <c:v>5.5720000000000001</c:v>
                </c:pt>
                <c:pt idx="65">
                  <c:v>5.5890000000000004</c:v>
                </c:pt>
                <c:pt idx="66">
                  <c:v>5.6630000000000003</c:v>
                </c:pt>
                <c:pt idx="67">
                  <c:v>5.74</c:v>
                </c:pt>
                <c:pt idx="68">
                  <c:v>5.8109999999999999</c:v>
                </c:pt>
                <c:pt idx="69">
                  <c:v>5.867</c:v>
                </c:pt>
                <c:pt idx="70">
                  <c:v>5.891</c:v>
                </c:pt>
                <c:pt idx="71">
                  <c:v>5.88</c:v>
                </c:pt>
                <c:pt idx="72">
                  <c:v>5.851</c:v>
                </c:pt>
                <c:pt idx="73">
                  <c:v>5.8120000000000003</c:v>
                </c:pt>
                <c:pt idx="74">
                  <c:v>5.7690000000000001</c:v>
                </c:pt>
                <c:pt idx="75">
                  <c:v>5.7220000000000004</c:v>
                </c:pt>
                <c:pt idx="76">
                  <c:v>5.673</c:v>
                </c:pt>
                <c:pt idx="77">
                  <c:v>5.6669999999999998</c:v>
                </c:pt>
                <c:pt idx="78">
                  <c:v>5.6920000000000002</c:v>
                </c:pt>
                <c:pt idx="79">
                  <c:v>5.7</c:v>
                </c:pt>
                <c:pt idx="80">
                  <c:v>5.6959999999999997</c:v>
                </c:pt>
                <c:pt idx="81">
                  <c:v>5.7009999999999996</c:v>
                </c:pt>
                <c:pt idx="82">
                  <c:v>5.7089999999999996</c:v>
                </c:pt>
                <c:pt idx="83">
                  <c:v>5.7160000000000002</c:v>
                </c:pt>
                <c:pt idx="84">
                  <c:v>5.718</c:v>
                </c:pt>
                <c:pt idx="85">
                  <c:v>5.7030000000000003</c:v>
                </c:pt>
                <c:pt idx="86">
                  <c:v>5.6719999999999997</c:v>
                </c:pt>
                <c:pt idx="87">
                  <c:v>5.681</c:v>
                </c:pt>
                <c:pt idx="88">
                  <c:v>5.69</c:v>
                </c:pt>
                <c:pt idx="89">
                  <c:v>5.6749999999999998</c:v>
                </c:pt>
                <c:pt idx="90">
                  <c:v>5.6310000000000002</c:v>
                </c:pt>
                <c:pt idx="91">
                  <c:v>5.5830000000000002</c:v>
                </c:pt>
                <c:pt idx="92">
                  <c:v>5.5330000000000004</c:v>
                </c:pt>
                <c:pt idx="93">
                  <c:v>5.4829999999999997</c:v>
                </c:pt>
                <c:pt idx="94">
                  <c:v>5.4349999999999996</c:v>
                </c:pt>
                <c:pt idx="95">
                  <c:v>5.391</c:v>
                </c:pt>
                <c:pt idx="96">
                  <c:v>5.3529999999999998</c:v>
                </c:pt>
                <c:pt idx="97">
                  <c:v>5.3239999999999998</c:v>
                </c:pt>
                <c:pt idx="98">
                  <c:v>5.3129999999999997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8-EE52-4DC2-A82B-4BFAE80DFB88}"/>
            </c:ext>
          </c:extLst>
        </c:ser>
        <c:ser>
          <c:idx val="25"/>
          <c:order val="25"/>
          <c:tx>
            <c:v>band 25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Data'!$Z$1:$Z$99</c:f>
              <c:numCache>
                <c:formatCode>General</c:formatCode>
                <c:ptCount val="99"/>
                <c:pt idx="0">
                  <c:v>5.7309999999999999</c:v>
                </c:pt>
                <c:pt idx="1">
                  <c:v>5.718</c:v>
                </c:pt>
                <c:pt idx="2">
                  <c:v>5.6870000000000003</c:v>
                </c:pt>
                <c:pt idx="3">
                  <c:v>5.6509999999999998</c:v>
                </c:pt>
                <c:pt idx="4">
                  <c:v>5.6189999999999998</c:v>
                </c:pt>
                <c:pt idx="5">
                  <c:v>5.6360000000000001</c:v>
                </c:pt>
                <c:pt idx="6">
                  <c:v>5.63</c:v>
                </c:pt>
                <c:pt idx="7">
                  <c:v>5.6760000000000002</c:v>
                </c:pt>
                <c:pt idx="8">
                  <c:v>5.74</c:v>
                </c:pt>
                <c:pt idx="9">
                  <c:v>5.7960000000000003</c:v>
                </c:pt>
                <c:pt idx="10">
                  <c:v>5.827</c:v>
                </c:pt>
                <c:pt idx="11">
                  <c:v>5.8259999999999996</c:v>
                </c:pt>
                <c:pt idx="12">
                  <c:v>5.835</c:v>
                </c:pt>
                <c:pt idx="13">
                  <c:v>5.8360000000000003</c:v>
                </c:pt>
                <c:pt idx="14">
                  <c:v>5.798</c:v>
                </c:pt>
                <c:pt idx="15">
                  <c:v>5.835</c:v>
                </c:pt>
                <c:pt idx="16">
                  <c:v>5.8840000000000003</c:v>
                </c:pt>
                <c:pt idx="17">
                  <c:v>5.93</c:v>
                </c:pt>
                <c:pt idx="18">
                  <c:v>5.97</c:v>
                </c:pt>
                <c:pt idx="19">
                  <c:v>5.9829999999999997</c:v>
                </c:pt>
                <c:pt idx="20">
                  <c:v>5.9429999999999996</c:v>
                </c:pt>
                <c:pt idx="21">
                  <c:v>5.9119999999999999</c:v>
                </c:pt>
                <c:pt idx="22">
                  <c:v>5.8929999999999998</c:v>
                </c:pt>
                <c:pt idx="23">
                  <c:v>5.8869999999999996</c:v>
                </c:pt>
                <c:pt idx="24">
                  <c:v>5.8940000000000001</c:v>
                </c:pt>
                <c:pt idx="25">
                  <c:v>5.8949999999999996</c:v>
                </c:pt>
                <c:pt idx="26">
                  <c:v>5.851</c:v>
                </c:pt>
                <c:pt idx="27">
                  <c:v>5.8170000000000002</c:v>
                </c:pt>
                <c:pt idx="28">
                  <c:v>5.8029999999999999</c:v>
                </c:pt>
                <c:pt idx="29">
                  <c:v>5.7990000000000004</c:v>
                </c:pt>
                <c:pt idx="30">
                  <c:v>5.7889999999999997</c:v>
                </c:pt>
                <c:pt idx="31">
                  <c:v>5.7759999999999998</c:v>
                </c:pt>
                <c:pt idx="32">
                  <c:v>5.7679999999999998</c:v>
                </c:pt>
                <c:pt idx="33">
                  <c:v>5.7679999999999998</c:v>
                </c:pt>
                <c:pt idx="34">
                  <c:v>5.7809999999999997</c:v>
                </c:pt>
                <c:pt idx="35">
                  <c:v>5.7789999999999999</c:v>
                </c:pt>
                <c:pt idx="36">
                  <c:v>5.7309999999999999</c:v>
                </c:pt>
                <c:pt idx="37">
                  <c:v>5.7309999999999999</c:v>
                </c:pt>
                <c:pt idx="38">
                  <c:v>5.7309999999999999</c:v>
                </c:pt>
                <c:pt idx="39">
                  <c:v>5.7309999999999999</c:v>
                </c:pt>
                <c:pt idx="40">
                  <c:v>5.7309999999999999</c:v>
                </c:pt>
                <c:pt idx="41">
                  <c:v>5.7309999999999999</c:v>
                </c:pt>
                <c:pt idx="42">
                  <c:v>5.7309999999999999</c:v>
                </c:pt>
                <c:pt idx="43">
                  <c:v>5.7309999999999999</c:v>
                </c:pt>
                <c:pt idx="44">
                  <c:v>5.7320000000000002</c:v>
                </c:pt>
                <c:pt idx="45">
                  <c:v>5.7329999999999997</c:v>
                </c:pt>
                <c:pt idx="46">
                  <c:v>5.734</c:v>
                </c:pt>
                <c:pt idx="47">
                  <c:v>5.7350000000000003</c:v>
                </c:pt>
                <c:pt idx="48">
                  <c:v>5.7359999999999998</c:v>
                </c:pt>
                <c:pt idx="49">
                  <c:v>5.7359999999999998</c:v>
                </c:pt>
                <c:pt idx="50">
                  <c:v>5.7359999999999998</c:v>
                </c:pt>
                <c:pt idx="51">
                  <c:v>5.7359999999999998</c:v>
                </c:pt>
                <c:pt idx="52">
                  <c:v>5.7359999999999998</c:v>
                </c:pt>
                <c:pt idx="53">
                  <c:v>5.7350000000000003</c:v>
                </c:pt>
                <c:pt idx="54">
                  <c:v>5.7350000000000003</c:v>
                </c:pt>
                <c:pt idx="55">
                  <c:v>5.7350000000000003</c:v>
                </c:pt>
                <c:pt idx="56">
                  <c:v>5.7350000000000003</c:v>
                </c:pt>
                <c:pt idx="57">
                  <c:v>5.74</c:v>
                </c:pt>
                <c:pt idx="58">
                  <c:v>5.7549999999999999</c:v>
                </c:pt>
                <c:pt idx="59">
                  <c:v>5.7709999999999999</c:v>
                </c:pt>
                <c:pt idx="60">
                  <c:v>5.77</c:v>
                </c:pt>
                <c:pt idx="61">
                  <c:v>5.7320000000000002</c:v>
                </c:pt>
                <c:pt idx="62">
                  <c:v>5.66</c:v>
                </c:pt>
                <c:pt idx="63">
                  <c:v>5.5670000000000002</c:v>
                </c:pt>
                <c:pt idx="64">
                  <c:v>5.5890000000000004</c:v>
                </c:pt>
                <c:pt idx="65">
                  <c:v>5.6740000000000004</c:v>
                </c:pt>
                <c:pt idx="66">
                  <c:v>5.7530000000000001</c:v>
                </c:pt>
                <c:pt idx="67">
                  <c:v>5.8230000000000004</c:v>
                </c:pt>
                <c:pt idx="68">
                  <c:v>5.8769999999999998</c:v>
                </c:pt>
                <c:pt idx="69">
                  <c:v>5.899</c:v>
                </c:pt>
                <c:pt idx="70">
                  <c:v>5.891</c:v>
                </c:pt>
                <c:pt idx="71">
                  <c:v>5.8940000000000001</c:v>
                </c:pt>
                <c:pt idx="72">
                  <c:v>5.9</c:v>
                </c:pt>
                <c:pt idx="73">
                  <c:v>5.8739999999999997</c:v>
                </c:pt>
                <c:pt idx="74">
                  <c:v>5.8410000000000002</c:v>
                </c:pt>
                <c:pt idx="75">
                  <c:v>5.8049999999999997</c:v>
                </c:pt>
                <c:pt idx="76">
                  <c:v>5.77</c:v>
                </c:pt>
                <c:pt idx="77">
                  <c:v>5.7380000000000004</c:v>
                </c:pt>
                <c:pt idx="78">
                  <c:v>5.7140000000000004</c:v>
                </c:pt>
                <c:pt idx="79">
                  <c:v>5.7140000000000004</c:v>
                </c:pt>
                <c:pt idx="80">
                  <c:v>5.7350000000000003</c:v>
                </c:pt>
                <c:pt idx="81">
                  <c:v>5.7530000000000001</c:v>
                </c:pt>
                <c:pt idx="82">
                  <c:v>5.7690000000000001</c:v>
                </c:pt>
                <c:pt idx="83">
                  <c:v>5.7789999999999999</c:v>
                </c:pt>
                <c:pt idx="84">
                  <c:v>5.782</c:v>
                </c:pt>
                <c:pt idx="85">
                  <c:v>5.7779999999999996</c:v>
                </c:pt>
                <c:pt idx="86">
                  <c:v>5.7649999999999997</c:v>
                </c:pt>
                <c:pt idx="87">
                  <c:v>5.7430000000000003</c:v>
                </c:pt>
                <c:pt idx="88">
                  <c:v>5.7130000000000001</c:v>
                </c:pt>
                <c:pt idx="89">
                  <c:v>5.6989999999999998</c:v>
                </c:pt>
                <c:pt idx="90">
                  <c:v>5.7080000000000002</c:v>
                </c:pt>
                <c:pt idx="91">
                  <c:v>5.7160000000000002</c:v>
                </c:pt>
                <c:pt idx="92">
                  <c:v>5.7220000000000004</c:v>
                </c:pt>
                <c:pt idx="93">
                  <c:v>5.726</c:v>
                </c:pt>
                <c:pt idx="94">
                  <c:v>5.73</c:v>
                </c:pt>
                <c:pt idx="95">
                  <c:v>5.7320000000000002</c:v>
                </c:pt>
                <c:pt idx="96">
                  <c:v>5.7329999999999997</c:v>
                </c:pt>
                <c:pt idx="97">
                  <c:v>5.734</c:v>
                </c:pt>
                <c:pt idx="98">
                  <c:v>5.7350000000000003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9-EE52-4DC2-A82B-4BFAE80DFB88}"/>
            </c:ext>
          </c:extLst>
        </c:ser>
        <c:ser>
          <c:idx val="26"/>
          <c:order val="26"/>
          <c:tx>
            <c:v>band 26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Data'!$AA$1:$AA$99</c:f>
              <c:numCache>
                <c:formatCode>General</c:formatCode>
                <c:ptCount val="99"/>
                <c:pt idx="0">
                  <c:v>5.8789999999999996</c:v>
                </c:pt>
                <c:pt idx="1">
                  <c:v>5.8979999999999997</c:v>
                </c:pt>
                <c:pt idx="2">
                  <c:v>5.9370000000000003</c:v>
                </c:pt>
                <c:pt idx="3">
                  <c:v>5.98</c:v>
                </c:pt>
                <c:pt idx="4">
                  <c:v>5.9850000000000003</c:v>
                </c:pt>
                <c:pt idx="5">
                  <c:v>6.0270000000000001</c:v>
                </c:pt>
                <c:pt idx="6">
                  <c:v>6.0049999999999999</c:v>
                </c:pt>
                <c:pt idx="7">
                  <c:v>5.9880000000000004</c:v>
                </c:pt>
                <c:pt idx="8">
                  <c:v>5.9770000000000003</c:v>
                </c:pt>
                <c:pt idx="9">
                  <c:v>5.9770000000000003</c:v>
                </c:pt>
                <c:pt idx="10">
                  <c:v>5.9980000000000002</c:v>
                </c:pt>
                <c:pt idx="11">
                  <c:v>6.04</c:v>
                </c:pt>
                <c:pt idx="12">
                  <c:v>6.0839999999999996</c:v>
                </c:pt>
                <c:pt idx="13">
                  <c:v>6.1150000000000002</c:v>
                </c:pt>
                <c:pt idx="14">
                  <c:v>6.1260000000000003</c:v>
                </c:pt>
                <c:pt idx="15">
                  <c:v>6.12</c:v>
                </c:pt>
                <c:pt idx="16">
                  <c:v>6.0990000000000002</c:v>
                </c:pt>
                <c:pt idx="17">
                  <c:v>6.0659999999999998</c:v>
                </c:pt>
                <c:pt idx="18">
                  <c:v>6.0250000000000004</c:v>
                </c:pt>
                <c:pt idx="19">
                  <c:v>6.0010000000000003</c:v>
                </c:pt>
                <c:pt idx="20">
                  <c:v>6.0209999999999999</c:v>
                </c:pt>
                <c:pt idx="21">
                  <c:v>6.0259999999999998</c:v>
                </c:pt>
                <c:pt idx="22">
                  <c:v>6.0129999999999999</c:v>
                </c:pt>
                <c:pt idx="23">
                  <c:v>5.9829999999999997</c:v>
                </c:pt>
                <c:pt idx="24">
                  <c:v>5.9409999999999998</c:v>
                </c:pt>
                <c:pt idx="25">
                  <c:v>5.91</c:v>
                </c:pt>
                <c:pt idx="26">
                  <c:v>5.93</c:v>
                </c:pt>
                <c:pt idx="27">
                  <c:v>5.9480000000000004</c:v>
                </c:pt>
                <c:pt idx="28">
                  <c:v>5.9560000000000004</c:v>
                </c:pt>
                <c:pt idx="29">
                  <c:v>5.9530000000000003</c:v>
                </c:pt>
                <c:pt idx="30">
                  <c:v>5.9429999999999996</c:v>
                </c:pt>
                <c:pt idx="31">
                  <c:v>5.9260000000000002</c:v>
                </c:pt>
                <c:pt idx="32">
                  <c:v>5.9020000000000001</c:v>
                </c:pt>
                <c:pt idx="33">
                  <c:v>5.87</c:v>
                </c:pt>
                <c:pt idx="34">
                  <c:v>5.8289999999999997</c:v>
                </c:pt>
                <c:pt idx="35">
                  <c:v>5.8070000000000004</c:v>
                </c:pt>
                <c:pt idx="36">
                  <c:v>5.8419999999999996</c:v>
                </c:pt>
                <c:pt idx="37">
                  <c:v>5.8840000000000003</c:v>
                </c:pt>
                <c:pt idx="38">
                  <c:v>5.93</c:v>
                </c:pt>
                <c:pt idx="39">
                  <c:v>5.9269999999999996</c:v>
                </c:pt>
                <c:pt idx="40">
                  <c:v>5.9050000000000002</c:v>
                </c:pt>
                <c:pt idx="41">
                  <c:v>5.8879999999999999</c:v>
                </c:pt>
                <c:pt idx="42">
                  <c:v>5.8789999999999996</c:v>
                </c:pt>
                <c:pt idx="43">
                  <c:v>5.859</c:v>
                </c:pt>
                <c:pt idx="44">
                  <c:v>5.8570000000000002</c:v>
                </c:pt>
                <c:pt idx="45">
                  <c:v>5.8289999999999997</c:v>
                </c:pt>
                <c:pt idx="46">
                  <c:v>5.7480000000000002</c:v>
                </c:pt>
                <c:pt idx="47">
                  <c:v>5.7350000000000003</c:v>
                </c:pt>
                <c:pt idx="48">
                  <c:v>5.7359999999999998</c:v>
                </c:pt>
                <c:pt idx="49">
                  <c:v>5.7359999999999998</c:v>
                </c:pt>
                <c:pt idx="50">
                  <c:v>5.7359999999999998</c:v>
                </c:pt>
                <c:pt idx="51">
                  <c:v>5.7359999999999998</c:v>
                </c:pt>
                <c:pt idx="52">
                  <c:v>5.7359999999999998</c:v>
                </c:pt>
                <c:pt idx="53">
                  <c:v>5.7350000000000003</c:v>
                </c:pt>
                <c:pt idx="54">
                  <c:v>5.7350000000000003</c:v>
                </c:pt>
                <c:pt idx="55">
                  <c:v>5.7350000000000003</c:v>
                </c:pt>
                <c:pt idx="56">
                  <c:v>5.7350000000000003</c:v>
                </c:pt>
                <c:pt idx="57">
                  <c:v>5.7409999999999997</c:v>
                </c:pt>
                <c:pt idx="58">
                  <c:v>5.76</c:v>
                </c:pt>
                <c:pt idx="59">
                  <c:v>5.7910000000000004</c:v>
                </c:pt>
                <c:pt idx="60">
                  <c:v>5.8319999999999999</c:v>
                </c:pt>
                <c:pt idx="61">
                  <c:v>5.88</c:v>
                </c:pt>
                <c:pt idx="62">
                  <c:v>5.9279999999999999</c:v>
                </c:pt>
                <c:pt idx="63">
                  <c:v>5.968</c:v>
                </c:pt>
                <c:pt idx="64">
                  <c:v>5.9980000000000002</c:v>
                </c:pt>
                <c:pt idx="65">
                  <c:v>6.0179999999999998</c:v>
                </c:pt>
                <c:pt idx="66">
                  <c:v>6.0190000000000001</c:v>
                </c:pt>
                <c:pt idx="67">
                  <c:v>5.9619999999999997</c:v>
                </c:pt>
                <c:pt idx="68">
                  <c:v>5.9210000000000003</c:v>
                </c:pt>
                <c:pt idx="69">
                  <c:v>5.9119999999999999</c:v>
                </c:pt>
                <c:pt idx="70">
                  <c:v>5.9240000000000004</c:v>
                </c:pt>
                <c:pt idx="71">
                  <c:v>5.9180000000000001</c:v>
                </c:pt>
                <c:pt idx="72">
                  <c:v>5.9009999999999998</c:v>
                </c:pt>
                <c:pt idx="73">
                  <c:v>5.9130000000000003</c:v>
                </c:pt>
                <c:pt idx="74">
                  <c:v>5.93</c:v>
                </c:pt>
                <c:pt idx="75">
                  <c:v>5.952</c:v>
                </c:pt>
                <c:pt idx="76">
                  <c:v>5.9770000000000003</c:v>
                </c:pt>
                <c:pt idx="77">
                  <c:v>6.0049999999999999</c:v>
                </c:pt>
                <c:pt idx="78">
                  <c:v>6.0350000000000001</c:v>
                </c:pt>
                <c:pt idx="79">
                  <c:v>6.0590000000000002</c:v>
                </c:pt>
                <c:pt idx="80">
                  <c:v>6.0620000000000003</c:v>
                </c:pt>
                <c:pt idx="81">
                  <c:v>6.0549999999999997</c:v>
                </c:pt>
                <c:pt idx="82">
                  <c:v>6.0149999999999997</c:v>
                </c:pt>
                <c:pt idx="83">
                  <c:v>5.9749999999999996</c:v>
                </c:pt>
                <c:pt idx="84">
                  <c:v>5.9580000000000002</c:v>
                </c:pt>
                <c:pt idx="85">
                  <c:v>5.9569999999999999</c:v>
                </c:pt>
                <c:pt idx="86">
                  <c:v>5.9530000000000003</c:v>
                </c:pt>
                <c:pt idx="87">
                  <c:v>5.95</c:v>
                </c:pt>
                <c:pt idx="88">
                  <c:v>5.95</c:v>
                </c:pt>
                <c:pt idx="89">
                  <c:v>5.9550000000000001</c:v>
                </c:pt>
                <c:pt idx="90">
                  <c:v>5.9660000000000002</c:v>
                </c:pt>
                <c:pt idx="91">
                  <c:v>5.96</c:v>
                </c:pt>
                <c:pt idx="92">
                  <c:v>5.9160000000000004</c:v>
                </c:pt>
                <c:pt idx="93">
                  <c:v>5.87</c:v>
                </c:pt>
                <c:pt idx="94">
                  <c:v>5.8259999999999996</c:v>
                </c:pt>
                <c:pt idx="95">
                  <c:v>5.7880000000000003</c:v>
                </c:pt>
                <c:pt idx="96">
                  <c:v>5.7590000000000003</c:v>
                </c:pt>
                <c:pt idx="97">
                  <c:v>5.7409999999999997</c:v>
                </c:pt>
                <c:pt idx="98">
                  <c:v>5.7350000000000003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A-EE52-4DC2-A82B-4BFAE80DFB88}"/>
            </c:ext>
          </c:extLst>
        </c:ser>
        <c:ser>
          <c:idx val="27"/>
          <c:order val="27"/>
          <c:tx>
            <c:v>band 27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Data'!$AB$1:$AB$99</c:f>
              <c:numCache>
                <c:formatCode>General</c:formatCode>
                <c:ptCount val="99"/>
                <c:pt idx="0">
                  <c:v>6.0339999999999998</c:v>
                </c:pt>
                <c:pt idx="1">
                  <c:v>6.0350000000000001</c:v>
                </c:pt>
                <c:pt idx="2">
                  <c:v>6.0039999999999996</c:v>
                </c:pt>
                <c:pt idx="3">
                  <c:v>5.9809999999999999</c:v>
                </c:pt>
                <c:pt idx="4">
                  <c:v>6.0220000000000002</c:v>
                </c:pt>
                <c:pt idx="5">
                  <c:v>6.0270000000000001</c:v>
                </c:pt>
                <c:pt idx="6">
                  <c:v>6.0949999999999998</c:v>
                </c:pt>
                <c:pt idx="7">
                  <c:v>6.1189999999999998</c:v>
                </c:pt>
                <c:pt idx="8">
                  <c:v>6.125</c:v>
                </c:pt>
                <c:pt idx="9">
                  <c:v>6.133</c:v>
                </c:pt>
                <c:pt idx="10">
                  <c:v>6.141</c:v>
                </c:pt>
                <c:pt idx="11">
                  <c:v>6.149</c:v>
                </c:pt>
                <c:pt idx="12">
                  <c:v>6.157</c:v>
                </c:pt>
                <c:pt idx="13">
                  <c:v>6.16</c:v>
                </c:pt>
                <c:pt idx="14">
                  <c:v>6.1449999999999996</c:v>
                </c:pt>
                <c:pt idx="15">
                  <c:v>6.1529999999999996</c:v>
                </c:pt>
                <c:pt idx="16">
                  <c:v>6.16</c:v>
                </c:pt>
                <c:pt idx="17">
                  <c:v>6.1559999999999997</c:v>
                </c:pt>
                <c:pt idx="18">
                  <c:v>6.1509999999999998</c:v>
                </c:pt>
                <c:pt idx="19">
                  <c:v>6.1449999999999996</c:v>
                </c:pt>
                <c:pt idx="20">
                  <c:v>6.14</c:v>
                </c:pt>
                <c:pt idx="21">
                  <c:v>6.1369999999999996</c:v>
                </c:pt>
                <c:pt idx="22">
                  <c:v>6.1349999999999998</c:v>
                </c:pt>
                <c:pt idx="23">
                  <c:v>6.1360000000000001</c:v>
                </c:pt>
                <c:pt idx="24">
                  <c:v>6.141</c:v>
                </c:pt>
                <c:pt idx="25">
                  <c:v>6.1520000000000001</c:v>
                </c:pt>
                <c:pt idx="26">
                  <c:v>6.1710000000000003</c:v>
                </c:pt>
                <c:pt idx="27">
                  <c:v>6.1970000000000001</c:v>
                </c:pt>
                <c:pt idx="28">
                  <c:v>6.2149999999999999</c:v>
                </c:pt>
                <c:pt idx="29">
                  <c:v>6.2149999999999999</c:v>
                </c:pt>
                <c:pt idx="30">
                  <c:v>6.2149999999999999</c:v>
                </c:pt>
                <c:pt idx="31">
                  <c:v>6.1929999999999996</c:v>
                </c:pt>
                <c:pt idx="32">
                  <c:v>6.1619999999999999</c:v>
                </c:pt>
                <c:pt idx="33">
                  <c:v>6.1269999999999998</c:v>
                </c:pt>
                <c:pt idx="34">
                  <c:v>6.09</c:v>
                </c:pt>
                <c:pt idx="35">
                  <c:v>6.0529999999999999</c:v>
                </c:pt>
                <c:pt idx="36">
                  <c:v>6.016</c:v>
                </c:pt>
                <c:pt idx="37">
                  <c:v>5.9820000000000002</c:v>
                </c:pt>
                <c:pt idx="38">
                  <c:v>5.952</c:v>
                </c:pt>
                <c:pt idx="39">
                  <c:v>5.9749999999999996</c:v>
                </c:pt>
                <c:pt idx="40">
                  <c:v>6.0149999999999997</c:v>
                </c:pt>
                <c:pt idx="41">
                  <c:v>6.0419999999999998</c:v>
                </c:pt>
                <c:pt idx="42">
                  <c:v>6.0339999999999998</c:v>
                </c:pt>
                <c:pt idx="43">
                  <c:v>5.9889999999999999</c:v>
                </c:pt>
                <c:pt idx="44">
                  <c:v>5.9109999999999996</c:v>
                </c:pt>
                <c:pt idx="45">
                  <c:v>5.899</c:v>
                </c:pt>
                <c:pt idx="46">
                  <c:v>5.9589999999999996</c:v>
                </c:pt>
                <c:pt idx="47">
                  <c:v>6.0250000000000004</c:v>
                </c:pt>
                <c:pt idx="48">
                  <c:v>6.0910000000000002</c:v>
                </c:pt>
                <c:pt idx="49">
                  <c:v>6.1559999999999997</c:v>
                </c:pt>
                <c:pt idx="50">
                  <c:v>6.17</c:v>
                </c:pt>
                <c:pt idx="51">
                  <c:v>6.1719999999999997</c:v>
                </c:pt>
                <c:pt idx="52">
                  <c:v>6.1749999999999998</c:v>
                </c:pt>
                <c:pt idx="53">
                  <c:v>6.1779999999999999</c:v>
                </c:pt>
                <c:pt idx="54">
                  <c:v>6.18</c:v>
                </c:pt>
                <c:pt idx="55">
                  <c:v>6.1820000000000004</c:v>
                </c:pt>
                <c:pt idx="56">
                  <c:v>6.1829999999999998</c:v>
                </c:pt>
                <c:pt idx="57">
                  <c:v>6.1630000000000003</c:v>
                </c:pt>
                <c:pt idx="58">
                  <c:v>6.1150000000000002</c:v>
                </c:pt>
                <c:pt idx="59">
                  <c:v>6.0640000000000001</c:v>
                </c:pt>
                <c:pt idx="60">
                  <c:v>6.0289999999999999</c:v>
                </c:pt>
                <c:pt idx="61">
                  <c:v>6.0289999999999999</c:v>
                </c:pt>
                <c:pt idx="62">
                  <c:v>6.0590000000000002</c:v>
                </c:pt>
                <c:pt idx="63">
                  <c:v>6.1050000000000004</c:v>
                </c:pt>
                <c:pt idx="64">
                  <c:v>6.1559999999999997</c:v>
                </c:pt>
                <c:pt idx="65">
                  <c:v>6.0860000000000003</c:v>
                </c:pt>
                <c:pt idx="66">
                  <c:v>6.0309999999999997</c:v>
                </c:pt>
                <c:pt idx="67">
                  <c:v>6.0389999999999997</c:v>
                </c:pt>
                <c:pt idx="68">
                  <c:v>6.0430000000000001</c:v>
                </c:pt>
                <c:pt idx="69">
                  <c:v>6.0250000000000004</c:v>
                </c:pt>
                <c:pt idx="70">
                  <c:v>6.0090000000000003</c:v>
                </c:pt>
                <c:pt idx="71">
                  <c:v>6.0179999999999998</c:v>
                </c:pt>
                <c:pt idx="72">
                  <c:v>6.0380000000000003</c:v>
                </c:pt>
                <c:pt idx="73">
                  <c:v>6.0460000000000003</c:v>
                </c:pt>
                <c:pt idx="74">
                  <c:v>6.0469999999999997</c:v>
                </c:pt>
                <c:pt idx="75">
                  <c:v>6.048</c:v>
                </c:pt>
                <c:pt idx="76">
                  <c:v>6.05</c:v>
                </c:pt>
                <c:pt idx="77">
                  <c:v>6.0519999999999996</c:v>
                </c:pt>
                <c:pt idx="78">
                  <c:v>6.0549999999999997</c:v>
                </c:pt>
                <c:pt idx="79">
                  <c:v>6.0659999999999998</c:v>
                </c:pt>
                <c:pt idx="80">
                  <c:v>6.1</c:v>
                </c:pt>
                <c:pt idx="81">
                  <c:v>6.0810000000000004</c:v>
                </c:pt>
                <c:pt idx="82">
                  <c:v>6.0819999999999999</c:v>
                </c:pt>
                <c:pt idx="83">
                  <c:v>6.0890000000000004</c:v>
                </c:pt>
                <c:pt idx="84">
                  <c:v>6.0940000000000003</c:v>
                </c:pt>
                <c:pt idx="85">
                  <c:v>6.0940000000000003</c:v>
                </c:pt>
                <c:pt idx="86">
                  <c:v>6.0940000000000003</c:v>
                </c:pt>
                <c:pt idx="87">
                  <c:v>6.0869999999999997</c:v>
                </c:pt>
                <c:pt idx="88">
                  <c:v>6.07</c:v>
                </c:pt>
                <c:pt idx="89">
                  <c:v>6.0419999999999998</c:v>
                </c:pt>
                <c:pt idx="90">
                  <c:v>6.0069999999999997</c:v>
                </c:pt>
                <c:pt idx="91">
                  <c:v>5.99</c:v>
                </c:pt>
                <c:pt idx="92">
                  <c:v>6.0140000000000002</c:v>
                </c:pt>
                <c:pt idx="93">
                  <c:v>6.0449999999999999</c:v>
                </c:pt>
                <c:pt idx="94">
                  <c:v>6.08</c:v>
                </c:pt>
                <c:pt idx="95">
                  <c:v>6.1159999999999997</c:v>
                </c:pt>
                <c:pt idx="96">
                  <c:v>6.149</c:v>
                </c:pt>
                <c:pt idx="97">
                  <c:v>6.173</c:v>
                </c:pt>
                <c:pt idx="98">
                  <c:v>6.1829999999999998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B-EE52-4DC2-A82B-4BFAE80DFB88}"/>
            </c:ext>
          </c:extLst>
        </c:ser>
        <c:ser>
          <c:idx val="28"/>
          <c:order val="28"/>
          <c:tx>
            <c:v>band 28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Data'!$AC$1:$AC$99</c:f>
              <c:numCache>
                <c:formatCode>General</c:formatCode>
                <c:ptCount val="99"/>
                <c:pt idx="0">
                  <c:v>6.0519999999999996</c:v>
                </c:pt>
                <c:pt idx="1">
                  <c:v>6.0529999999999999</c:v>
                </c:pt>
                <c:pt idx="2">
                  <c:v>6.0780000000000003</c:v>
                </c:pt>
                <c:pt idx="3">
                  <c:v>6.0839999999999996</c:v>
                </c:pt>
                <c:pt idx="4">
                  <c:v>6.0529999999999999</c:v>
                </c:pt>
                <c:pt idx="5">
                  <c:v>6.06</c:v>
                </c:pt>
                <c:pt idx="6">
                  <c:v>6.101</c:v>
                </c:pt>
                <c:pt idx="7">
                  <c:v>6.125</c:v>
                </c:pt>
                <c:pt idx="8">
                  <c:v>6.15</c:v>
                </c:pt>
                <c:pt idx="9">
                  <c:v>6.1719999999999997</c:v>
                </c:pt>
                <c:pt idx="10">
                  <c:v>6.1890000000000001</c:v>
                </c:pt>
                <c:pt idx="11">
                  <c:v>6.202</c:v>
                </c:pt>
                <c:pt idx="12">
                  <c:v>6.2</c:v>
                </c:pt>
                <c:pt idx="13">
                  <c:v>6.1619999999999999</c:v>
                </c:pt>
                <c:pt idx="14">
                  <c:v>6.1639999999999997</c:v>
                </c:pt>
                <c:pt idx="15">
                  <c:v>6.1630000000000003</c:v>
                </c:pt>
                <c:pt idx="16">
                  <c:v>6.1760000000000002</c:v>
                </c:pt>
                <c:pt idx="17">
                  <c:v>6.2069999999999999</c:v>
                </c:pt>
                <c:pt idx="18">
                  <c:v>6.2089999999999996</c:v>
                </c:pt>
                <c:pt idx="19">
                  <c:v>6.2069999999999999</c:v>
                </c:pt>
                <c:pt idx="20">
                  <c:v>6.2060000000000004</c:v>
                </c:pt>
                <c:pt idx="21">
                  <c:v>6.2080000000000002</c:v>
                </c:pt>
                <c:pt idx="22">
                  <c:v>6.2119999999999997</c:v>
                </c:pt>
                <c:pt idx="23">
                  <c:v>6.2169999999999996</c:v>
                </c:pt>
                <c:pt idx="24">
                  <c:v>6.2240000000000002</c:v>
                </c:pt>
                <c:pt idx="25">
                  <c:v>6.23</c:v>
                </c:pt>
                <c:pt idx="26">
                  <c:v>6.2359999999999998</c:v>
                </c:pt>
                <c:pt idx="27">
                  <c:v>6.23</c:v>
                </c:pt>
                <c:pt idx="28">
                  <c:v>6.22</c:v>
                </c:pt>
                <c:pt idx="29">
                  <c:v>6.22</c:v>
                </c:pt>
                <c:pt idx="30">
                  <c:v>6.218</c:v>
                </c:pt>
                <c:pt idx="31">
                  <c:v>6.2149999999999999</c:v>
                </c:pt>
                <c:pt idx="32">
                  <c:v>6.2149999999999999</c:v>
                </c:pt>
                <c:pt idx="33">
                  <c:v>6.2149999999999999</c:v>
                </c:pt>
                <c:pt idx="34">
                  <c:v>6.2130000000000001</c:v>
                </c:pt>
                <c:pt idx="35">
                  <c:v>6.19</c:v>
                </c:pt>
                <c:pt idx="36">
                  <c:v>6.173</c:v>
                </c:pt>
                <c:pt idx="37">
                  <c:v>6.1589999999999998</c:v>
                </c:pt>
                <c:pt idx="38">
                  <c:v>6.1390000000000002</c:v>
                </c:pt>
                <c:pt idx="39">
                  <c:v>6.1050000000000004</c:v>
                </c:pt>
                <c:pt idx="40">
                  <c:v>6.0720000000000001</c:v>
                </c:pt>
                <c:pt idx="41">
                  <c:v>6.0449999999999999</c:v>
                </c:pt>
                <c:pt idx="42">
                  <c:v>6.0519999999999996</c:v>
                </c:pt>
                <c:pt idx="43">
                  <c:v>6.093</c:v>
                </c:pt>
                <c:pt idx="44">
                  <c:v>6.173</c:v>
                </c:pt>
                <c:pt idx="45">
                  <c:v>6.1829999999999998</c:v>
                </c:pt>
                <c:pt idx="46">
                  <c:v>6.1769999999999996</c:v>
                </c:pt>
                <c:pt idx="47">
                  <c:v>6.173</c:v>
                </c:pt>
                <c:pt idx="48">
                  <c:v>6.17</c:v>
                </c:pt>
                <c:pt idx="49">
                  <c:v>6.1689999999999996</c:v>
                </c:pt>
                <c:pt idx="50">
                  <c:v>6.17</c:v>
                </c:pt>
                <c:pt idx="51">
                  <c:v>6.1719999999999997</c:v>
                </c:pt>
                <c:pt idx="52">
                  <c:v>6.1749999999999998</c:v>
                </c:pt>
                <c:pt idx="53">
                  <c:v>6.1779999999999999</c:v>
                </c:pt>
                <c:pt idx="54">
                  <c:v>6.18</c:v>
                </c:pt>
                <c:pt idx="55">
                  <c:v>6.1820000000000004</c:v>
                </c:pt>
                <c:pt idx="56">
                  <c:v>6.1829999999999998</c:v>
                </c:pt>
                <c:pt idx="57">
                  <c:v>6.1840000000000002</c:v>
                </c:pt>
                <c:pt idx="58">
                  <c:v>6.1890000000000001</c:v>
                </c:pt>
                <c:pt idx="59">
                  <c:v>6.1970000000000001</c:v>
                </c:pt>
                <c:pt idx="60">
                  <c:v>6.21</c:v>
                </c:pt>
                <c:pt idx="61">
                  <c:v>6.2320000000000002</c:v>
                </c:pt>
                <c:pt idx="62">
                  <c:v>6.266</c:v>
                </c:pt>
                <c:pt idx="63">
                  <c:v>6.2229999999999999</c:v>
                </c:pt>
                <c:pt idx="64">
                  <c:v>6.1589999999999998</c:v>
                </c:pt>
                <c:pt idx="65">
                  <c:v>6.17</c:v>
                </c:pt>
                <c:pt idx="66">
                  <c:v>6.1310000000000002</c:v>
                </c:pt>
                <c:pt idx="67">
                  <c:v>6.093</c:v>
                </c:pt>
                <c:pt idx="68">
                  <c:v>6.0570000000000004</c:v>
                </c:pt>
                <c:pt idx="69">
                  <c:v>6.0449999999999999</c:v>
                </c:pt>
                <c:pt idx="70">
                  <c:v>6.0449999999999999</c:v>
                </c:pt>
                <c:pt idx="71">
                  <c:v>6.0449999999999999</c:v>
                </c:pt>
                <c:pt idx="72">
                  <c:v>6.0460000000000003</c:v>
                </c:pt>
                <c:pt idx="73">
                  <c:v>6.06</c:v>
                </c:pt>
                <c:pt idx="74">
                  <c:v>6.0830000000000002</c:v>
                </c:pt>
                <c:pt idx="75">
                  <c:v>6.1040000000000001</c:v>
                </c:pt>
                <c:pt idx="76">
                  <c:v>6.1239999999999997</c:v>
                </c:pt>
                <c:pt idx="77">
                  <c:v>6.1420000000000003</c:v>
                </c:pt>
                <c:pt idx="78">
                  <c:v>6.157</c:v>
                </c:pt>
                <c:pt idx="79">
                  <c:v>6.1559999999999997</c:v>
                </c:pt>
                <c:pt idx="80">
                  <c:v>6.1130000000000004</c:v>
                </c:pt>
                <c:pt idx="81">
                  <c:v>6.1360000000000001</c:v>
                </c:pt>
                <c:pt idx="82">
                  <c:v>6.1740000000000004</c:v>
                </c:pt>
                <c:pt idx="83">
                  <c:v>6.1580000000000004</c:v>
                </c:pt>
                <c:pt idx="84">
                  <c:v>6.1479999999999997</c:v>
                </c:pt>
                <c:pt idx="85">
                  <c:v>6.1479999999999997</c:v>
                </c:pt>
                <c:pt idx="86">
                  <c:v>6.149</c:v>
                </c:pt>
                <c:pt idx="87">
                  <c:v>6.1509999999999998</c:v>
                </c:pt>
                <c:pt idx="88">
                  <c:v>6.1539999999999999</c:v>
                </c:pt>
                <c:pt idx="89">
                  <c:v>6.157</c:v>
                </c:pt>
                <c:pt idx="90">
                  <c:v>6.1609999999999996</c:v>
                </c:pt>
                <c:pt idx="91">
                  <c:v>6.165</c:v>
                </c:pt>
                <c:pt idx="92">
                  <c:v>6.1689999999999996</c:v>
                </c:pt>
                <c:pt idx="93">
                  <c:v>6.173</c:v>
                </c:pt>
                <c:pt idx="94">
                  <c:v>6.1760000000000002</c:v>
                </c:pt>
                <c:pt idx="95">
                  <c:v>6.1790000000000003</c:v>
                </c:pt>
                <c:pt idx="96">
                  <c:v>6.181</c:v>
                </c:pt>
                <c:pt idx="97">
                  <c:v>6.1829999999999998</c:v>
                </c:pt>
                <c:pt idx="98">
                  <c:v>6.1829999999999998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C-EE52-4DC2-A82B-4BFAE80DFB88}"/>
            </c:ext>
          </c:extLst>
        </c:ser>
        <c:ser>
          <c:idx val="29"/>
          <c:order val="29"/>
          <c:tx>
            <c:v>band 29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Data'!$AD$1:$AD$99</c:f>
              <c:numCache>
                <c:formatCode>General</c:formatCode>
                <c:ptCount val="99"/>
                <c:pt idx="0">
                  <c:v>6.1520000000000001</c:v>
                </c:pt>
                <c:pt idx="1">
                  <c:v>6.141</c:v>
                </c:pt>
                <c:pt idx="2">
                  <c:v>6.1150000000000002</c:v>
                </c:pt>
                <c:pt idx="3">
                  <c:v>6.0919999999999996</c:v>
                </c:pt>
                <c:pt idx="4">
                  <c:v>6.101</c:v>
                </c:pt>
                <c:pt idx="5">
                  <c:v>6.1070000000000002</c:v>
                </c:pt>
                <c:pt idx="6">
                  <c:v>6.1130000000000004</c:v>
                </c:pt>
                <c:pt idx="7">
                  <c:v>6.1909999999999998</c:v>
                </c:pt>
                <c:pt idx="8">
                  <c:v>6.2789999999999999</c:v>
                </c:pt>
                <c:pt idx="9">
                  <c:v>6.3159999999999998</c:v>
                </c:pt>
                <c:pt idx="10">
                  <c:v>6.2910000000000004</c:v>
                </c:pt>
                <c:pt idx="11">
                  <c:v>6.2489999999999997</c:v>
                </c:pt>
                <c:pt idx="12">
                  <c:v>6.2110000000000003</c:v>
                </c:pt>
                <c:pt idx="13">
                  <c:v>6.2169999999999996</c:v>
                </c:pt>
                <c:pt idx="14">
                  <c:v>6.218</c:v>
                </c:pt>
                <c:pt idx="15">
                  <c:v>6.218</c:v>
                </c:pt>
                <c:pt idx="16">
                  <c:v>6.2149999999999999</c:v>
                </c:pt>
                <c:pt idx="17">
                  <c:v>6.2119999999999997</c:v>
                </c:pt>
                <c:pt idx="18">
                  <c:v>6.2409999999999997</c:v>
                </c:pt>
                <c:pt idx="19">
                  <c:v>6.274</c:v>
                </c:pt>
                <c:pt idx="20">
                  <c:v>6.3010000000000002</c:v>
                </c:pt>
                <c:pt idx="21">
                  <c:v>6.3209999999999997</c:v>
                </c:pt>
                <c:pt idx="22">
                  <c:v>6.33</c:v>
                </c:pt>
                <c:pt idx="23">
                  <c:v>6.327</c:v>
                </c:pt>
                <c:pt idx="24">
                  <c:v>6.3109999999999999</c:v>
                </c:pt>
                <c:pt idx="25">
                  <c:v>6.2850000000000001</c:v>
                </c:pt>
                <c:pt idx="26">
                  <c:v>6.2549999999999999</c:v>
                </c:pt>
                <c:pt idx="27">
                  <c:v>6.24</c:v>
                </c:pt>
                <c:pt idx="28">
                  <c:v>6.2409999999999997</c:v>
                </c:pt>
                <c:pt idx="29">
                  <c:v>6.2350000000000003</c:v>
                </c:pt>
                <c:pt idx="30">
                  <c:v>6.2210000000000001</c:v>
                </c:pt>
                <c:pt idx="31">
                  <c:v>6.2210000000000001</c:v>
                </c:pt>
                <c:pt idx="32">
                  <c:v>6.22</c:v>
                </c:pt>
                <c:pt idx="33">
                  <c:v>6.22</c:v>
                </c:pt>
                <c:pt idx="34">
                  <c:v>6.2149999999999999</c:v>
                </c:pt>
                <c:pt idx="35">
                  <c:v>6.2149999999999999</c:v>
                </c:pt>
                <c:pt idx="36">
                  <c:v>6.202</c:v>
                </c:pt>
                <c:pt idx="37">
                  <c:v>6.1719999999999997</c:v>
                </c:pt>
                <c:pt idx="38">
                  <c:v>6.149</c:v>
                </c:pt>
                <c:pt idx="39">
                  <c:v>6.1440000000000001</c:v>
                </c:pt>
                <c:pt idx="40">
                  <c:v>6.1429999999999998</c:v>
                </c:pt>
                <c:pt idx="41">
                  <c:v>6.1470000000000002</c:v>
                </c:pt>
                <c:pt idx="42">
                  <c:v>6.1520000000000001</c:v>
                </c:pt>
                <c:pt idx="43">
                  <c:v>6.1970000000000001</c:v>
                </c:pt>
                <c:pt idx="44">
                  <c:v>6.19</c:v>
                </c:pt>
                <c:pt idx="45">
                  <c:v>6.1829999999999998</c:v>
                </c:pt>
                <c:pt idx="46">
                  <c:v>6.1769999999999996</c:v>
                </c:pt>
                <c:pt idx="47">
                  <c:v>6.173</c:v>
                </c:pt>
                <c:pt idx="48">
                  <c:v>6.17</c:v>
                </c:pt>
                <c:pt idx="49">
                  <c:v>6.1689999999999996</c:v>
                </c:pt>
                <c:pt idx="50">
                  <c:v>6.2169999999999996</c:v>
                </c:pt>
                <c:pt idx="51">
                  <c:v>6.2729999999999997</c:v>
                </c:pt>
                <c:pt idx="52">
                  <c:v>6.28</c:v>
                </c:pt>
                <c:pt idx="53">
                  <c:v>6.282</c:v>
                </c:pt>
                <c:pt idx="54">
                  <c:v>6.2839999999999998</c:v>
                </c:pt>
                <c:pt idx="55">
                  <c:v>6.2839999999999998</c:v>
                </c:pt>
                <c:pt idx="56">
                  <c:v>6.2850000000000001</c:v>
                </c:pt>
                <c:pt idx="57">
                  <c:v>6.2869999999999999</c:v>
                </c:pt>
                <c:pt idx="58">
                  <c:v>6.2960000000000003</c:v>
                </c:pt>
                <c:pt idx="59">
                  <c:v>6.3120000000000003</c:v>
                </c:pt>
                <c:pt idx="60">
                  <c:v>6.3289999999999997</c:v>
                </c:pt>
                <c:pt idx="61">
                  <c:v>6.3179999999999996</c:v>
                </c:pt>
                <c:pt idx="62">
                  <c:v>6.28</c:v>
                </c:pt>
                <c:pt idx="63">
                  <c:v>6.2539999999999996</c:v>
                </c:pt>
                <c:pt idx="64">
                  <c:v>6.2110000000000003</c:v>
                </c:pt>
                <c:pt idx="65">
                  <c:v>6.2149999999999999</c:v>
                </c:pt>
                <c:pt idx="66">
                  <c:v>6.2510000000000003</c:v>
                </c:pt>
                <c:pt idx="67">
                  <c:v>6.21</c:v>
                </c:pt>
                <c:pt idx="68">
                  <c:v>6.1379999999999999</c:v>
                </c:pt>
                <c:pt idx="69">
                  <c:v>6.0730000000000004</c:v>
                </c:pt>
                <c:pt idx="70">
                  <c:v>6.0449999999999999</c:v>
                </c:pt>
                <c:pt idx="71">
                  <c:v>6.06</c:v>
                </c:pt>
                <c:pt idx="72">
                  <c:v>6.0970000000000004</c:v>
                </c:pt>
                <c:pt idx="73">
                  <c:v>6.1459999999999999</c:v>
                </c:pt>
                <c:pt idx="74">
                  <c:v>6.2</c:v>
                </c:pt>
                <c:pt idx="75">
                  <c:v>6.2560000000000002</c:v>
                </c:pt>
                <c:pt idx="76">
                  <c:v>6.2880000000000003</c:v>
                </c:pt>
                <c:pt idx="77">
                  <c:v>6.2430000000000003</c:v>
                </c:pt>
                <c:pt idx="78">
                  <c:v>6.1989999999999998</c:v>
                </c:pt>
                <c:pt idx="79">
                  <c:v>6.17</c:v>
                </c:pt>
                <c:pt idx="80">
                  <c:v>6.18</c:v>
                </c:pt>
                <c:pt idx="81">
                  <c:v>6.1890000000000001</c:v>
                </c:pt>
                <c:pt idx="82">
                  <c:v>6.1859999999999999</c:v>
                </c:pt>
                <c:pt idx="83">
                  <c:v>6.1980000000000004</c:v>
                </c:pt>
                <c:pt idx="84">
                  <c:v>6.1989999999999998</c:v>
                </c:pt>
                <c:pt idx="85">
                  <c:v>6.2060000000000004</c:v>
                </c:pt>
                <c:pt idx="86">
                  <c:v>6.2240000000000002</c:v>
                </c:pt>
                <c:pt idx="87">
                  <c:v>6.2450000000000001</c:v>
                </c:pt>
                <c:pt idx="88">
                  <c:v>6.266</c:v>
                </c:pt>
                <c:pt idx="89">
                  <c:v>6.2880000000000003</c:v>
                </c:pt>
                <c:pt idx="90">
                  <c:v>6.3090000000000002</c:v>
                </c:pt>
                <c:pt idx="91">
                  <c:v>6.3230000000000004</c:v>
                </c:pt>
                <c:pt idx="92">
                  <c:v>6.3159999999999998</c:v>
                </c:pt>
                <c:pt idx="93">
                  <c:v>6.3079999999999998</c:v>
                </c:pt>
                <c:pt idx="94">
                  <c:v>6.3010000000000002</c:v>
                </c:pt>
                <c:pt idx="95">
                  <c:v>6.2939999999999996</c:v>
                </c:pt>
                <c:pt idx="96">
                  <c:v>6.2889999999999997</c:v>
                </c:pt>
                <c:pt idx="97">
                  <c:v>6.2859999999999996</c:v>
                </c:pt>
                <c:pt idx="98">
                  <c:v>6.2850000000000001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D-EE52-4DC2-A82B-4BFAE80DFB88}"/>
            </c:ext>
          </c:extLst>
        </c:ser>
        <c:ser>
          <c:idx val="30"/>
          <c:order val="30"/>
          <c:tx>
            <c:v>band 30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Data'!$AE$1:$AE$99</c:f>
              <c:numCache>
                <c:formatCode>General</c:formatCode>
                <c:ptCount val="99"/>
                <c:pt idx="0">
                  <c:v>6.2030000000000003</c:v>
                </c:pt>
                <c:pt idx="1">
                  <c:v>6.2069999999999999</c:v>
                </c:pt>
                <c:pt idx="2">
                  <c:v>6.2160000000000002</c:v>
                </c:pt>
                <c:pt idx="3">
                  <c:v>6.23</c:v>
                </c:pt>
                <c:pt idx="4">
                  <c:v>6.25</c:v>
                </c:pt>
                <c:pt idx="5">
                  <c:v>6.2770000000000001</c:v>
                </c:pt>
                <c:pt idx="6">
                  <c:v>6.3109999999999999</c:v>
                </c:pt>
                <c:pt idx="7">
                  <c:v>6.3520000000000003</c:v>
                </c:pt>
                <c:pt idx="8">
                  <c:v>6.3559999999999999</c:v>
                </c:pt>
                <c:pt idx="9">
                  <c:v>6.3879999999999999</c:v>
                </c:pt>
                <c:pt idx="10">
                  <c:v>6.4580000000000002</c:v>
                </c:pt>
                <c:pt idx="11">
                  <c:v>6.5170000000000003</c:v>
                </c:pt>
                <c:pt idx="12">
                  <c:v>6.5590000000000002</c:v>
                </c:pt>
                <c:pt idx="13">
                  <c:v>6.5839999999999996</c:v>
                </c:pt>
                <c:pt idx="14">
                  <c:v>6.5919999999999996</c:v>
                </c:pt>
                <c:pt idx="15">
                  <c:v>6.585</c:v>
                </c:pt>
                <c:pt idx="16">
                  <c:v>6.5650000000000004</c:v>
                </c:pt>
                <c:pt idx="17">
                  <c:v>6.5339999999999998</c:v>
                </c:pt>
                <c:pt idx="18">
                  <c:v>6.4950000000000001</c:v>
                </c:pt>
                <c:pt idx="19">
                  <c:v>6.4509999999999996</c:v>
                </c:pt>
                <c:pt idx="20">
                  <c:v>6.4080000000000004</c:v>
                </c:pt>
                <c:pt idx="21">
                  <c:v>6.3710000000000004</c:v>
                </c:pt>
                <c:pt idx="22">
                  <c:v>6.3449999999999998</c:v>
                </c:pt>
                <c:pt idx="23">
                  <c:v>6.33</c:v>
                </c:pt>
                <c:pt idx="24">
                  <c:v>6.3250000000000002</c:v>
                </c:pt>
                <c:pt idx="25">
                  <c:v>6.3239999999999998</c:v>
                </c:pt>
                <c:pt idx="26">
                  <c:v>6.3259999999999996</c:v>
                </c:pt>
                <c:pt idx="27">
                  <c:v>6.3179999999999996</c:v>
                </c:pt>
                <c:pt idx="28">
                  <c:v>6.29</c:v>
                </c:pt>
                <c:pt idx="29">
                  <c:v>6.29</c:v>
                </c:pt>
                <c:pt idx="30">
                  <c:v>6.29</c:v>
                </c:pt>
                <c:pt idx="31">
                  <c:v>6.2859999999999996</c:v>
                </c:pt>
                <c:pt idx="32">
                  <c:v>6.2649999999999997</c:v>
                </c:pt>
                <c:pt idx="33">
                  <c:v>6.2380000000000004</c:v>
                </c:pt>
                <c:pt idx="34">
                  <c:v>6.218</c:v>
                </c:pt>
                <c:pt idx="35">
                  <c:v>6.2160000000000002</c:v>
                </c:pt>
                <c:pt idx="36">
                  <c:v>6.2140000000000004</c:v>
                </c:pt>
                <c:pt idx="37">
                  <c:v>6.2110000000000003</c:v>
                </c:pt>
                <c:pt idx="38">
                  <c:v>6.2089999999999996</c:v>
                </c:pt>
                <c:pt idx="39">
                  <c:v>6.2060000000000004</c:v>
                </c:pt>
                <c:pt idx="40">
                  <c:v>6.2050000000000001</c:v>
                </c:pt>
                <c:pt idx="41">
                  <c:v>6.2030000000000003</c:v>
                </c:pt>
                <c:pt idx="42">
                  <c:v>6.2030000000000003</c:v>
                </c:pt>
                <c:pt idx="43">
                  <c:v>6.1980000000000004</c:v>
                </c:pt>
                <c:pt idx="44">
                  <c:v>6.19</c:v>
                </c:pt>
                <c:pt idx="45">
                  <c:v>6.2389999999999999</c:v>
                </c:pt>
                <c:pt idx="46">
                  <c:v>6.2469999999999999</c:v>
                </c:pt>
                <c:pt idx="47">
                  <c:v>6.2549999999999999</c:v>
                </c:pt>
                <c:pt idx="48">
                  <c:v>6.2619999999999996</c:v>
                </c:pt>
                <c:pt idx="49">
                  <c:v>6.2679999999999998</c:v>
                </c:pt>
                <c:pt idx="50">
                  <c:v>6.274</c:v>
                </c:pt>
                <c:pt idx="51">
                  <c:v>6.2779999999999996</c:v>
                </c:pt>
                <c:pt idx="52">
                  <c:v>6.28</c:v>
                </c:pt>
                <c:pt idx="53">
                  <c:v>6.282</c:v>
                </c:pt>
                <c:pt idx="54">
                  <c:v>6.2839999999999998</c:v>
                </c:pt>
                <c:pt idx="55">
                  <c:v>6.2839999999999998</c:v>
                </c:pt>
                <c:pt idx="56">
                  <c:v>6.2850000000000001</c:v>
                </c:pt>
                <c:pt idx="57">
                  <c:v>6.2889999999999997</c:v>
                </c:pt>
                <c:pt idx="58">
                  <c:v>6.3019999999999996</c:v>
                </c:pt>
                <c:pt idx="59">
                  <c:v>6.319</c:v>
                </c:pt>
                <c:pt idx="60">
                  <c:v>6.3319999999999999</c:v>
                </c:pt>
                <c:pt idx="61">
                  <c:v>6.3330000000000002</c:v>
                </c:pt>
                <c:pt idx="62">
                  <c:v>6.298</c:v>
                </c:pt>
                <c:pt idx="63">
                  <c:v>6.3150000000000004</c:v>
                </c:pt>
                <c:pt idx="64">
                  <c:v>6.3780000000000001</c:v>
                </c:pt>
                <c:pt idx="65">
                  <c:v>6.39</c:v>
                </c:pt>
                <c:pt idx="66">
                  <c:v>6.3449999999999998</c:v>
                </c:pt>
                <c:pt idx="67">
                  <c:v>6.37</c:v>
                </c:pt>
                <c:pt idx="68">
                  <c:v>6.415</c:v>
                </c:pt>
                <c:pt idx="69">
                  <c:v>6.4480000000000004</c:v>
                </c:pt>
                <c:pt idx="70">
                  <c:v>6.46</c:v>
                </c:pt>
                <c:pt idx="71">
                  <c:v>6.4539999999999997</c:v>
                </c:pt>
                <c:pt idx="72">
                  <c:v>6.4359999999999999</c:v>
                </c:pt>
                <c:pt idx="73">
                  <c:v>6.4089999999999998</c:v>
                </c:pt>
                <c:pt idx="74">
                  <c:v>6.3730000000000002</c:v>
                </c:pt>
                <c:pt idx="75">
                  <c:v>6.3319999999999999</c:v>
                </c:pt>
                <c:pt idx="76">
                  <c:v>6.3109999999999999</c:v>
                </c:pt>
                <c:pt idx="77">
                  <c:v>6.3650000000000002</c:v>
                </c:pt>
                <c:pt idx="78">
                  <c:v>6.3929999999999998</c:v>
                </c:pt>
                <c:pt idx="79">
                  <c:v>6.3339999999999996</c:v>
                </c:pt>
                <c:pt idx="80">
                  <c:v>6.2770000000000001</c:v>
                </c:pt>
                <c:pt idx="81">
                  <c:v>6.226</c:v>
                </c:pt>
                <c:pt idx="82">
                  <c:v>6.194</c:v>
                </c:pt>
                <c:pt idx="83">
                  <c:v>6.2119999999999997</c:v>
                </c:pt>
                <c:pt idx="84">
                  <c:v>6.2329999999999997</c:v>
                </c:pt>
                <c:pt idx="85">
                  <c:v>6.2359999999999998</c:v>
                </c:pt>
                <c:pt idx="86">
                  <c:v>6.2460000000000004</c:v>
                </c:pt>
                <c:pt idx="87">
                  <c:v>6.266</c:v>
                </c:pt>
                <c:pt idx="88">
                  <c:v>6.2939999999999996</c:v>
                </c:pt>
                <c:pt idx="89">
                  <c:v>6.3230000000000004</c:v>
                </c:pt>
                <c:pt idx="90">
                  <c:v>6.3310000000000004</c:v>
                </c:pt>
                <c:pt idx="91">
                  <c:v>6.3239999999999998</c:v>
                </c:pt>
                <c:pt idx="92">
                  <c:v>6.3280000000000003</c:v>
                </c:pt>
                <c:pt idx="93">
                  <c:v>6.3239999999999998</c:v>
                </c:pt>
                <c:pt idx="94">
                  <c:v>6.3150000000000004</c:v>
                </c:pt>
                <c:pt idx="95">
                  <c:v>6.3040000000000003</c:v>
                </c:pt>
                <c:pt idx="96">
                  <c:v>6.2939999999999996</c:v>
                </c:pt>
                <c:pt idx="97">
                  <c:v>6.2869999999999999</c:v>
                </c:pt>
                <c:pt idx="98">
                  <c:v>6.2850000000000001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E-EE52-4DC2-A82B-4BFAE80DFB88}"/>
            </c:ext>
          </c:extLst>
        </c:ser>
        <c:ser>
          <c:idx val="31"/>
          <c:order val="31"/>
          <c:tx>
            <c:v>band 31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Data'!$AF$1:$AF$99</c:f>
              <c:numCache>
                <c:formatCode>General</c:formatCode>
                <c:ptCount val="99"/>
                <c:pt idx="0">
                  <c:v>6.2030000000000003</c:v>
                </c:pt>
                <c:pt idx="1">
                  <c:v>6.2210000000000001</c:v>
                </c:pt>
                <c:pt idx="2">
                  <c:v>6.2569999999999997</c:v>
                </c:pt>
                <c:pt idx="3">
                  <c:v>6.2939999999999996</c:v>
                </c:pt>
                <c:pt idx="4">
                  <c:v>6.3230000000000004</c:v>
                </c:pt>
                <c:pt idx="5">
                  <c:v>6.343</c:v>
                </c:pt>
                <c:pt idx="6">
                  <c:v>6.3550000000000004</c:v>
                </c:pt>
                <c:pt idx="7">
                  <c:v>6.3579999999999997</c:v>
                </c:pt>
                <c:pt idx="8">
                  <c:v>6.3979999999999997</c:v>
                </c:pt>
                <c:pt idx="9">
                  <c:v>6.4450000000000003</c:v>
                </c:pt>
                <c:pt idx="10">
                  <c:v>6.492</c:v>
                </c:pt>
                <c:pt idx="11">
                  <c:v>6.5330000000000004</c:v>
                </c:pt>
                <c:pt idx="12">
                  <c:v>6.5650000000000004</c:v>
                </c:pt>
                <c:pt idx="13">
                  <c:v>6.585</c:v>
                </c:pt>
                <c:pt idx="14">
                  <c:v>6.5919999999999996</c:v>
                </c:pt>
                <c:pt idx="15">
                  <c:v>6.5910000000000002</c:v>
                </c:pt>
                <c:pt idx="16">
                  <c:v>6.59</c:v>
                </c:pt>
                <c:pt idx="17">
                  <c:v>6.5869999999999997</c:v>
                </c:pt>
                <c:pt idx="18">
                  <c:v>6.5830000000000002</c:v>
                </c:pt>
                <c:pt idx="19">
                  <c:v>6.5780000000000003</c:v>
                </c:pt>
                <c:pt idx="20">
                  <c:v>6.5730000000000004</c:v>
                </c:pt>
                <c:pt idx="21">
                  <c:v>6.5679999999999996</c:v>
                </c:pt>
                <c:pt idx="22">
                  <c:v>6.5650000000000004</c:v>
                </c:pt>
                <c:pt idx="23">
                  <c:v>6.54</c:v>
                </c:pt>
                <c:pt idx="24">
                  <c:v>6.4850000000000003</c:v>
                </c:pt>
                <c:pt idx="25">
                  <c:v>6.4279999999999999</c:v>
                </c:pt>
                <c:pt idx="26">
                  <c:v>6.37</c:v>
                </c:pt>
                <c:pt idx="27">
                  <c:v>6.327</c:v>
                </c:pt>
                <c:pt idx="28">
                  <c:v>6.3280000000000003</c:v>
                </c:pt>
                <c:pt idx="29">
                  <c:v>6.3230000000000004</c:v>
                </c:pt>
                <c:pt idx="30">
                  <c:v>6.31</c:v>
                </c:pt>
                <c:pt idx="31">
                  <c:v>6.29</c:v>
                </c:pt>
                <c:pt idx="32">
                  <c:v>6.2779999999999996</c:v>
                </c:pt>
                <c:pt idx="33">
                  <c:v>6.266</c:v>
                </c:pt>
                <c:pt idx="34">
                  <c:v>6.2489999999999997</c:v>
                </c:pt>
                <c:pt idx="35">
                  <c:v>6.2270000000000003</c:v>
                </c:pt>
                <c:pt idx="36">
                  <c:v>6.2149999999999999</c:v>
                </c:pt>
                <c:pt idx="37">
                  <c:v>6.2149999999999999</c:v>
                </c:pt>
                <c:pt idx="38">
                  <c:v>6.2149999999999999</c:v>
                </c:pt>
                <c:pt idx="39">
                  <c:v>6.2149999999999999</c:v>
                </c:pt>
                <c:pt idx="40">
                  <c:v>6.2149999999999999</c:v>
                </c:pt>
                <c:pt idx="41">
                  <c:v>6.2140000000000004</c:v>
                </c:pt>
                <c:pt idx="42">
                  <c:v>6.2030000000000003</c:v>
                </c:pt>
                <c:pt idx="43">
                  <c:v>6.1980000000000004</c:v>
                </c:pt>
                <c:pt idx="44">
                  <c:v>6.2290000000000001</c:v>
                </c:pt>
                <c:pt idx="45">
                  <c:v>6.2389999999999999</c:v>
                </c:pt>
                <c:pt idx="46">
                  <c:v>6.2469999999999999</c:v>
                </c:pt>
                <c:pt idx="47">
                  <c:v>6.2549999999999999</c:v>
                </c:pt>
                <c:pt idx="48">
                  <c:v>6.2619999999999996</c:v>
                </c:pt>
                <c:pt idx="49">
                  <c:v>6.2679999999999998</c:v>
                </c:pt>
                <c:pt idx="50">
                  <c:v>6.274</c:v>
                </c:pt>
                <c:pt idx="51">
                  <c:v>6.2779999999999996</c:v>
                </c:pt>
                <c:pt idx="52">
                  <c:v>6.3230000000000004</c:v>
                </c:pt>
                <c:pt idx="53">
                  <c:v>6.3659999999999997</c:v>
                </c:pt>
                <c:pt idx="54">
                  <c:v>6.4</c:v>
                </c:pt>
                <c:pt idx="55">
                  <c:v>6.4219999999999997</c:v>
                </c:pt>
                <c:pt idx="56">
                  <c:v>6.4290000000000003</c:v>
                </c:pt>
                <c:pt idx="57">
                  <c:v>6.4459999999999997</c:v>
                </c:pt>
                <c:pt idx="58">
                  <c:v>6.4809999999999999</c:v>
                </c:pt>
                <c:pt idx="59">
                  <c:v>6.4779999999999998</c:v>
                </c:pt>
                <c:pt idx="60">
                  <c:v>6.4340000000000002</c:v>
                </c:pt>
                <c:pt idx="61">
                  <c:v>6.4249999999999998</c:v>
                </c:pt>
                <c:pt idx="62">
                  <c:v>6.4720000000000004</c:v>
                </c:pt>
                <c:pt idx="63">
                  <c:v>6.4960000000000004</c:v>
                </c:pt>
                <c:pt idx="64">
                  <c:v>6.4470000000000001</c:v>
                </c:pt>
                <c:pt idx="65">
                  <c:v>6.45</c:v>
                </c:pt>
                <c:pt idx="66">
                  <c:v>6.524</c:v>
                </c:pt>
                <c:pt idx="67">
                  <c:v>6.5919999999999996</c:v>
                </c:pt>
                <c:pt idx="68">
                  <c:v>6.6470000000000002</c:v>
                </c:pt>
                <c:pt idx="69">
                  <c:v>6.6829999999999998</c:v>
                </c:pt>
                <c:pt idx="70">
                  <c:v>6.6959999999999997</c:v>
                </c:pt>
                <c:pt idx="71">
                  <c:v>6.69</c:v>
                </c:pt>
                <c:pt idx="72">
                  <c:v>6.6710000000000003</c:v>
                </c:pt>
                <c:pt idx="73">
                  <c:v>6.6420000000000003</c:v>
                </c:pt>
                <c:pt idx="74">
                  <c:v>6.6040000000000001</c:v>
                </c:pt>
                <c:pt idx="75">
                  <c:v>6.5590000000000002</c:v>
                </c:pt>
                <c:pt idx="76">
                  <c:v>6.5069999999999997</c:v>
                </c:pt>
                <c:pt idx="77">
                  <c:v>6.452</c:v>
                </c:pt>
                <c:pt idx="78">
                  <c:v>6.4169999999999998</c:v>
                </c:pt>
                <c:pt idx="79">
                  <c:v>6.468</c:v>
                </c:pt>
                <c:pt idx="80">
                  <c:v>6.516</c:v>
                </c:pt>
                <c:pt idx="81">
                  <c:v>6.4909999999999997</c:v>
                </c:pt>
                <c:pt idx="82">
                  <c:v>6.4290000000000003</c:v>
                </c:pt>
                <c:pt idx="83">
                  <c:v>6.375</c:v>
                </c:pt>
                <c:pt idx="84">
                  <c:v>6.3479999999999999</c:v>
                </c:pt>
                <c:pt idx="85">
                  <c:v>6.3479999999999999</c:v>
                </c:pt>
                <c:pt idx="86">
                  <c:v>6.3470000000000004</c:v>
                </c:pt>
                <c:pt idx="87">
                  <c:v>6.3449999999999998</c:v>
                </c:pt>
                <c:pt idx="88">
                  <c:v>6.3419999999999996</c:v>
                </c:pt>
                <c:pt idx="89">
                  <c:v>6.3369999999999997</c:v>
                </c:pt>
                <c:pt idx="90">
                  <c:v>6.35</c:v>
                </c:pt>
                <c:pt idx="91">
                  <c:v>6.3789999999999996</c:v>
                </c:pt>
                <c:pt idx="92">
                  <c:v>6.41</c:v>
                </c:pt>
                <c:pt idx="93">
                  <c:v>6.444</c:v>
                </c:pt>
                <c:pt idx="94">
                  <c:v>6.48</c:v>
                </c:pt>
                <c:pt idx="95">
                  <c:v>6.4889999999999999</c:v>
                </c:pt>
                <c:pt idx="96">
                  <c:v>6.46</c:v>
                </c:pt>
                <c:pt idx="97">
                  <c:v>6.4379999999999997</c:v>
                </c:pt>
                <c:pt idx="98">
                  <c:v>6.4290000000000003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F-EE52-4DC2-A82B-4BFAE80DFB88}"/>
            </c:ext>
          </c:extLst>
        </c:ser>
        <c:ser>
          <c:idx val="32"/>
          <c:order val="32"/>
          <c:tx>
            <c:v>band 32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Data'!$AG$1:$AG$99</c:f>
              <c:numCache>
                <c:formatCode>General</c:formatCode>
                <c:ptCount val="99"/>
                <c:pt idx="0">
                  <c:v>6.2149999999999999</c:v>
                </c:pt>
                <c:pt idx="1">
                  <c:v>6.2359999999999998</c:v>
                </c:pt>
                <c:pt idx="2">
                  <c:v>6.2969999999999997</c:v>
                </c:pt>
                <c:pt idx="3">
                  <c:v>6.3810000000000002</c:v>
                </c:pt>
                <c:pt idx="4">
                  <c:v>6.468</c:v>
                </c:pt>
                <c:pt idx="5">
                  <c:v>6.55</c:v>
                </c:pt>
                <c:pt idx="6">
                  <c:v>6.62</c:v>
                </c:pt>
                <c:pt idx="7">
                  <c:v>6.6769999999999996</c:v>
                </c:pt>
                <c:pt idx="8">
                  <c:v>6.7190000000000003</c:v>
                </c:pt>
                <c:pt idx="9">
                  <c:v>6.7430000000000003</c:v>
                </c:pt>
                <c:pt idx="10">
                  <c:v>6.7510000000000003</c:v>
                </c:pt>
                <c:pt idx="11">
                  <c:v>6.7549999999999999</c:v>
                </c:pt>
                <c:pt idx="12">
                  <c:v>6.7560000000000002</c:v>
                </c:pt>
                <c:pt idx="13">
                  <c:v>6.7560000000000002</c:v>
                </c:pt>
                <c:pt idx="14">
                  <c:v>6.7560000000000002</c:v>
                </c:pt>
                <c:pt idx="15">
                  <c:v>6.7539999999999996</c:v>
                </c:pt>
                <c:pt idx="16">
                  <c:v>6.7469999999999999</c:v>
                </c:pt>
                <c:pt idx="17">
                  <c:v>6.7370000000000001</c:v>
                </c:pt>
                <c:pt idx="18">
                  <c:v>6.7210000000000001</c:v>
                </c:pt>
                <c:pt idx="19">
                  <c:v>6.6980000000000004</c:v>
                </c:pt>
                <c:pt idx="20">
                  <c:v>6.6689999999999996</c:v>
                </c:pt>
                <c:pt idx="21">
                  <c:v>6.633</c:v>
                </c:pt>
                <c:pt idx="22">
                  <c:v>6.5890000000000004</c:v>
                </c:pt>
                <c:pt idx="23">
                  <c:v>6.5659999999999998</c:v>
                </c:pt>
                <c:pt idx="24">
                  <c:v>6.5709999999999997</c:v>
                </c:pt>
                <c:pt idx="25">
                  <c:v>6.5780000000000003</c:v>
                </c:pt>
                <c:pt idx="26">
                  <c:v>6.5860000000000003</c:v>
                </c:pt>
                <c:pt idx="27">
                  <c:v>6.5910000000000002</c:v>
                </c:pt>
                <c:pt idx="28">
                  <c:v>6.593</c:v>
                </c:pt>
                <c:pt idx="29">
                  <c:v>6.5940000000000003</c:v>
                </c:pt>
                <c:pt idx="30">
                  <c:v>6.5960000000000001</c:v>
                </c:pt>
                <c:pt idx="31">
                  <c:v>6.6</c:v>
                </c:pt>
                <c:pt idx="32">
                  <c:v>6.6050000000000004</c:v>
                </c:pt>
                <c:pt idx="33">
                  <c:v>6.6120000000000001</c:v>
                </c:pt>
                <c:pt idx="34">
                  <c:v>6.5709999999999997</c:v>
                </c:pt>
                <c:pt idx="35">
                  <c:v>6.4989999999999997</c:v>
                </c:pt>
                <c:pt idx="36">
                  <c:v>6.431</c:v>
                </c:pt>
                <c:pt idx="37">
                  <c:v>6.37</c:v>
                </c:pt>
                <c:pt idx="38">
                  <c:v>6.3170000000000002</c:v>
                </c:pt>
                <c:pt idx="39">
                  <c:v>6.2729999999999997</c:v>
                </c:pt>
                <c:pt idx="40">
                  <c:v>6.2389999999999999</c:v>
                </c:pt>
                <c:pt idx="41">
                  <c:v>6.2149999999999999</c:v>
                </c:pt>
                <c:pt idx="42">
                  <c:v>6.2149999999999999</c:v>
                </c:pt>
                <c:pt idx="43">
                  <c:v>6.2210000000000001</c:v>
                </c:pt>
                <c:pt idx="44">
                  <c:v>6.2290000000000001</c:v>
                </c:pt>
                <c:pt idx="45">
                  <c:v>6.2590000000000003</c:v>
                </c:pt>
                <c:pt idx="46">
                  <c:v>6.3419999999999996</c:v>
                </c:pt>
                <c:pt idx="47">
                  <c:v>6.4160000000000004</c:v>
                </c:pt>
                <c:pt idx="48">
                  <c:v>6.4790000000000001</c:v>
                </c:pt>
                <c:pt idx="49">
                  <c:v>6.5309999999999997</c:v>
                </c:pt>
                <c:pt idx="50">
                  <c:v>6.5709999999999997</c:v>
                </c:pt>
                <c:pt idx="51">
                  <c:v>6.5990000000000002</c:v>
                </c:pt>
                <c:pt idx="52">
                  <c:v>6.6159999999999997</c:v>
                </c:pt>
                <c:pt idx="53">
                  <c:v>6.6230000000000002</c:v>
                </c:pt>
                <c:pt idx="54">
                  <c:v>6.62</c:v>
                </c:pt>
                <c:pt idx="55">
                  <c:v>6.6189999999999998</c:v>
                </c:pt>
                <c:pt idx="56">
                  <c:v>6.6180000000000003</c:v>
                </c:pt>
                <c:pt idx="57">
                  <c:v>6.5759999999999996</c:v>
                </c:pt>
                <c:pt idx="58">
                  <c:v>6.5270000000000001</c:v>
                </c:pt>
                <c:pt idx="59">
                  <c:v>6.516</c:v>
                </c:pt>
                <c:pt idx="60">
                  <c:v>6.5389999999999997</c:v>
                </c:pt>
                <c:pt idx="61">
                  <c:v>6.5439999999999996</c:v>
                </c:pt>
                <c:pt idx="62">
                  <c:v>6.5289999999999999</c:v>
                </c:pt>
                <c:pt idx="63">
                  <c:v>6.5490000000000004</c:v>
                </c:pt>
                <c:pt idx="64">
                  <c:v>6.641</c:v>
                </c:pt>
                <c:pt idx="65">
                  <c:v>6.7370000000000001</c:v>
                </c:pt>
                <c:pt idx="66">
                  <c:v>6.8310000000000004</c:v>
                </c:pt>
                <c:pt idx="67">
                  <c:v>6.915</c:v>
                </c:pt>
                <c:pt idx="68">
                  <c:v>6.984</c:v>
                </c:pt>
                <c:pt idx="69">
                  <c:v>7.0350000000000001</c:v>
                </c:pt>
                <c:pt idx="70">
                  <c:v>7.0549999999999997</c:v>
                </c:pt>
                <c:pt idx="71">
                  <c:v>7.0449999999999999</c:v>
                </c:pt>
                <c:pt idx="72">
                  <c:v>7.02</c:v>
                </c:pt>
                <c:pt idx="73">
                  <c:v>6.9820000000000002</c:v>
                </c:pt>
                <c:pt idx="74">
                  <c:v>6.9349999999999996</c:v>
                </c:pt>
                <c:pt idx="75">
                  <c:v>6.8810000000000002</c:v>
                </c:pt>
                <c:pt idx="76">
                  <c:v>6.8220000000000001</c:v>
                </c:pt>
                <c:pt idx="77">
                  <c:v>6.758</c:v>
                </c:pt>
                <c:pt idx="78">
                  <c:v>6.6920000000000002</c:v>
                </c:pt>
                <c:pt idx="79">
                  <c:v>6.6239999999999997</c:v>
                </c:pt>
                <c:pt idx="80">
                  <c:v>6.5570000000000004</c:v>
                </c:pt>
                <c:pt idx="81">
                  <c:v>6.56</c:v>
                </c:pt>
                <c:pt idx="82">
                  <c:v>6.5979999999999999</c:v>
                </c:pt>
                <c:pt idx="83">
                  <c:v>6.57</c:v>
                </c:pt>
                <c:pt idx="84">
                  <c:v>6.5579999999999998</c:v>
                </c:pt>
                <c:pt idx="85">
                  <c:v>6.5590000000000002</c:v>
                </c:pt>
                <c:pt idx="86">
                  <c:v>6.56</c:v>
                </c:pt>
                <c:pt idx="87">
                  <c:v>6.5629999999999997</c:v>
                </c:pt>
                <c:pt idx="88">
                  <c:v>6.5670000000000002</c:v>
                </c:pt>
                <c:pt idx="89">
                  <c:v>6.5730000000000004</c:v>
                </c:pt>
                <c:pt idx="90">
                  <c:v>6.5789999999999997</c:v>
                </c:pt>
                <c:pt idx="91">
                  <c:v>6.5860000000000003</c:v>
                </c:pt>
                <c:pt idx="92">
                  <c:v>6.5720000000000001</c:v>
                </c:pt>
                <c:pt idx="93">
                  <c:v>6.5469999999999997</c:v>
                </c:pt>
                <c:pt idx="94">
                  <c:v>6.5190000000000001</c:v>
                </c:pt>
                <c:pt idx="95">
                  <c:v>6.516</c:v>
                </c:pt>
                <c:pt idx="96">
                  <c:v>6.5529999999999999</c:v>
                </c:pt>
                <c:pt idx="97">
                  <c:v>6.5890000000000004</c:v>
                </c:pt>
                <c:pt idx="98">
                  <c:v>6.6180000000000003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0-EE52-4DC2-A82B-4BFAE80DFB88}"/>
            </c:ext>
          </c:extLst>
        </c:ser>
        <c:ser>
          <c:idx val="33"/>
          <c:order val="33"/>
          <c:tx>
            <c:v>band 33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Data'!$AH$1:$AH$99</c:f>
              <c:numCache>
                <c:formatCode>General</c:formatCode>
                <c:ptCount val="99"/>
                <c:pt idx="0">
                  <c:v>6.2149999999999999</c:v>
                </c:pt>
                <c:pt idx="1">
                  <c:v>6.2480000000000002</c:v>
                </c:pt>
                <c:pt idx="2">
                  <c:v>6.3280000000000003</c:v>
                </c:pt>
                <c:pt idx="3">
                  <c:v>6.423</c:v>
                </c:pt>
                <c:pt idx="4">
                  <c:v>6.5149999999999997</c:v>
                </c:pt>
                <c:pt idx="5">
                  <c:v>6.5940000000000003</c:v>
                </c:pt>
                <c:pt idx="6">
                  <c:v>6.6550000000000002</c:v>
                </c:pt>
                <c:pt idx="7">
                  <c:v>6.6980000000000004</c:v>
                </c:pt>
                <c:pt idx="8">
                  <c:v>6.726</c:v>
                </c:pt>
                <c:pt idx="9">
                  <c:v>6.7460000000000004</c:v>
                </c:pt>
                <c:pt idx="10">
                  <c:v>6.76</c:v>
                </c:pt>
                <c:pt idx="11">
                  <c:v>6.7629999999999999</c:v>
                </c:pt>
                <c:pt idx="12">
                  <c:v>6.7610000000000001</c:v>
                </c:pt>
                <c:pt idx="13">
                  <c:v>6.7569999999999997</c:v>
                </c:pt>
                <c:pt idx="14">
                  <c:v>6.7560000000000002</c:v>
                </c:pt>
                <c:pt idx="15">
                  <c:v>6.7590000000000003</c:v>
                </c:pt>
                <c:pt idx="16">
                  <c:v>6.7670000000000003</c:v>
                </c:pt>
                <c:pt idx="17">
                  <c:v>6.7809999999999997</c:v>
                </c:pt>
                <c:pt idx="18">
                  <c:v>6.8</c:v>
                </c:pt>
                <c:pt idx="19">
                  <c:v>6.8230000000000004</c:v>
                </c:pt>
                <c:pt idx="20">
                  <c:v>6.8490000000000002</c:v>
                </c:pt>
                <c:pt idx="21">
                  <c:v>6.8769999999999998</c:v>
                </c:pt>
                <c:pt idx="22">
                  <c:v>6.9089999999999998</c:v>
                </c:pt>
                <c:pt idx="23">
                  <c:v>6.9420000000000002</c:v>
                </c:pt>
                <c:pt idx="24">
                  <c:v>6.9770000000000003</c:v>
                </c:pt>
                <c:pt idx="25">
                  <c:v>6.9340000000000002</c:v>
                </c:pt>
                <c:pt idx="26">
                  <c:v>6.8949999999999996</c:v>
                </c:pt>
                <c:pt idx="27">
                  <c:v>6.8710000000000004</c:v>
                </c:pt>
                <c:pt idx="28">
                  <c:v>6.8639999999999999</c:v>
                </c:pt>
                <c:pt idx="29">
                  <c:v>6.8529999999999998</c:v>
                </c:pt>
                <c:pt idx="30">
                  <c:v>6.8220000000000001</c:v>
                </c:pt>
                <c:pt idx="31">
                  <c:v>6.774</c:v>
                </c:pt>
                <c:pt idx="32">
                  <c:v>6.7130000000000001</c:v>
                </c:pt>
                <c:pt idx="33">
                  <c:v>6.6429999999999998</c:v>
                </c:pt>
                <c:pt idx="34">
                  <c:v>6.6180000000000003</c:v>
                </c:pt>
                <c:pt idx="35">
                  <c:v>6.6260000000000003</c:v>
                </c:pt>
                <c:pt idx="36">
                  <c:v>6.633</c:v>
                </c:pt>
                <c:pt idx="37">
                  <c:v>6.59</c:v>
                </c:pt>
                <c:pt idx="38">
                  <c:v>6.4939999999999998</c:v>
                </c:pt>
                <c:pt idx="39">
                  <c:v>6.3979999999999997</c:v>
                </c:pt>
                <c:pt idx="40">
                  <c:v>6.31</c:v>
                </c:pt>
                <c:pt idx="41">
                  <c:v>6.242</c:v>
                </c:pt>
                <c:pt idx="42">
                  <c:v>6.2149999999999999</c:v>
                </c:pt>
                <c:pt idx="43">
                  <c:v>6.2210000000000001</c:v>
                </c:pt>
                <c:pt idx="44">
                  <c:v>6.2729999999999997</c:v>
                </c:pt>
                <c:pt idx="45">
                  <c:v>6.3520000000000003</c:v>
                </c:pt>
                <c:pt idx="46">
                  <c:v>6.43</c:v>
                </c:pt>
                <c:pt idx="47">
                  <c:v>6.5049999999999999</c:v>
                </c:pt>
                <c:pt idx="48">
                  <c:v>6.5759999999999996</c:v>
                </c:pt>
                <c:pt idx="49">
                  <c:v>6.64</c:v>
                </c:pt>
                <c:pt idx="50">
                  <c:v>6.6349999999999998</c:v>
                </c:pt>
                <c:pt idx="51">
                  <c:v>6.6310000000000002</c:v>
                </c:pt>
                <c:pt idx="52">
                  <c:v>6.6269999999999998</c:v>
                </c:pt>
                <c:pt idx="53">
                  <c:v>6.6230000000000002</c:v>
                </c:pt>
                <c:pt idx="54">
                  <c:v>6.62</c:v>
                </c:pt>
                <c:pt idx="55">
                  <c:v>6.6189999999999998</c:v>
                </c:pt>
                <c:pt idx="56">
                  <c:v>6.6180000000000003</c:v>
                </c:pt>
                <c:pt idx="57">
                  <c:v>6.6109999999999998</c:v>
                </c:pt>
                <c:pt idx="58">
                  <c:v>6.593</c:v>
                </c:pt>
                <c:pt idx="59">
                  <c:v>6.5709999999999997</c:v>
                </c:pt>
                <c:pt idx="60">
                  <c:v>6.5590000000000002</c:v>
                </c:pt>
                <c:pt idx="61">
                  <c:v>6.5739999999999998</c:v>
                </c:pt>
                <c:pt idx="62">
                  <c:v>6.6189999999999998</c:v>
                </c:pt>
                <c:pt idx="63">
                  <c:v>6.6840000000000002</c:v>
                </c:pt>
                <c:pt idx="64">
                  <c:v>6.7590000000000003</c:v>
                </c:pt>
                <c:pt idx="65">
                  <c:v>6.835</c:v>
                </c:pt>
                <c:pt idx="66">
                  <c:v>6.9059999999999997</c:v>
                </c:pt>
                <c:pt idx="67">
                  <c:v>6.9669999999999996</c:v>
                </c:pt>
                <c:pt idx="68">
                  <c:v>7.0140000000000002</c:v>
                </c:pt>
                <c:pt idx="69">
                  <c:v>7.0439999999999996</c:v>
                </c:pt>
                <c:pt idx="70">
                  <c:v>7.0549999999999997</c:v>
                </c:pt>
                <c:pt idx="71">
                  <c:v>7.048</c:v>
                </c:pt>
                <c:pt idx="72">
                  <c:v>7.0309999999999997</c:v>
                </c:pt>
                <c:pt idx="73">
                  <c:v>7.0030000000000001</c:v>
                </c:pt>
                <c:pt idx="74">
                  <c:v>6.9669999999999996</c:v>
                </c:pt>
                <c:pt idx="75">
                  <c:v>6.9260000000000002</c:v>
                </c:pt>
                <c:pt idx="76">
                  <c:v>6.8819999999999997</c:v>
                </c:pt>
                <c:pt idx="77">
                  <c:v>6.8380000000000001</c:v>
                </c:pt>
                <c:pt idx="78">
                  <c:v>6.7949999999999999</c:v>
                </c:pt>
                <c:pt idx="79">
                  <c:v>6.7549999999999999</c:v>
                </c:pt>
                <c:pt idx="80">
                  <c:v>6.7210000000000001</c:v>
                </c:pt>
                <c:pt idx="81">
                  <c:v>6.6630000000000003</c:v>
                </c:pt>
                <c:pt idx="82">
                  <c:v>6.6059999999999999</c:v>
                </c:pt>
                <c:pt idx="83">
                  <c:v>6.6230000000000002</c:v>
                </c:pt>
                <c:pt idx="84">
                  <c:v>6.633</c:v>
                </c:pt>
                <c:pt idx="85">
                  <c:v>6.633</c:v>
                </c:pt>
                <c:pt idx="86">
                  <c:v>6.6319999999999997</c:v>
                </c:pt>
                <c:pt idx="87">
                  <c:v>6.63</c:v>
                </c:pt>
                <c:pt idx="88">
                  <c:v>6.6269999999999998</c:v>
                </c:pt>
                <c:pt idx="89">
                  <c:v>6.62</c:v>
                </c:pt>
                <c:pt idx="90">
                  <c:v>6.609</c:v>
                </c:pt>
                <c:pt idx="91">
                  <c:v>6.593</c:v>
                </c:pt>
                <c:pt idx="92">
                  <c:v>6.593</c:v>
                </c:pt>
                <c:pt idx="93">
                  <c:v>6.5990000000000002</c:v>
                </c:pt>
                <c:pt idx="94">
                  <c:v>6.6059999999999999</c:v>
                </c:pt>
                <c:pt idx="95">
                  <c:v>6.6109999999999998</c:v>
                </c:pt>
                <c:pt idx="96">
                  <c:v>6.6150000000000002</c:v>
                </c:pt>
                <c:pt idx="97">
                  <c:v>6.617</c:v>
                </c:pt>
                <c:pt idx="98">
                  <c:v>6.6180000000000003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1-EE52-4DC2-A82B-4BFAE80DFB88}"/>
            </c:ext>
          </c:extLst>
        </c:ser>
        <c:ser>
          <c:idx val="34"/>
          <c:order val="34"/>
          <c:tx>
            <c:v>band 34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Data'!$AI$1:$AI$99</c:f>
              <c:numCache>
                <c:formatCode>General</c:formatCode>
                <c:ptCount val="99"/>
                <c:pt idx="0">
                  <c:v>6.6580000000000004</c:v>
                </c:pt>
                <c:pt idx="1">
                  <c:v>6.6689999999999996</c:v>
                </c:pt>
                <c:pt idx="2">
                  <c:v>6.7039999999999997</c:v>
                </c:pt>
                <c:pt idx="3">
                  <c:v>6.7619999999999996</c:v>
                </c:pt>
                <c:pt idx="4">
                  <c:v>6.8419999999999996</c:v>
                </c:pt>
                <c:pt idx="5">
                  <c:v>6.9420000000000002</c:v>
                </c:pt>
                <c:pt idx="6">
                  <c:v>7.056</c:v>
                </c:pt>
                <c:pt idx="7">
                  <c:v>7.18</c:v>
                </c:pt>
                <c:pt idx="8">
                  <c:v>7.3120000000000003</c:v>
                </c:pt>
                <c:pt idx="9">
                  <c:v>7.4279999999999999</c:v>
                </c:pt>
                <c:pt idx="10">
                  <c:v>7.4640000000000004</c:v>
                </c:pt>
                <c:pt idx="11">
                  <c:v>7.4850000000000003</c:v>
                </c:pt>
                <c:pt idx="12">
                  <c:v>7.4969999999999999</c:v>
                </c:pt>
                <c:pt idx="13">
                  <c:v>7.5039999999999996</c:v>
                </c:pt>
                <c:pt idx="14">
                  <c:v>7.5060000000000002</c:v>
                </c:pt>
                <c:pt idx="15">
                  <c:v>7.5049999999999999</c:v>
                </c:pt>
                <c:pt idx="16">
                  <c:v>7.5019999999999998</c:v>
                </c:pt>
                <c:pt idx="17">
                  <c:v>7.4969999999999999</c:v>
                </c:pt>
                <c:pt idx="18">
                  <c:v>7.492</c:v>
                </c:pt>
                <c:pt idx="19">
                  <c:v>7.4870000000000001</c:v>
                </c:pt>
                <c:pt idx="20">
                  <c:v>7.3719999999999999</c:v>
                </c:pt>
                <c:pt idx="21">
                  <c:v>7.2560000000000002</c:v>
                </c:pt>
                <c:pt idx="22">
                  <c:v>7.1520000000000001</c:v>
                </c:pt>
                <c:pt idx="23">
                  <c:v>7.0629999999999997</c:v>
                </c:pt>
                <c:pt idx="24">
                  <c:v>6.99</c:v>
                </c:pt>
                <c:pt idx="25">
                  <c:v>7.0140000000000002</c:v>
                </c:pt>
                <c:pt idx="26">
                  <c:v>7.0510000000000002</c:v>
                </c:pt>
                <c:pt idx="27">
                  <c:v>7.0839999999999996</c:v>
                </c:pt>
                <c:pt idx="28">
                  <c:v>7.101</c:v>
                </c:pt>
                <c:pt idx="29">
                  <c:v>7.093</c:v>
                </c:pt>
                <c:pt idx="30">
                  <c:v>7.07</c:v>
                </c:pt>
                <c:pt idx="31">
                  <c:v>7.0330000000000004</c:v>
                </c:pt>
                <c:pt idx="32">
                  <c:v>6.9829999999999997</c:v>
                </c:pt>
                <c:pt idx="33">
                  <c:v>6.9210000000000003</c:v>
                </c:pt>
                <c:pt idx="34">
                  <c:v>6.85</c:v>
                </c:pt>
                <c:pt idx="35">
                  <c:v>6.77</c:v>
                </c:pt>
                <c:pt idx="36">
                  <c:v>6.6820000000000004</c:v>
                </c:pt>
                <c:pt idx="37">
                  <c:v>6.64</c:v>
                </c:pt>
                <c:pt idx="38">
                  <c:v>6.6459999999999999</c:v>
                </c:pt>
                <c:pt idx="39">
                  <c:v>6.6509999999999998</c:v>
                </c:pt>
                <c:pt idx="40">
                  <c:v>6.6550000000000002</c:v>
                </c:pt>
                <c:pt idx="41">
                  <c:v>6.657</c:v>
                </c:pt>
                <c:pt idx="42">
                  <c:v>6.6580000000000004</c:v>
                </c:pt>
                <c:pt idx="43">
                  <c:v>6.6580000000000004</c:v>
                </c:pt>
                <c:pt idx="44">
                  <c:v>6.6559999999999997</c:v>
                </c:pt>
                <c:pt idx="45">
                  <c:v>6.6539999999999999</c:v>
                </c:pt>
                <c:pt idx="46">
                  <c:v>6.6509999999999998</c:v>
                </c:pt>
                <c:pt idx="47">
                  <c:v>6.6479999999999997</c:v>
                </c:pt>
                <c:pt idx="48">
                  <c:v>6.6440000000000001</c:v>
                </c:pt>
                <c:pt idx="49">
                  <c:v>6.64</c:v>
                </c:pt>
                <c:pt idx="50">
                  <c:v>6.6349999999999998</c:v>
                </c:pt>
                <c:pt idx="51">
                  <c:v>6.6310000000000002</c:v>
                </c:pt>
                <c:pt idx="52">
                  <c:v>6.6269999999999998</c:v>
                </c:pt>
                <c:pt idx="53">
                  <c:v>6.625</c:v>
                </c:pt>
                <c:pt idx="54">
                  <c:v>6.6289999999999996</c:v>
                </c:pt>
                <c:pt idx="55">
                  <c:v>6.6289999999999996</c:v>
                </c:pt>
                <c:pt idx="56">
                  <c:v>6.6280000000000001</c:v>
                </c:pt>
                <c:pt idx="57">
                  <c:v>6.6669999999999998</c:v>
                </c:pt>
                <c:pt idx="58">
                  <c:v>6.7080000000000002</c:v>
                </c:pt>
                <c:pt idx="59">
                  <c:v>6.7480000000000002</c:v>
                </c:pt>
                <c:pt idx="60">
                  <c:v>6.7910000000000004</c:v>
                </c:pt>
                <c:pt idx="61">
                  <c:v>6.8369999999999997</c:v>
                </c:pt>
                <c:pt idx="62">
                  <c:v>6.8869999999999996</c:v>
                </c:pt>
                <c:pt idx="63">
                  <c:v>6.9429999999999996</c:v>
                </c:pt>
                <c:pt idx="64">
                  <c:v>7.0039999999999996</c:v>
                </c:pt>
                <c:pt idx="65">
                  <c:v>7.0650000000000004</c:v>
                </c:pt>
                <c:pt idx="66">
                  <c:v>7.12</c:v>
                </c:pt>
                <c:pt idx="67">
                  <c:v>7.1609999999999996</c:v>
                </c:pt>
                <c:pt idx="68">
                  <c:v>7.1829999999999998</c:v>
                </c:pt>
                <c:pt idx="69">
                  <c:v>7.1879999999999997</c:v>
                </c:pt>
                <c:pt idx="70">
                  <c:v>7.1859999999999999</c:v>
                </c:pt>
                <c:pt idx="71">
                  <c:v>7.1870000000000003</c:v>
                </c:pt>
                <c:pt idx="72">
                  <c:v>7.1879999999999997</c:v>
                </c:pt>
                <c:pt idx="73">
                  <c:v>7.1829999999999998</c:v>
                </c:pt>
                <c:pt idx="74">
                  <c:v>7.1669999999999998</c:v>
                </c:pt>
                <c:pt idx="75">
                  <c:v>7.1340000000000003</c:v>
                </c:pt>
                <c:pt idx="76">
                  <c:v>7.0780000000000003</c:v>
                </c:pt>
                <c:pt idx="77">
                  <c:v>7.0010000000000003</c:v>
                </c:pt>
                <c:pt idx="78">
                  <c:v>6.9119999999999999</c:v>
                </c:pt>
                <c:pt idx="79">
                  <c:v>6.8220000000000001</c:v>
                </c:pt>
                <c:pt idx="80">
                  <c:v>6.7359999999999998</c:v>
                </c:pt>
                <c:pt idx="81">
                  <c:v>6.6920000000000002</c:v>
                </c:pt>
                <c:pt idx="82">
                  <c:v>6.6710000000000003</c:v>
                </c:pt>
                <c:pt idx="83">
                  <c:v>6.657</c:v>
                </c:pt>
                <c:pt idx="84">
                  <c:v>6.6529999999999996</c:v>
                </c:pt>
                <c:pt idx="85">
                  <c:v>6.6529999999999996</c:v>
                </c:pt>
                <c:pt idx="86">
                  <c:v>6.6539999999999999</c:v>
                </c:pt>
                <c:pt idx="87">
                  <c:v>6.6559999999999997</c:v>
                </c:pt>
                <c:pt idx="88">
                  <c:v>6.6580000000000004</c:v>
                </c:pt>
                <c:pt idx="89">
                  <c:v>6.6609999999999996</c:v>
                </c:pt>
                <c:pt idx="90">
                  <c:v>6.6660000000000004</c:v>
                </c:pt>
                <c:pt idx="91">
                  <c:v>6.673</c:v>
                </c:pt>
                <c:pt idx="92">
                  <c:v>6.681</c:v>
                </c:pt>
                <c:pt idx="93">
                  <c:v>6.6879999999999997</c:v>
                </c:pt>
                <c:pt idx="94">
                  <c:v>6.6909999999999998</c:v>
                </c:pt>
                <c:pt idx="95">
                  <c:v>6.6870000000000003</c:v>
                </c:pt>
                <c:pt idx="96">
                  <c:v>6.6740000000000004</c:v>
                </c:pt>
                <c:pt idx="97">
                  <c:v>6.6529999999999996</c:v>
                </c:pt>
                <c:pt idx="98">
                  <c:v>6.6280000000000001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2-EE52-4DC2-A82B-4BFAE80DFB88}"/>
            </c:ext>
          </c:extLst>
        </c:ser>
        <c:ser>
          <c:idx val="35"/>
          <c:order val="35"/>
          <c:tx>
            <c:v>band 35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Data'!$AJ$1:$AJ$99</c:f>
              <c:numCache>
                <c:formatCode>General</c:formatCode>
                <c:ptCount val="99"/>
                <c:pt idx="0">
                  <c:v>6.6580000000000004</c:v>
                </c:pt>
                <c:pt idx="1">
                  <c:v>6.6769999999999996</c:v>
                </c:pt>
                <c:pt idx="2">
                  <c:v>6.73</c:v>
                </c:pt>
                <c:pt idx="3">
                  <c:v>6.8090000000000002</c:v>
                </c:pt>
                <c:pt idx="4">
                  <c:v>6.9059999999999997</c:v>
                </c:pt>
                <c:pt idx="5">
                  <c:v>7.0170000000000003</c:v>
                </c:pt>
                <c:pt idx="6">
                  <c:v>7.1379999999999999</c:v>
                </c:pt>
                <c:pt idx="7">
                  <c:v>7.2670000000000003</c:v>
                </c:pt>
                <c:pt idx="8">
                  <c:v>7.3780000000000001</c:v>
                </c:pt>
                <c:pt idx="9">
                  <c:v>7.4470000000000001</c:v>
                </c:pt>
                <c:pt idx="10">
                  <c:v>7.5179999999999998</c:v>
                </c:pt>
                <c:pt idx="11">
                  <c:v>7.5549999999999997</c:v>
                </c:pt>
                <c:pt idx="12">
                  <c:v>7.585</c:v>
                </c:pt>
                <c:pt idx="13">
                  <c:v>7.6050000000000004</c:v>
                </c:pt>
                <c:pt idx="14">
                  <c:v>7.6120000000000001</c:v>
                </c:pt>
                <c:pt idx="15">
                  <c:v>7.6079999999999997</c:v>
                </c:pt>
                <c:pt idx="16">
                  <c:v>7.5979999999999999</c:v>
                </c:pt>
                <c:pt idx="17">
                  <c:v>7.5819999999999999</c:v>
                </c:pt>
                <c:pt idx="18">
                  <c:v>7.56</c:v>
                </c:pt>
                <c:pt idx="19">
                  <c:v>7.4980000000000002</c:v>
                </c:pt>
                <c:pt idx="20">
                  <c:v>7.4820000000000002</c:v>
                </c:pt>
                <c:pt idx="21">
                  <c:v>7.4649999999999999</c:v>
                </c:pt>
                <c:pt idx="22">
                  <c:v>7.4260000000000002</c:v>
                </c:pt>
                <c:pt idx="23">
                  <c:v>7.3849999999999998</c:v>
                </c:pt>
                <c:pt idx="24">
                  <c:v>7.3419999999999996</c:v>
                </c:pt>
                <c:pt idx="25">
                  <c:v>7.298</c:v>
                </c:pt>
                <c:pt idx="26">
                  <c:v>7.2560000000000002</c:v>
                </c:pt>
                <c:pt idx="27">
                  <c:v>7.22</c:v>
                </c:pt>
                <c:pt idx="28">
                  <c:v>7.202</c:v>
                </c:pt>
                <c:pt idx="29">
                  <c:v>7.202</c:v>
                </c:pt>
                <c:pt idx="30">
                  <c:v>7.202</c:v>
                </c:pt>
                <c:pt idx="31">
                  <c:v>7.202</c:v>
                </c:pt>
                <c:pt idx="32">
                  <c:v>7.202</c:v>
                </c:pt>
                <c:pt idx="33">
                  <c:v>7.202</c:v>
                </c:pt>
                <c:pt idx="34">
                  <c:v>7.202</c:v>
                </c:pt>
                <c:pt idx="35">
                  <c:v>7.202</c:v>
                </c:pt>
                <c:pt idx="36">
                  <c:v>7.093</c:v>
                </c:pt>
                <c:pt idx="37">
                  <c:v>6.9779999999999998</c:v>
                </c:pt>
                <c:pt idx="38">
                  <c:v>6.8760000000000003</c:v>
                </c:pt>
                <c:pt idx="39">
                  <c:v>6.7880000000000003</c:v>
                </c:pt>
                <c:pt idx="40">
                  <c:v>6.7190000000000003</c:v>
                </c:pt>
                <c:pt idx="41">
                  <c:v>6.6740000000000004</c:v>
                </c:pt>
                <c:pt idx="42">
                  <c:v>6.6580000000000004</c:v>
                </c:pt>
                <c:pt idx="43">
                  <c:v>6.6580000000000004</c:v>
                </c:pt>
                <c:pt idx="44">
                  <c:v>6.6559999999999997</c:v>
                </c:pt>
                <c:pt idx="45">
                  <c:v>6.6539999999999999</c:v>
                </c:pt>
                <c:pt idx="46">
                  <c:v>6.6509999999999998</c:v>
                </c:pt>
                <c:pt idx="47">
                  <c:v>6.6479999999999997</c:v>
                </c:pt>
                <c:pt idx="48">
                  <c:v>6.6440000000000001</c:v>
                </c:pt>
                <c:pt idx="49">
                  <c:v>6.6420000000000003</c:v>
                </c:pt>
                <c:pt idx="50">
                  <c:v>6.702</c:v>
                </c:pt>
                <c:pt idx="51">
                  <c:v>6.7560000000000002</c:v>
                </c:pt>
                <c:pt idx="52">
                  <c:v>6.8010000000000002</c:v>
                </c:pt>
                <c:pt idx="53">
                  <c:v>6.8380000000000001</c:v>
                </c:pt>
                <c:pt idx="54">
                  <c:v>6.8650000000000002</c:v>
                </c:pt>
                <c:pt idx="55">
                  <c:v>6.8810000000000002</c:v>
                </c:pt>
                <c:pt idx="56">
                  <c:v>6.8869999999999996</c:v>
                </c:pt>
                <c:pt idx="57">
                  <c:v>6.8959999999999999</c:v>
                </c:pt>
                <c:pt idx="58">
                  <c:v>6.9249999999999998</c:v>
                </c:pt>
                <c:pt idx="59">
                  <c:v>6.968</c:v>
                </c:pt>
                <c:pt idx="60">
                  <c:v>7.0259999999999998</c:v>
                </c:pt>
                <c:pt idx="61">
                  <c:v>7.0960000000000001</c:v>
                </c:pt>
                <c:pt idx="62">
                  <c:v>7.181</c:v>
                </c:pt>
                <c:pt idx="63">
                  <c:v>7.2789999999999999</c:v>
                </c:pt>
                <c:pt idx="64">
                  <c:v>7.3639999999999999</c:v>
                </c:pt>
                <c:pt idx="65">
                  <c:v>7.4390000000000001</c:v>
                </c:pt>
                <c:pt idx="66">
                  <c:v>7.5190000000000001</c:v>
                </c:pt>
                <c:pt idx="67">
                  <c:v>7.5990000000000002</c:v>
                </c:pt>
                <c:pt idx="68">
                  <c:v>7.673</c:v>
                </c:pt>
                <c:pt idx="69">
                  <c:v>7.73</c:v>
                </c:pt>
                <c:pt idx="70">
                  <c:v>7.7519999999999998</c:v>
                </c:pt>
                <c:pt idx="71">
                  <c:v>7.7409999999999997</c:v>
                </c:pt>
                <c:pt idx="72">
                  <c:v>7.71</c:v>
                </c:pt>
                <c:pt idx="73">
                  <c:v>7.6669999999999998</c:v>
                </c:pt>
                <c:pt idx="74">
                  <c:v>7.6159999999999997</c:v>
                </c:pt>
                <c:pt idx="75">
                  <c:v>7.5609999999999999</c:v>
                </c:pt>
                <c:pt idx="76">
                  <c:v>7.5030000000000001</c:v>
                </c:pt>
                <c:pt idx="77">
                  <c:v>7.444</c:v>
                </c:pt>
                <c:pt idx="78">
                  <c:v>7.383</c:v>
                </c:pt>
                <c:pt idx="79">
                  <c:v>7.3230000000000004</c:v>
                </c:pt>
                <c:pt idx="80">
                  <c:v>7.2649999999999997</c:v>
                </c:pt>
                <c:pt idx="81">
                  <c:v>7.2119999999999997</c:v>
                </c:pt>
                <c:pt idx="82">
                  <c:v>7.1680000000000001</c:v>
                </c:pt>
                <c:pt idx="83">
                  <c:v>7.1369999999999996</c:v>
                </c:pt>
                <c:pt idx="84">
                  <c:v>7.1260000000000003</c:v>
                </c:pt>
                <c:pt idx="85">
                  <c:v>7.1269999999999998</c:v>
                </c:pt>
                <c:pt idx="86">
                  <c:v>7.13</c:v>
                </c:pt>
                <c:pt idx="87">
                  <c:v>7.1340000000000003</c:v>
                </c:pt>
                <c:pt idx="88">
                  <c:v>7.14</c:v>
                </c:pt>
                <c:pt idx="89">
                  <c:v>7.1470000000000002</c:v>
                </c:pt>
                <c:pt idx="90">
                  <c:v>7.1550000000000002</c:v>
                </c:pt>
                <c:pt idx="91">
                  <c:v>7.1520000000000001</c:v>
                </c:pt>
                <c:pt idx="92">
                  <c:v>7.0880000000000001</c:v>
                </c:pt>
                <c:pt idx="93">
                  <c:v>7.0289999999999999</c:v>
                </c:pt>
                <c:pt idx="94">
                  <c:v>6.9779999999999998</c:v>
                </c:pt>
                <c:pt idx="95">
                  <c:v>6.9370000000000003</c:v>
                </c:pt>
                <c:pt idx="96">
                  <c:v>6.9080000000000004</c:v>
                </c:pt>
                <c:pt idx="97">
                  <c:v>6.8920000000000003</c:v>
                </c:pt>
                <c:pt idx="98">
                  <c:v>6.8869999999999996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3-EE52-4DC2-A82B-4BFAE80DFB88}"/>
            </c:ext>
          </c:extLst>
        </c:ser>
        <c:ser>
          <c:idx val="36"/>
          <c:order val="36"/>
          <c:tx>
            <c:v>band 36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Data'!$AK$1:$AK$99</c:f>
              <c:numCache>
                <c:formatCode>General</c:formatCode>
                <c:ptCount val="99"/>
                <c:pt idx="0">
                  <c:v>7.202</c:v>
                </c:pt>
                <c:pt idx="1">
                  <c:v>7.202</c:v>
                </c:pt>
                <c:pt idx="2">
                  <c:v>7.2030000000000003</c:v>
                </c:pt>
                <c:pt idx="3">
                  <c:v>7.2069999999999999</c:v>
                </c:pt>
                <c:pt idx="4">
                  <c:v>7.2190000000000003</c:v>
                </c:pt>
                <c:pt idx="5">
                  <c:v>7.2409999999999997</c:v>
                </c:pt>
                <c:pt idx="6">
                  <c:v>7.2770000000000001</c:v>
                </c:pt>
                <c:pt idx="7">
                  <c:v>7.3250000000000002</c:v>
                </c:pt>
                <c:pt idx="8">
                  <c:v>7.4020000000000001</c:v>
                </c:pt>
                <c:pt idx="9">
                  <c:v>7.4850000000000003</c:v>
                </c:pt>
                <c:pt idx="10">
                  <c:v>7.585</c:v>
                </c:pt>
                <c:pt idx="11">
                  <c:v>7.7229999999999999</c:v>
                </c:pt>
                <c:pt idx="12">
                  <c:v>7.8570000000000002</c:v>
                </c:pt>
                <c:pt idx="13">
                  <c:v>7.9729999999999999</c:v>
                </c:pt>
                <c:pt idx="14">
                  <c:v>8.0280000000000005</c:v>
                </c:pt>
                <c:pt idx="15">
                  <c:v>7.9930000000000003</c:v>
                </c:pt>
                <c:pt idx="16">
                  <c:v>7.8940000000000001</c:v>
                </c:pt>
                <c:pt idx="17">
                  <c:v>7.766</c:v>
                </c:pt>
                <c:pt idx="18">
                  <c:v>7.6310000000000002</c:v>
                </c:pt>
                <c:pt idx="19">
                  <c:v>7.5330000000000004</c:v>
                </c:pt>
                <c:pt idx="20">
                  <c:v>7.5010000000000003</c:v>
                </c:pt>
                <c:pt idx="21">
                  <c:v>7.4779999999999998</c:v>
                </c:pt>
                <c:pt idx="22">
                  <c:v>7.476</c:v>
                </c:pt>
                <c:pt idx="23">
                  <c:v>7.4740000000000002</c:v>
                </c:pt>
                <c:pt idx="24">
                  <c:v>7.4740000000000002</c:v>
                </c:pt>
                <c:pt idx="25">
                  <c:v>7.4740000000000002</c:v>
                </c:pt>
                <c:pt idx="26">
                  <c:v>7.4740000000000002</c:v>
                </c:pt>
                <c:pt idx="27">
                  <c:v>7.4740000000000002</c:v>
                </c:pt>
                <c:pt idx="28">
                  <c:v>7.4749999999999996</c:v>
                </c:pt>
                <c:pt idx="29">
                  <c:v>7.4720000000000004</c:v>
                </c:pt>
                <c:pt idx="30">
                  <c:v>7.4649999999999999</c:v>
                </c:pt>
                <c:pt idx="31">
                  <c:v>7.4530000000000003</c:v>
                </c:pt>
                <c:pt idx="32">
                  <c:v>7.4379999999999997</c:v>
                </c:pt>
                <c:pt idx="33">
                  <c:v>7.4189999999999996</c:v>
                </c:pt>
                <c:pt idx="34">
                  <c:v>7.351</c:v>
                </c:pt>
                <c:pt idx="35">
                  <c:v>7.218</c:v>
                </c:pt>
                <c:pt idx="36">
                  <c:v>7.202</c:v>
                </c:pt>
                <c:pt idx="37">
                  <c:v>7.202</c:v>
                </c:pt>
                <c:pt idx="38">
                  <c:v>7.202</c:v>
                </c:pt>
                <c:pt idx="39">
                  <c:v>7.202</c:v>
                </c:pt>
                <c:pt idx="40">
                  <c:v>7.202</c:v>
                </c:pt>
                <c:pt idx="41">
                  <c:v>7.202</c:v>
                </c:pt>
                <c:pt idx="42">
                  <c:v>7.202</c:v>
                </c:pt>
                <c:pt idx="43">
                  <c:v>7.202</c:v>
                </c:pt>
                <c:pt idx="44">
                  <c:v>7.202</c:v>
                </c:pt>
                <c:pt idx="45">
                  <c:v>7.202</c:v>
                </c:pt>
                <c:pt idx="46">
                  <c:v>7.202</c:v>
                </c:pt>
                <c:pt idx="47">
                  <c:v>7.202</c:v>
                </c:pt>
                <c:pt idx="48">
                  <c:v>7.202</c:v>
                </c:pt>
                <c:pt idx="49">
                  <c:v>7.202</c:v>
                </c:pt>
                <c:pt idx="50">
                  <c:v>7.202</c:v>
                </c:pt>
                <c:pt idx="51">
                  <c:v>7.202</c:v>
                </c:pt>
                <c:pt idx="52">
                  <c:v>7.202</c:v>
                </c:pt>
                <c:pt idx="53">
                  <c:v>7.202</c:v>
                </c:pt>
                <c:pt idx="54">
                  <c:v>7.202</c:v>
                </c:pt>
                <c:pt idx="55">
                  <c:v>7.202</c:v>
                </c:pt>
                <c:pt idx="56">
                  <c:v>7.202</c:v>
                </c:pt>
                <c:pt idx="57">
                  <c:v>7.2</c:v>
                </c:pt>
                <c:pt idx="58">
                  <c:v>7.1959999999999997</c:v>
                </c:pt>
                <c:pt idx="59">
                  <c:v>7.1929999999999996</c:v>
                </c:pt>
                <c:pt idx="60">
                  <c:v>7.1970000000000001</c:v>
                </c:pt>
                <c:pt idx="61">
                  <c:v>7.2149999999999999</c:v>
                </c:pt>
                <c:pt idx="62">
                  <c:v>7.2489999999999997</c:v>
                </c:pt>
                <c:pt idx="63">
                  <c:v>7.2990000000000004</c:v>
                </c:pt>
                <c:pt idx="64">
                  <c:v>7.3920000000000003</c:v>
                </c:pt>
                <c:pt idx="65">
                  <c:v>7.516</c:v>
                </c:pt>
                <c:pt idx="66">
                  <c:v>7.649</c:v>
                </c:pt>
                <c:pt idx="67">
                  <c:v>7.7869999999999999</c:v>
                </c:pt>
                <c:pt idx="68">
                  <c:v>7.92</c:v>
                </c:pt>
                <c:pt idx="69">
                  <c:v>8.0310000000000006</c:v>
                </c:pt>
                <c:pt idx="70">
                  <c:v>8.0429999999999993</c:v>
                </c:pt>
                <c:pt idx="71">
                  <c:v>8.0429999999999993</c:v>
                </c:pt>
                <c:pt idx="72">
                  <c:v>7.9450000000000003</c:v>
                </c:pt>
                <c:pt idx="73">
                  <c:v>7.8289999999999997</c:v>
                </c:pt>
                <c:pt idx="74">
                  <c:v>7.7149999999999999</c:v>
                </c:pt>
                <c:pt idx="75">
                  <c:v>7.6180000000000003</c:v>
                </c:pt>
                <c:pt idx="76">
                  <c:v>7.5449999999999999</c:v>
                </c:pt>
                <c:pt idx="77">
                  <c:v>7.4980000000000002</c:v>
                </c:pt>
                <c:pt idx="78">
                  <c:v>7.4710000000000001</c:v>
                </c:pt>
                <c:pt idx="79">
                  <c:v>7.4550000000000001</c:v>
                </c:pt>
                <c:pt idx="80">
                  <c:v>7.4470000000000001</c:v>
                </c:pt>
                <c:pt idx="81">
                  <c:v>7.4429999999999996</c:v>
                </c:pt>
                <c:pt idx="82">
                  <c:v>7.4409999999999998</c:v>
                </c:pt>
                <c:pt idx="83">
                  <c:v>7.44</c:v>
                </c:pt>
                <c:pt idx="84">
                  <c:v>7.44</c:v>
                </c:pt>
                <c:pt idx="85">
                  <c:v>7.4329999999999998</c:v>
                </c:pt>
                <c:pt idx="86">
                  <c:v>7.4119999999999999</c:v>
                </c:pt>
                <c:pt idx="87">
                  <c:v>7.3789999999999996</c:v>
                </c:pt>
                <c:pt idx="88">
                  <c:v>7.3330000000000002</c:v>
                </c:pt>
                <c:pt idx="89">
                  <c:v>7.2779999999999996</c:v>
                </c:pt>
                <c:pt idx="90">
                  <c:v>7.2160000000000002</c:v>
                </c:pt>
                <c:pt idx="91">
                  <c:v>7.1630000000000003</c:v>
                </c:pt>
                <c:pt idx="92">
                  <c:v>7.1719999999999997</c:v>
                </c:pt>
                <c:pt idx="93">
                  <c:v>7.18</c:v>
                </c:pt>
                <c:pt idx="94">
                  <c:v>7.1870000000000003</c:v>
                </c:pt>
                <c:pt idx="95">
                  <c:v>7.1929999999999996</c:v>
                </c:pt>
                <c:pt idx="96">
                  <c:v>7.1980000000000004</c:v>
                </c:pt>
                <c:pt idx="97">
                  <c:v>7.2009999999999996</c:v>
                </c:pt>
                <c:pt idx="98">
                  <c:v>7.202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4-EE52-4DC2-A82B-4BFAE80DFB88}"/>
            </c:ext>
          </c:extLst>
        </c:ser>
        <c:ser>
          <c:idx val="37"/>
          <c:order val="37"/>
          <c:tx>
            <c:v>band 37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Data'!$AL$1:$AL$99</c:f>
              <c:numCache>
                <c:formatCode>General</c:formatCode>
                <c:ptCount val="99"/>
                <c:pt idx="0">
                  <c:v>7.2850000000000001</c:v>
                </c:pt>
                <c:pt idx="1">
                  <c:v>7.2889999999999997</c:v>
                </c:pt>
                <c:pt idx="2">
                  <c:v>7.3019999999999996</c:v>
                </c:pt>
                <c:pt idx="3">
                  <c:v>7.3220000000000001</c:v>
                </c:pt>
                <c:pt idx="4">
                  <c:v>7.3470000000000004</c:v>
                </c:pt>
                <c:pt idx="5">
                  <c:v>7.375</c:v>
                </c:pt>
                <c:pt idx="6">
                  <c:v>7.4039999999999999</c:v>
                </c:pt>
                <c:pt idx="7">
                  <c:v>7.431</c:v>
                </c:pt>
                <c:pt idx="8">
                  <c:v>7.4569999999999999</c:v>
                </c:pt>
                <c:pt idx="9">
                  <c:v>7.5419999999999998</c:v>
                </c:pt>
                <c:pt idx="10">
                  <c:v>7.6829999999999998</c:v>
                </c:pt>
                <c:pt idx="11">
                  <c:v>7.8239999999999998</c:v>
                </c:pt>
                <c:pt idx="12">
                  <c:v>7.9580000000000002</c:v>
                </c:pt>
                <c:pt idx="13">
                  <c:v>8.0709999999999997</c:v>
                </c:pt>
                <c:pt idx="14">
                  <c:v>8.125</c:v>
                </c:pt>
                <c:pt idx="15">
                  <c:v>8.1050000000000004</c:v>
                </c:pt>
                <c:pt idx="16">
                  <c:v>8.0860000000000003</c:v>
                </c:pt>
                <c:pt idx="17">
                  <c:v>8.0749999999999993</c:v>
                </c:pt>
                <c:pt idx="18">
                  <c:v>8.0649999999999995</c:v>
                </c:pt>
                <c:pt idx="19">
                  <c:v>8.0549999999999997</c:v>
                </c:pt>
                <c:pt idx="20">
                  <c:v>8.0459999999999994</c:v>
                </c:pt>
                <c:pt idx="21">
                  <c:v>8.0380000000000003</c:v>
                </c:pt>
                <c:pt idx="22">
                  <c:v>8.0299999999999994</c:v>
                </c:pt>
                <c:pt idx="23">
                  <c:v>8.0239999999999991</c:v>
                </c:pt>
                <c:pt idx="24">
                  <c:v>8.0180000000000007</c:v>
                </c:pt>
                <c:pt idx="25">
                  <c:v>8.0139999999999993</c:v>
                </c:pt>
                <c:pt idx="26">
                  <c:v>8.0109999999999992</c:v>
                </c:pt>
                <c:pt idx="27">
                  <c:v>8.0090000000000003</c:v>
                </c:pt>
                <c:pt idx="28">
                  <c:v>8.0090000000000003</c:v>
                </c:pt>
                <c:pt idx="29">
                  <c:v>7.976</c:v>
                </c:pt>
                <c:pt idx="30">
                  <c:v>7.8879999999999999</c:v>
                </c:pt>
                <c:pt idx="31">
                  <c:v>7.7670000000000003</c:v>
                </c:pt>
                <c:pt idx="32">
                  <c:v>7.6310000000000002</c:v>
                </c:pt>
                <c:pt idx="33">
                  <c:v>7.49</c:v>
                </c:pt>
                <c:pt idx="34">
                  <c:v>7.399</c:v>
                </c:pt>
                <c:pt idx="35">
                  <c:v>7.3769999999999998</c:v>
                </c:pt>
                <c:pt idx="36">
                  <c:v>7.3559999999999999</c:v>
                </c:pt>
                <c:pt idx="37">
                  <c:v>7.3360000000000003</c:v>
                </c:pt>
                <c:pt idx="38">
                  <c:v>7.319</c:v>
                </c:pt>
                <c:pt idx="39">
                  <c:v>7.3049999999999997</c:v>
                </c:pt>
                <c:pt idx="40">
                  <c:v>7.2939999999999996</c:v>
                </c:pt>
                <c:pt idx="41">
                  <c:v>7.2869999999999999</c:v>
                </c:pt>
                <c:pt idx="42">
                  <c:v>7.2850000000000001</c:v>
                </c:pt>
                <c:pt idx="43">
                  <c:v>7.2869999999999999</c:v>
                </c:pt>
                <c:pt idx="44">
                  <c:v>7.2939999999999996</c:v>
                </c:pt>
                <c:pt idx="45">
                  <c:v>7.3049999999999997</c:v>
                </c:pt>
                <c:pt idx="46">
                  <c:v>7.3209999999999997</c:v>
                </c:pt>
                <c:pt idx="47">
                  <c:v>7.343</c:v>
                </c:pt>
                <c:pt idx="48">
                  <c:v>7.3710000000000004</c:v>
                </c:pt>
                <c:pt idx="49">
                  <c:v>7.4039999999999999</c:v>
                </c:pt>
                <c:pt idx="50">
                  <c:v>7.4420000000000002</c:v>
                </c:pt>
                <c:pt idx="51">
                  <c:v>7.4829999999999997</c:v>
                </c:pt>
                <c:pt idx="52">
                  <c:v>7.5229999999999997</c:v>
                </c:pt>
                <c:pt idx="53">
                  <c:v>7.5609999999999999</c:v>
                </c:pt>
                <c:pt idx="54">
                  <c:v>7.593</c:v>
                </c:pt>
                <c:pt idx="55">
                  <c:v>7.6139999999999999</c:v>
                </c:pt>
                <c:pt idx="56">
                  <c:v>7.6210000000000004</c:v>
                </c:pt>
                <c:pt idx="57">
                  <c:v>7.6239999999999997</c:v>
                </c:pt>
                <c:pt idx="58">
                  <c:v>7.6340000000000003</c:v>
                </c:pt>
                <c:pt idx="59">
                  <c:v>7.6479999999999997</c:v>
                </c:pt>
                <c:pt idx="60">
                  <c:v>7.6669999999999998</c:v>
                </c:pt>
                <c:pt idx="61">
                  <c:v>7.6879999999999997</c:v>
                </c:pt>
                <c:pt idx="62">
                  <c:v>7.7110000000000003</c:v>
                </c:pt>
                <c:pt idx="63">
                  <c:v>7.7359999999999998</c:v>
                </c:pt>
                <c:pt idx="64">
                  <c:v>7.7649999999999997</c:v>
                </c:pt>
                <c:pt idx="65">
                  <c:v>7.8019999999999996</c:v>
                </c:pt>
                <c:pt idx="66">
                  <c:v>7.851</c:v>
                </c:pt>
                <c:pt idx="67">
                  <c:v>7.9160000000000004</c:v>
                </c:pt>
                <c:pt idx="68">
                  <c:v>7.9939999999999998</c:v>
                </c:pt>
                <c:pt idx="69">
                  <c:v>8.0459999999999994</c:v>
                </c:pt>
                <c:pt idx="70">
                  <c:v>8.0429999999999993</c:v>
                </c:pt>
                <c:pt idx="71">
                  <c:v>8.0449999999999999</c:v>
                </c:pt>
                <c:pt idx="72">
                  <c:v>8.0500000000000007</c:v>
                </c:pt>
                <c:pt idx="73">
                  <c:v>8.0570000000000004</c:v>
                </c:pt>
                <c:pt idx="74">
                  <c:v>8.0670000000000002</c:v>
                </c:pt>
                <c:pt idx="75">
                  <c:v>8.0779999999999994</c:v>
                </c:pt>
                <c:pt idx="76">
                  <c:v>8.09</c:v>
                </c:pt>
                <c:pt idx="77">
                  <c:v>8.1010000000000009</c:v>
                </c:pt>
                <c:pt idx="78">
                  <c:v>8.1120000000000001</c:v>
                </c:pt>
                <c:pt idx="79">
                  <c:v>8.1219999999999999</c:v>
                </c:pt>
                <c:pt idx="80">
                  <c:v>8.1310000000000002</c:v>
                </c:pt>
                <c:pt idx="81">
                  <c:v>8.1379999999999999</c:v>
                </c:pt>
                <c:pt idx="82">
                  <c:v>8.1430000000000007</c:v>
                </c:pt>
                <c:pt idx="83">
                  <c:v>8.1460000000000008</c:v>
                </c:pt>
                <c:pt idx="84">
                  <c:v>8.1470000000000002</c:v>
                </c:pt>
                <c:pt idx="85">
                  <c:v>8.1419999999999995</c:v>
                </c:pt>
                <c:pt idx="86">
                  <c:v>8.1080000000000005</c:v>
                </c:pt>
                <c:pt idx="87">
                  <c:v>8.0109999999999992</c:v>
                </c:pt>
                <c:pt idx="88">
                  <c:v>7.9219999999999997</c:v>
                </c:pt>
                <c:pt idx="89">
                  <c:v>7.8449999999999998</c:v>
                </c:pt>
                <c:pt idx="90">
                  <c:v>7.7830000000000004</c:v>
                </c:pt>
                <c:pt idx="91">
                  <c:v>7.7350000000000003</c:v>
                </c:pt>
                <c:pt idx="92">
                  <c:v>7.6980000000000004</c:v>
                </c:pt>
                <c:pt idx="93">
                  <c:v>7.67</c:v>
                </c:pt>
                <c:pt idx="94">
                  <c:v>7.6509999999999998</c:v>
                </c:pt>
                <c:pt idx="95">
                  <c:v>7.6369999999999996</c:v>
                </c:pt>
                <c:pt idx="96">
                  <c:v>7.6280000000000001</c:v>
                </c:pt>
                <c:pt idx="97">
                  <c:v>7.6230000000000002</c:v>
                </c:pt>
                <c:pt idx="98">
                  <c:v>7.6210000000000004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5-EE52-4DC2-A82B-4BFAE80DFB88}"/>
            </c:ext>
          </c:extLst>
        </c:ser>
        <c:ser>
          <c:idx val="38"/>
          <c:order val="38"/>
          <c:tx>
            <c:v>band 38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Data'!$AM$1:$AM$99</c:f>
              <c:numCache>
                <c:formatCode>General</c:formatCode>
                <c:ptCount val="99"/>
                <c:pt idx="0">
                  <c:v>8.343</c:v>
                </c:pt>
                <c:pt idx="1">
                  <c:v>8.34</c:v>
                </c:pt>
                <c:pt idx="2">
                  <c:v>8.33</c:v>
                </c:pt>
                <c:pt idx="3">
                  <c:v>8.3140000000000001</c:v>
                </c:pt>
                <c:pt idx="4">
                  <c:v>8.2929999999999993</c:v>
                </c:pt>
                <c:pt idx="5">
                  <c:v>8.2690000000000001</c:v>
                </c:pt>
                <c:pt idx="6">
                  <c:v>8.2430000000000003</c:v>
                </c:pt>
                <c:pt idx="7">
                  <c:v>8.2170000000000005</c:v>
                </c:pt>
                <c:pt idx="8">
                  <c:v>8.1929999999999996</c:v>
                </c:pt>
                <c:pt idx="9">
                  <c:v>8.1720000000000006</c:v>
                </c:pt>
                <c:pt idx="10">
                  <c:v>8.1549999999999994</c:v>
                </c:pt>
                <c:pt idx="11">
                  <c:v>8.1430000000000007</c:v>
                </c:pt>
                <c:pt idx="12">
                  <c:v>8.1349999999999998</c:v>
                </c:pt>
                <c:pt idx="13">
                  <c:v>8.1300000000000008</c:v>
                </c:pt>
                <c:pt idx="14">
                  <c:v>8.1280000000000001</c:v>
                </c:pt>
                <c:pt idx="15">
                  <c:v>8.1289999999999996</c:v>
                </c:pt>
                <c:pt idx="16">
                  <c:v>8.1319999999999997</c:v>
                </c:pt>
                <c:pt idx="17">
                  <c:v>8.1359999999999992</c:v>
                </c:pt>
                <c:pt idx="18">
                  <c:v>8.141</c:v>
                </c:pt>
                <c:pt idx="19">
                  <c:v>8.1460000000000008</c:v>
                </c:pt>
                <c:pt idx="20">
                  <c:v>8.1519999999999992</c:v>
                </c:pt>
                <c:pt idx="21">
                  <c:v>8.1579999999999995</c:v>
                </c:pt>
                <c:pt idx="22">
                  <c:v>8.1630000000000003</c:v>
                </c:pt>
                <c:pt idx="23">
                  <c:v>8.1679999999999993</c:v>
                </c:pt>
                <c:pt idx="24">
                  <c:v>8.173</c:v>
                </c:pt>
                <c:pt idx="25">
                  <c:v>8.1760000000000002</c:v>
                </c:pt>
                <c:pt idx="26">
                  <c:v>8.1780000000000008</c:v>
                </c:pt>
                <c:pt idx="27">
                  <c:v>8.18</c:v>
                </c:pt>
                <c:pt idx="28">
                  <c:v>8.18</c:v>
                </c:pt>
                <c:pt idx="29">
                  <c:v>8.1829999999999998</c:v>
                </c:pt>
                <c:pt idx="30">
                  <c:v>8.19</c:v>
                </c:pt>
                <c:pt idx="31">
                  <c:v>8.2010000000000005</c:v>
                </c:pt>
                <c:pt idx="32">
                  <c:v>8.2149999999999999</c:v>
                </c:pt>
                <c:pt idx="33">
                  <c:v>8.2319999999999993</c:v>
                </c:pt>
                <c:pt idx="34">
                  <c:v>8.25</c:v>
                </c:pt>
                <c:pt idx="35">
                  <c:v>8.2680000000000007</c:v>
                </c:pt>
                <c:pt idx="36">
                  <c:v>8.2859999999999996</c:v>
                </c:pt>
                <c:pt idx="37">
                  <c:v>8.3019999999999996</c:v>
                </c:pt>
                <c:pt idx="38">
                  <c:v>8.3160000000000007</c:v>
                </c:pt>
                <c:pt idx="39">
                  <c:v>8.3279999999999994</c:v>
                </c:pt>
                <c:pt idx="40">
                  <c:v>8.3369999999999997</c:v>
                </c:pt>
                <c:pt idx="41">
                  <c:v>8.3420000000000005</c:v>
                </c:pt>
                <c:pt idx="42">
                  <c:v>8.343</c:v>
                </c:pt>
                <c:pt idx="43">
                  <c:v>8.3420000000000005</c:v>
                </c:pt>
                <c:pt idx="44">
                  <c:v>8.3379999999999992</c:v>
                </c:pt>
                <c:pt idx="45">
                  <c:v>8.3290000000000006</c:v>
                </c:pt>
                <c:pt idx="46">
                  <c:v>8.3170000000000002</c:v>
                </c:pt>
                <c:pt idx="47">
                  <c:v>8.3019999999999996</c:v>
                </c:pt>
                <c:pt idx="48">
                  <c:v>8.2840000000000007</c:v>
                </c:pt>
                <c:pt idx="49">
                  <c:v>8.2629999999999999</c:v>
                </c:pt>
                <c:pt idx="50">
                  <c:v>8.24</c:v>
                </c:pt>
                <c:pt idx="51">
                  <c:v>8.2149999999999999</c:v>
                </c:pt>
                <c:pt idx="52">
                  <c:v>8.1910000000000007</c:v>
                </c:pt>
                <c:pt idx="53">
                  <c:v>8.1669999999999998</c:v>
                </c:pt>
                <c:pt idx="54">
                  <c:v>8.1470000000000002</c:v>
                </c:pt>
                <c:pt idx="55">
                  <c:v>8.1340000000000003</c:v>
                </c:pt>
                <c:pt idx="56">
                  <c:v>8.1289999999999996</c:v>
                </c:pt>
                <c:pt idx="57">
                  <c:v>8.1280000000000001</c:v>
                </c:pt>
                <c:pt idx="58">
                  <c:v>8.1270000000000007</c:v>
                </c:pt>
                <c:pt idx="59">
                  <c:v>8.1270000000000007</c:v>
                </c:pt>
                <c:pt idx="60">
                  <c:v>8.1259999999999994</c:v>
                </c:pt>
                <c:pt idx="61">
                  <c:v>8.1270000000000007</c:v>
                </c:pt>
                <c:pt idx="62">
                  <c:v>8.1280000000000001</c:v>
                </c:pt>
                <c:pt idx="63">
                  <c:v>8.1300000000000008</c:v>
                </c:pt>
                <c:pt idx="64">
                  <c:v>8.1180000000000003</c:v>
                </c:pt>
                <c:pt idx="65">
                  <c:v>8.0990000000000002</c:v>
                </c:pt>
                <c:pt idx="66">
                  <c:v>8.0809999999999995</c:v>
                </c:pt>
                <c:pt idx="67">
                  <c:v>8.0649999999999995</c:v>
                </c:pt>
                <c:pt idx="68">
                  <c:v>8.0530000000000008</c:v>
                </c:pt>
                <c:pt idx="69">
                  <c:v>8.0549999999999997</c:v>
                </c:pt>
                <c:pt idx="70">
                  <c:v>8.0790000000000006</c:v>
                </c:pt>
                <c:pt idx="71">
                  <c:v>8.0489999999999995</c:v>
                </c:pt>
                <c:pt idx="72">
                  <c:v>8.0619999999999994</c:v>
                </c:pt>
                <c:pt idx="73">
                  <c:v>8.0779999999999994</c:v>
                </c:pt>
                <c:pt idx="74">
                  <c:v>8.0920000000000005</c:v>
                </c:pt>
                <c:pt idx="75">
                  <c:v>8.1050000000000004</c:v>
                </c:pt>
                <c:pt idx="76">
                  <c:v>8.1150000000000002</c:v>
                </c:pt>
                <c:pt idx="77">
                  <c:v>8.1229999999999993</c:v>
                </c:pt>
                <c:pt idx="78">
                  <c:v>8.1300000000000008</c:v>
                </c:pt>
                <c:pt idx="79">
                  <c:v>8.1349999999999998</c:v>
                </c:pt>
                <c:pt idx="80">
                  <c:v>8.1389999999999993</c:v>
                </c:pt>
                <c:pt idx="81">
                  <c:v>8.1430000000000007</c:v>
                </c:pt>
                <c:pt idx="82">
                  <c:v>8.1449999999999996</c:v>
                </c:pt>
                <c:pt idx="83">
                  <c:v>8.1460000000000008</c:v>
                </c:pt>
                <c:pt idx="84">
                  <c:v>8.1470000000000002</c:v>
                </c:pt>
                <c:pt idx="85">
                  <c:v>8.1509999999999998</c:v>
                </c:pt>
                <c:pt idx="86">
                  <c:v>8.1389999999999993</c:v>
                </c:pt>
                <c:pt idx="87">
                  <c:v>8.1359999999999992</c:v>
                </c:pt>
                <c:pt idx="88">
                  <c:v>8.1340000000000003</c:v>
                </c:pt>
                <c:pt idx="89">
                  <c:v>8.1319999999999997</c:v>
                </c:pt>
                <c:pt idx="90">
                  <c:v>8.1300000000000008</c:v>
                </c:pt>
                <c:pt idx="91">
                  <c:v>8.1280000000000001</c:v>
                </c:pt>
                <c:pt idx="92">
                  <c:v>8.1270000000000007</c:v>
                </c:pt>
                <c:pt idx="93">
                  <c:v>8.1270000000000007</c:v>
                </c:pt>
                <c:pt idx="94">
                  <c:v>8.1270000000000007</c:v>
                </c:pt>
                <c:pt idx="95">
                  <c:v>8.1270000000000007</c:v>
                </c:pt>
                <c:pt idx="96">
                  <c:v>8.1280000000000001</c:v>
                </c:pt>
                <c:pt idx="97">
                  <c:v>8.1280000000000001</c:v>
                </c:pt>
                <c:pt idx="98">
                  <c:v>8.1289999999999996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6-EE52-4DC2-A82B-4BFAE80DFB88}"/>
            </c:ext>
          </c:extLst>
        </c:ser>
        <c:ser>
          <c:idx val="39"/>
          <c:order val="39"/>
          <c:tx>
            <c:v>band 39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Data'!$AN$1:$AN$99</c:f>
              <c:numCache>
                <c:formatCode>General</c:formatCode>
                <c:ptCount val="99"/>
                <c:pt idx="0">
                  <c:v>8.3450000000000006</c:v>
                </c:pt>
                <c:pt idx="1">
                  <c:v>8.3409999999999993</c:v>
                </c:pt>
                <c:pt idx="2">
                  <c:v>8.3320000000000007</c:v>
                </c:pt>
                <c:pt idx="3">
                  <c:v>8.3170000000000002</c:v>
                </c:pt>
                <c:pt idx="4">
                  <c:v>8.2970000000000006</c:v>
                </c:pt>
                <c:pt idx="5">
                  <c:v>8.2739999999999991</c:v>
                </c:pt>
                <c:pt idx="6">
                  <c:v>8.25</c:v>
                </c:pt>
                <c:pt idx="7">
                  <c:v>8.2249999999999996</c:v>
                </c:pt>
                <c:pt idx="8">
                  <c:v>8.202</c:v>
                </c:pt>
                <c:pt idx="9">
                  <c:v>8.1809999999999992</c:v>
                </c:pt>
                <c:pt idx="10">
                  <c:v>8.1620000000000008</c:v>
                </c:pt>
                <c:pt idx="11">
                  <c:v>8.1479999999999997</c:v>
                </c:pt>
                <c:pt idx="12">
                  <c:v>8.1370000000000005</c:v>
                </c:pt>
                <c:pt idx="13">
                  <c:v>8.1310000000000002</c:v>
                </c:pt>
                <c:pt idx="14">
                  <c:v>8.1280000000000001</c:v>
                </c:pt>
                <c:pt idx="15">
                  <c:v>8.1289999999999996</c:v>
                </c:pt>
                <c:pt idx="16">
                  <c:v>8.1319999999999997</c:v>
                </c:pt>
                <c:pt idx="17">
                  <c:v>8.1370000000000005</c:v>
                </c:pt>
                <c:pt idx="18">
                  <c:v>8.1419999999999995</c:v>
                </c:pt>
                <c:pt idx="19">
                  <c:v>8.1489999999999991</c:v>
                </c:pt>
                <c:pt idx="20">
                  <c:v>8.1560000000000006</c:v>
                </c:pt>
                <c:pt idx="21">
                  <c:v>8.1630000000000003</c:v>
                </c:pt>
                <c:pt idx="22">
                  <c:v>8.17</c:v>
                </c:pt>
                <c:pt idx="23">
                  <c:v>8.1760000000000002</c:v>
                </c:pt>
                <c:pt idx="24">
                  <c:v>8.1809999999999992</c:v>
                </c:pt>
                <c:pt idx="25">
                  <c:v>8.1850000000000005</c:v>
                </c:pt>
                <c:pt idx="26">
                  <c:v>8.1890000000000001</c:v>
                </c:pt>
                <c:pt idx="27">
                  <c:v>8.19</c:v>
                </c:pt>
                <c:pt idx="28">
                  <c:v>8.1910000000000007</c:v>
                </c:pt>
                <c:pt idx="29">
                  <c:v>8.1940000000000008</c:v>
                </c:pt>
                <c:pt idx="30">
                  <c:v>8.2010000000000005</c:v>
                </c:pt>
                <c:pt idx="31">
                  <c:v>8.2119999999999997</c:v>
                </c:pt>
                <c:pt idx="32">
                  <c:v>8.2260000000000009</c:v>
                </c:pt>
                <c:pt idx="33">
                  <c:v>8.2420000000000009</c:v>
                </c:pt>
                <c:pt idx="34">
                  <c:v>8.26</c:v>
                </c:pt>
                <c:pt idx="35">
                  <c:v>8.2769999999999992</c:v>
                </c:pt>
                <c:pt idx="36">
                  <c:v>8.2929999999999993</c:v>
                </c:pt>
                <c:pt idx="37">
                  <c:v>8.3079999999999998</c:v>
                </c:pt>
                <c:pt idx="38">
                  <c:v>8.32</c:v>
                </c:pt>
                <c:pt idx="39">
                  <c:v>8.3309999999999995</c:v>
                </c:pt>
                <c:pt idx="40">
                  <c:v>8.3379999999999992</c:v>
                </c:pt>
                <c:pt idx="41">
                  <c:v>8.343</c:v>
                </c:pt>
                <c:pt idx="42">
                  <c:v>8.3450000000000006</c:v>
                </c:pt>
                <c:pt idx="43">
                  <c:v>8.343</c:v>
                </c:pt>
                <c:pt idx="44">
                  <c:v>8.3379999999999992</c:v>
                </c:pt>
                <c:pt idx="45">
                  <c:v>8.3320000000000007</c:v>
                </c:pt>
                <c:pt idx="46">
                  <c:v>8.3230000000000004</c:v>
                </c:pt>
                <c:pt idx="47">
                  <c:v>8.3119999999999994</c:v>
                </c:pt>
                <c:pt idx="48">
                  <c:v>8.3000000000000007</c:v>
                </c:pt>
                <c:pt idx="49">
                  <c:v>8.2859999999999996</c:v>
                </c:pt>
                <c:pt idx="50">
                  <c:v>8.2720000000000002</c:v>
                </c:pt>
                <c:pt idx="51">
                  <c:v>8.2590000000000003</c:v>
                </c:pt>
                <c:pt idx="52">
                  <c:v>8.2460000000000004</c:v>
                </c:pt>
                <c:pt idx="53">
                  <c:v>8.2349999999999994</c:v>
                </c:pt>
                <c:pt idx="54">
                  <c:v>8.2260000000000009</c:v>
                </c:pt>
                <c:pt idx="55">
                  <c:v>8.2210000000000001</c:v>
                </c:pt>
                <c:pt idx="56">
                  <c:v>8.2189999999999994</c:v>
                </c:pt>
                <c:pt idx="57">
                  <c:v>8.2170000000000005</c:v>
                </c:pt>
                <c:pt idx="58">
                  <c:v>8.2110000000000003</c:v>
                </c:pt>
                <c:pt idx="59">
                  <c:v>8.202</c:v>
                </c:pt>
                <c:pt idx="60">
                  <c:v>8.1890000000000001</c:v>
                </c:pt>
                <c:pt idx="61">
                  <c:v>8.1739999999999995</c:v>
                </c:pt>
                <c:pt idx="62">
                  <c:v>8.1560000000000006</c:v>
                </c:pt>
                <c:pt idx="63">
                  <c:v>8.1370000000000005</c:v>
                </c:pt>
                <c:pt idx="64">
                  <c:v>8.1300000000000008</c:v>
                </c:pt>
                <c:pt idx="65">
                  <c:v>8.1270000000000007</c:v>
                </c:pt>
                <c:pt idx="66">
                  <c:v>8.1189999999999998</c:v>
                </c:pt>
                <c:pt idx="67">
                  <c:v>8.1020000000000003</c:v>
                </c:pt>
                <c:pt idx="68">
                  <c:v>8.0790000000000006</c:v>
                </c:pt>
                <c:pt idx="69">
                  <c:v>8.0690000000000008</c:v>
                </c:pt>
                <c:pt idx="70">
                  <c:v>8.1039999999999992</c:v>
                </c:pt>
                <c:pt idx="71">
                  <c:v>8.0990000000000002</c:v>
                </c:pt>
                <c:pt idx="72">
                  <c:v>8.1029999999999998</c:v>
                </c:pt>
                <c:pt idx="73">
                  <c:v>8.1129999999999995</c:v>
                </c:pt>
                <c:pt idx="74">
                  <c:v>8.1270000000000007</c:v>
                </c:pt>
                <c:pt idx="75">
                  <c:v>8.1419999999999995</c:v>
                </c:pt>
                <c:pt idx="76">
                  <c:v>8.1579999999999995</c:v>
                </c:pt>
                <c:pt idx="77">
                  <c:v>8.1750000000000007</c:v>
                </c:pt>
                <c:pt idx="78">
                  <c:v>8.1910000000000007</c:v>
                </c:pt>
                <c:pt idx="79">
                  <c:v>8.2050000000000001</c:v>
                </c:pt>
                <c:pt idx="80">
                  <c:v>8.218</c:v>
                </c:pt>
                <c:pt idx="81">
                  <c:v>8.2279999999999998</c:v>
                </c:pt>
                <c:pt idx="82">
                  <c:v>8.2349999999999994</c:v>
                </c:pt>
                <c:pt idx="83">
                  <c:v>8.24</c:v>
                </c:pt>
                <c:pt idx="84">
                  <c:v>8.2409999999999997</c:v>
                </c:pt>
                <c:pt idx="85">
                  <c:v>8.1980000000000004</c:v>
                </c:pt>
                <c:pt idx="86">
                  <c:v>8.1530000000000005</c:v>
                </c:pt>
                <c:pt idx="87">
                  <c:v>8.1539999999999999</c:v>
                </c:pt>
                <c:pt idx="88">
                  <c:v>8.157</c:v>
                </c:pt>
                <c:pt idx="89">
                  <c:v>8.1630000000000003</c:v>
                </c:pt>
                <c:pt idx="90">
                  <c:v>8.17</c:v>
                </c:pt>
                <c:pt idx="91">
                  <c:v>8.1790000000000003</c:v>
                </c:pt>
                <c:pt idx="92">
                  <c:v>8.1880000000000006</c:v>
                </c:pt>
                <c:pt idx="93">
                  <c:v>8.1969999999999992</c:v>
                </c:pt>
                <c:pt idx="94">
                  <c:v>8.2040000000000006</c:v>
                </c:pt>
                <c:pt idx="95">
                  <c:v>8.2110000000000003</c:v>
                </c:pt>
                <c:pt idx="96">
                  <c:v>8.2149999999999999</c:v>
                </c:pt>
                <c:pt idx="97">
                  <c:v>8.218</c:v>
                </c:pt>
                <c:pt idx="98">
                  <c:v>8.2189999999999994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7-EE52-4DC2-A82B-4BFAE80DFB88}"/>
            </c:ext>
          </c:extLst>
        </c:ser>
        <c:ser>
          <c:idx val="40"/>
          <c:order val="40"/>
          <c:tx>
            <c:v>band 40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Data'!$AO$1:$AO$99</c:f>
              <c:numCache>
                <c:formatCode>General</c:formatCode>
                <c:ptCount val="99"/>
                <c:pt idx="0">
                  <c:v>8.9489999999999998</c:v>
                </c:pt>
                <c:pt idx="1">
                  <c:v>8.9440000000000008</c:v>
                </c:pt>
                <c:pt idx="2">
                  <c:v>8.93</c:v>
                </c:pt>
                <c:pt idx="3">
                  <c:v>8.9060000000000006</c:v>
                </c:pt>
                <c:pt idx="4">
                  <c:v>8.8740000000000006</c:v>
                </c:pt>
                <c:pt idx="5">
                  <c:v>8.8330000000000002</c:v>
                </c:pt>
                <c:pt idx="6">
                  <c:v>8.7850000000000001</c:v>
                </c:pt>
                <c:pt idx="7">
                  <c:v>8.73</c:v>
                </c:pt>
                <c:pt idx="8">
                  <c:v>8.6709999999999994</c:v>
                </c:pt>
                <c:pt idx="9">
                  <c:v>8.609</c:v>
                </c:pt>
                <c:pt idx="10">
                  <c:v>8.5470000000000006</c:v>
                </c:pt>
                <c:pt idx="11">
                  <c:v>8.4879999999999995</c:v>
                </c:pt>
                <c:pt idx="12">
                  <c:v>8.4329999999999998</c:v>
                </c:pt>
                <c:pt idx="13">
                  <c:v>8.3829999999999991</c:v>
                </c:pt>
                <c:pt idx="14">
                  <c:v>8.3550000000000004</c:v>
                </c:pt>
                <c:pt idx="15">
                  <c:v>8.3629999999999995</c:v>
                </c:pt>
                <c:pt idx="16">
                  <c:v>8.3849999999999998</c:v>
                </c:pt>
                <c:pt idx="17">
                  <c:v>8.4179999999999993</c:v>
                </c:pt>
                <c:pt idx="18">
                  <c:v>8.4529999999999994</c:v>
                </c:pt>
                <c:pt idx="19">
                  <c:v>8.4849999999999994</c:v>
                </c:pt>
                <c:pt idx="20">
                  <c:v>8.4960000000000004</c:v>
                </c:pt>
                <c:pt idx="21">
                  <c:v>8.5060000000000002</c:v>
                </c:pt>
                <c:pt idx="22">
                  <c:v>8.5139999999999993</c:v>
                </c:pt>
                <c:pt idx="23">
                  <c:v>8.5210000000000008</c:v>
                </c:pt>
                <c:pt idx="24">
                  <c:v>8.5280000000000005</c:v>
                </c:pt>
                <c:pt idx="25">
                  <c:v>8.5329999999999995</c:v>
                </c:pt>
                <c:pt idx="26">
                  <c:v>8.5359999999999996</c:v>
                </c:pt>
                <c:pt idx="27">
                  <c:v>8.5389999999999997</c:v>
                </c:pt>
                <c:pt idx="28">
                  <c:v>8.5389999999999997</c:v>
                </c:pt>
                <c:pt idx="29">
                  <c:v>8.4890000000000008</c:v>
                </c:pt>
                <c:pt idx="30">
                  <c:v>8.4719999999999995</c:v>
                </c:pt>
                <c:pt idx="31">
                  <c:v>8.4890000000000008</c:v>
                </c:pt>
                <c:pt idx="32">
                  <c:v>8.5269999999999992</c:v>
                </c:pt>
                <c:pt idx="33">
                  <c:v>8.5790000000000006</c:v>
                </c:pt>
                <c:pt idx="34">
                  <c:v>8.6379999999999999</c:v>
                </c:pt>
                <c:pt idx="35">
                  <c:v>8.6980000000000004</c:v>
                </c:pt>
                <c:pt idx="36">
                  <c:v>8.7569999999999997</c:v>
                </c:pt>
                <c:pt idx="37">
                  <c:v>8.8109999999999999</c:v>
                </c:pt>
                <c:pt idx="38">
                  <c:v>8.859</c:v>
                </c:pt>
                <c:pt idx="39">
                  <c:v>8.8970000000000002</c:v>
                </c:pt>
                <c:pt idx="40">
                  <c:v>8.9260000000000002</c:v>
                </c:pt>
                <c:pt idx="41">
                  <c:v>8.9429999999999996</c:v>
                </c:pt>
                <c:pt idx="42">
                  <c:v>8.9489999999999998</c:v>
                </c:pt>
                <c:pt idx="43">
                  <c:v>8.9499999999999993</c:v>
                </c:pt>
                <c:pt idx="44">
                  <c:v>8.9540000000000006</c:v>
                </c:pt>
                <c:pt idx="45">
                  <c:v>8.9610000000000003</c:v>
                </c:pt>
                <c:pt idx="46">
                  <c:v>8.9700000000000006</c:v>
                </c:pt>
                <c:pt idx="47">
                  <c:v>8.9719999999999995</c:v>
                </c:pt>
                <c:pt idx="48">
                  <c:v>8.9629999999999992</c:v>
                </c:pt>
                <c:pt idx="49">
                  <c:v>8.9529999999999994</c:v>
                </c:pt>
                <c:pt idx="50">
                  <c:v>8.9429999999999996</c:v>
                </c:pt>
                <c:pt idx="51">
                  <c:v>8.9339999999999993</c:v>
                </c:pt>
                <c:pt idx="52">
                  <c:v>8.9250000000000007</c:v>
                </c:pt>
                <c:pt idx="53">
                  <c:v>8.9179999999999993</c:v>
                </c:pt>
                <c:pt idx="54">
                  <c:v>8.9120000000000008</c:v>
                </c:pt>
                <c:pt idx="55">
                  <c:v>8.9090000000000007</c:v>
                </c:pt>
                <c:pt idx="56">
                  <c:v>8.9079999999999995</c:v>
                </c:pt>
                <c:pt idx="57">
                  <c:v>8.9049999999999994</c:v>
                </c:pt>
                <c:pt idx="58">
                  <c:v>8.8960000000000008</c:v>
                </c:pt>
                <c:pt idx="59">
                  <c:v>8.8819999999999997</c:v>
                </c:pt>
                <c:pt idx="60">
                  <c:v>8.8620000000000001</c:v>
                </c:pt>
                <c:pt idx="61">
                  <c:v>8.8350000000000009</c:v>
                </c:pt>
                <c:pt idx="62">
                  <c:v>8.8030000000000008</c:v>
                </c:pt>
                <c:pt idx="63">
                  <c:v>8.7629999999999999</c:v>
                </c:pt>
                <c:pt idx="64">
                  <c:v>8.7189999999999994</c:v>
                </c:pt>
                <c:pt idx="65">
                  <c:v>8.6720000000000006</c:v>
                </c:pt>
                <c:pt idx="66">
                  <c:v>8.6240000000000006</c:v>
                </c:pt>
                <c:pt idx="67">
                  <c:v>8.58</c:v>
                </c:pt>
                <c:pt idx="68">
                  <c:v>8.5429999999999993</c:v>
                </c:pt>
                <c:pt idx="69">
                  <c:v>8.5190000000000001</c:v>
                </c:pt>
                <c:pt idx="70">
                  <c:v>8.51</c:v>
                </c:pt>
                <c:pt idx="71">
                  <c:v>8.5090000000000003</c:v>
                </c:pt>
                <c:pt idx="72">
                  <c:v>8.5030000000000001</c:v>
                </c:pt>
                <c:pt idx="73">
                  <c:v>8.4939999999999998</c:v>
                </c:pt>
                <c:pt idx="74">
                  <c:v>8.4830000000000005</c:v>
                </c:pt>
                <c:pt idx="75">
                  <c:v>8.4710000000000001</c:v>
                </c:pt>
                <c:pt idx="76">
                  <c:v>8.4570000000000007</c:v>
                </c:pt>
                <c:pt idx="77">
                  <c:v>8.4440000000000008</c:v>
                </c:pt>
                <c:pt idx="78">
                  <c:v>8.4309999999999992</c:v>
                </c:pt>
                <c:pt idx="79">
                  <c:v>8.4190000000000005</c:v>
                </c:pt>
                <c:pt idx="80">
                  <c:v>8.4090000000000007</c:v>
                </c:pt>
                <c:pt idx="81">
                  <c:v>8.4009999999999998</c:v>
                </c:pt>
                <c:pt idx="82">
                  <c:v>8.3949999999999996</c:v>
                </c:pt>
                <c:pt idx="83">
                  <c:v>8.391</c:v>
                </c:pt>
                <c:pt idx="84">
                  <c:v>8.39</c:v>
                </c:pt>
                <c:pt idx="85">
                  <c:v>8.4</c:v>
                </c:pt>
                <c:pt idx="86">
                  <c:v>8.4309999999999992</c:v>
                </c:pt>
                <c:pt idx="87">
                  <c:v>8.4779999999999998</c:v>
                </c:pt>
                <c:pt idx="88">
                  <c:v>8.5370000000000008</c:v>
                </c:pt>
                <c:pt idx="89">
                  <c:v>8.6029999999999998</c:v>
                </c:pt>
                <c:pt idx="90">
                  <c:v>8.67</c:v>
                </c:pt>
                <c:pt idx="91">
                  <c:v>8.7360000000000007</c:v>
                </c:pt>
                <c:pt idx="92">
                  <c:v>8.7940000000000005</c:v>
                </c:pt>
                <c:pt idx="93">
                  <c:v>8.8409999999999993</c:v>
                </c:pt>
                <c:pt idx="94">
                  <c:v>8.8729999999999993</c:v>
                </c:pt>
                <c:pt idx="95">
                  <c:v>8.891</c:v>
                </c:pt>
                <c:pt idx="96">
                  <c:v>8.9009999999999998</c:v>
                </c:pt>
                <c:pt idx="97">
                  <c:v>8.9060000000000006</c:v>
                </c:pt>
                <c:pt idx="98">
                  <c:v>8.9079999999999995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8-EE52-4DC2-A82B-4BFAE80DFB88}"/>
            </c:ext>
          </c:extLst>
        </c:ser>
        <c:ser>
          <c:idx val="41"/>
          <c:order val="41"/>
          <c:tx>
            <c:v>band 41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Data'!$AP$1:$AP$99</c:f>
              <c:numCache>
                <c:formatCode>General</c:formatCode>
                <c:ptCount val="99"/>
                <c:pt idx="0">
                  <c:v>8.9489999999999998</c:v>
                </c:pt>
                <c:pt idx="1">
                  <c:v>8.9459999999999997</c:v>
                </c:pt>
                <c:pt idx="2">
                  <c:v>8.9369999999999994</c:v>
                </c:pt>
                <c:pt idx="3">
                  <c:v>8.9209999999999994</c:v>
                </c:pt>
                <c:pt idx="4">
                  <c:v>8.8989999999999991</c:v>
                </c:pt>
                <c:pt idx="5">
                  <c:v>8.8699999999999992</c:v>
                </c:pt>
                <c:pt idx="6">
                  <c:v>8.8330000000000002</c:v>
                </c:pt>
                <c:pt idx="7">
                  <c:v>8.7889999999999997</c:v>
                </c:pt>
                <c:pt idx="8">
                  <c:v>8.74</c:v>
                </c:pt>
                <c:pt idx="9">
                  <c:v>8.6850000000000005</c:v>
                </c:pt>
                <c:pt idx="10">
                  <c:v>8.6259999999999994</c:v>
                </c:pt>
                <c:pt idx="11">
                  <c:v>8.56</c:v>
                </c:pt>
                <c:pt idx="12">
                  <c:v>8.484</c:v>
                </c:pt>
                <c:pt idx="13">
                  <c:v>8.4</c:v>
                </c:pt>
                <c:pt idx="14">
                  <c:v>8.3550000000000004</c:v>
                </c:pt>
                <c:pt idx="15">
                  <c:v>8.3829999999999991</c:v>
                </c:pt>
                <c:pt idx="16">
                  <c:v>8.4260000000000002</c:v>
                </c:pt>
                <c:pt idx="17">
                  <c:v>8.4540000000000006</c:v>
                </c:pt>
                <c:pt idx="18">
                  <c:v>8.4719999999999995</c:v>
                </c:pt>
                <c:pt idx="19">
                  <c:v>8.4849999999999994</c:v>
                </c:pt>
                <c:pt idx="20">
                  <c:v>8.51</c:v>
                </c:pt>
                <c:pt idx="21">
                  <c:v>8.5269999999999992</c:v>
                </c:pt>
                <c:pt idx="22">
                  <c:v>8.5389999999999997</c:v>
                </c:pt>
                <c:pt idx="23">
                  <c:v>8.5470000000000006</c:v>
                </c:pt>
                <c:pt idx="24">
                  <c:v>8.5519999999999996</c:v>
                </c:pt>
                <c:pt idx="25">
                  <c:v>8.5559999999999992</c:v>
                </c:pt>
                <c:pt idx="26">
                  <c:v>8.5589999999999993</c:v>
                </c:pt>
                <c:pt idx="27">
                  <c:v>8.56</c:v>
                </c:pt>
                <c:pt idx="28">
                  <c:v>8.5609999999999999</c:v>
                </c:pt>
                <c:pt idx="29">
                  <c:v>8.6479999999999997</c:v>
                </c:pt>
                <c:pt idx="30">
                  <c:v>8.7629999999999999</c:v>
                </c:pt>
                <c:pt idx="31">
                  <c:v>8.8800000000000008</c:v>
                </c:pt>
                <c:pt idx="32">
                  <c:v>8.9190000000000005</c:v>
                </c:pt>
                <c:pt idx="33">
                  <c:v>8.9280000000000008</c:v>
                </c:pt>
                <c:pt idx="34">
                  <c:v>8.9390000000000001</c:v>
                </c:pt>
                <c:pt idx="35">
                  <c:v>8.9499999999999993</c:v>
                </c:pt>
                <c:pt idx="36">
                  <c:v>8.9610000000000003</c:v>
                </c:pt>
                <c:pt idx="37">
                  <c:v>8.9700000000000006</c:v>
                </c:pt>
                <c:pt idx="38">
                  <c:v>8.9789999999999992</c:v>
                </c:pt>
                <c:pt idx="39">
                  <c:v>8.9659999999999993</c:v>
                </c:pt>
                <c:pt idx="40">
                  <c:v>8.9570000000000007</c:v>
                </c:pt>
                <c:pt idx="41">
                  <c:v>8.9510000000000005</c:v>
                </c:pt>
                <c:pt idx="42">
                  <c:v>8.9489999999999998</c:v>
                </c:pt>
                <c:pt idx="43">
                  <c:v>8.9499999999999993</c:v>
                </c:pt>
                <c:pt idx="44">
                  <c:v>8.9540000000000006</c:v>
                </c:pt>
                <c:pt idx="45">
                  <c:v>8.9610000000000003</c:v>
                </c:pt>
                <c:pt idx="46">
                  <c:v>8.9700000000000006</c:v>
                </c:pt>
                <c:pt idx="47">
                  <c:v>8.98</c:v>
                </c:pt>
                <c:pt idx="48">
                  <c:v>8.9920000000000009</c:v>
                </c:pt>
                <c:pt idx="49">
                  <c:v>9.0050000000000008</c:v>
                </c:pt>
                <c:pt idx="50">
                  <c:v>9.0180000000000007</c:v>
                </c:pt>
                <c:pt idx="51">
                  <c:v>9.0299999999999994</c:v>
                </c:pt>
                <c:pt idx="52">
                  <c:v>9.0419999999999998</c:v>
                </c:pt>
                <c:pt idx="53">
                  <c:v>9.0519999999999996</c:v>
                </c:pt>
                <c:pt idx="54">
                  <c:v>9.06</c:v>
                </c:pt>
                <c:pt idx="55">
                  <c:v>9.0649999999999995</c:v>
                </c:pt>
                <c:pt idx="56">
                  <c:v>9.0660000000000007</c:v>
                </c:pt>
                <c:pt idx="57">
                  <c:v>9.0609999999999999</c:v>
                </c:pt>
                <c:pt idx="58">
                  <c:v>9.0449999999999999</c:v>
                </c:pt>
                <c:pt idx="59">
                  <c:v>9.0190000000000001</c:v>
                </c:pt>
                <c:pt idx="60">
                  <c:v>8.984</c:v>
                </c:pt>
                <c:pt idx="61">
                  <c:v>8.94</c:v>
                </c:pt>
                <c:pt idx="62">
                  <c:v>8.8879999999999999</c:v>
                </c:pt>
                <c:pt idx="63">
                  <c:v>8.8309999999999995</c:v>
                </c:pt>
                <c:pt idx="64">
                  <c:v>8.7690000000000001</c:v>
                </c:pt>
                <c:pt idx="65">
                  <c:v>8.7070000000000007</c:v>
                </c:pt>
                <c:pt idx="66">
                  <c:v>8.6460000000000008</c:v>
                </c:pt>
                <c:pt idx="67">
                  <c:v>8.5920000000000005</c:v>
                </c:pt>
                <c:pt idx="68">
                  <c:v>8.5489999999999995</c:v>
                </c:pt>
                <c:pt idx="69">
                  <c:v>8.52</c:v>
                </c:pt>
                <c:pt idx="70">
                  <c:v>8.51</c:v>
                </c:pt>
                <c:pt idx="71">
                  <c:v>8.5220000000000002</c:v>
                </c:pt>
                <c:pt idx="72">
                  <c:v>8.5540000000000003</c:v>
                </c:pt>
                <c:pt idx="73">
                  <c:v>8.5660000000000007</c:v>
                </c:pt>
                <c:pt idx="74">
                  <c:v>8.5660000000000007</c:v>
                </c:pt>
                <c:pt idx="75">
                  <c:v>8.5660000000000007</c:v>
                </c:pt>
                <c:pt idx="76">
                  <c:v>8.5660000000000007</c:v>
                </c:pt>
                <c:pt idx="77">
                  <c:v>8.5660000000000007</c:v>
                </c:pt>
                <c:pt idx="78">
                  <c:v>8.5660000000000007</c:v>
                </c:pt>
                <c:pt idx="79">
                  <c:v>8.5660000000000007</c:v>
                </c:pt>
                <c:pt idx="80">
                  <c:v>8.5660000000000007</c:v>
                </c:pt>
                <c:pt idx="81">
                  <c:v>8.5660000000000007</c:v>
                </c:pt>
                <c:pt idx="82">
                  <c:v>8.5660000000000007</c:v>
                </c:pt>
                <c:pt idx="83">
                  <c:v>8.5660000000000007</c:v>
                </c:pt>
                <c:pt idx="84">
                  <c:v>8.5660000000000007</c:v>
                </c:pt>
                <c:pt idx="85">
                  <c:v>8.6129999999999995</c:v>
                </c:pt>
                <c:pt idx="86">
                  <c:v>8.7140000000000004</c:v>
                </c:pt>
                <c:pt idx="87">
                  <c:v>8.8290000000000006</c:v>
                </c:pt>
                <c:pt idx="88">
                  <c:v>8.9450000000000003</c:v>
                </c:pt>
                <c:pt idx="89">
                  <c:v>8.9499999999999993</c:v>
                </c:pt>
                <c:pt idx="90">
                  <c:v>8.9529999999999994</c:v>
                </c:pt>
                <c:pt idx="91">
                  <c:v>8.9580000000000002</c:v>
                </c:pt>
                <c:pt idx="92">
                  <c:v>8.9670000000000005</c:v>
                </c:pt>
                <c:pt idx="93">
                  <c:v>8.9809999999999999</c:v>
                </c:pt>
                <c:pt idx="94">
                  <c:v>9.0020000000000007</c:v>
                </c:pt>
                <c:pt idx="95">
                  <c:v>9.0259999999999998</c:v>
                </c:pt>
                <c:pt idx="96">
                  <c:v>9.0470000000000006</c:v>
                </c:pt>
                <c:pt idx="97">
                  <c:v>9.0609999999999999</c:v>
                </c:pt>
                <c:pt idx="98">
                  <c:v>9.0660000000000007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9-EE52-4DC2-A82B-4BFAE80DFB88}"/>
            </c:ext>
          </c:extLst>
        </c:ser>
        <c:ser>
          <c:idx val="42"/>
          <c:order val="42"/>
          <c:tx>
            <c:v>band 42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Data'!$AQ$1:$AQ$99</c:f>
              <c:numCache>
                <c:formatCode>General</c:formatCode>
                <c:ptCount val="99"/>
                <c:pt idx="0">
                  <c:v>8.9960000000000004</c:v>
                </c:pt>
                <c:pt idx="1">
                  <c:v>8.9939999999999998</c:v>
                </c:pt>
                <c:pt idx="2">
                  <c:v>8.9870000000000001</c:v>
                </c:pt>
                <c:pt idx="3">
                  <c:v>8.9770000000000003</c:v>
                </c:pt>
                <c:pt idx="4">
                  <c:v>8.9640000000000004</c:v>
                </c:pt>
                <c:pt idx="5">
                  <c:v>8.9480000000000004</c:v>
                </c:pt>
                <c:pt idx="6">
                  <c:v>8.9320000000000004</c:v>
                </c:pt>
                <c:pt idx="7">
                  <c:v>8.9160000000000004</c:v>
                </c:pt>
                <c:pt idx="8">
                  <c:v>8.9</c:v>
                </c:pt>
                <c:pt idx="9">
                  <c:v>8.8870000000000005</c:v>
                </c:pt>
                <c:pt idx="10">
                  <c:v>8.8759999999999994</c:v>
                </c:pt>
                <c:pt idx="11">
                  <c:v>8.8219999999999992</c:v>
                </c:pt>
                <c:pt idx="12">
                  <c:v>8.7349999999999994</c:v>
                </c:pt>
                <c:pt idx="13">
                  <c:v>8.6809999999999992</c:v>
                </c:pt>
                <c:pt idx="14">
                  <c:v>8.6639999999999997</c:v>
                </c:pt>
                <c:pt idx="15">
                  <c:v>8.6660000000000004</c:v>
                </c:pt>
                <c:pt idx="16">
                  <c:v>8.6750000000000007</c:v>
                </c:pt>
                <c:pt idx="17">
                  <c:v>8.6910000000000007</c:v>
                </c:pt>
                <c:pt idx="18">
                  <c:v>8.7159999999999993</c:v>
                </c:pt>
                <c:pt idx="19">
                  <c:v>8.7539999999999996</c:v>
                </c:pt>
                <c:pt idx="20">
                  <c:v>8.8019999999999996</c:v>
                </c:pt>
                <c:pt idx="21">
                  <c:v>8.8559999999999999</c:v>
                </c:pt>
                <c:pt idx="22">
                  <c:v>8.8829999999999991</c:v>
                </c:pt>
                <c:pt idx="23">
                  <c:v>8.8870000000000005</c:v>
                </c:pt>
                <c:pt idx="24">
                  <c:v>8.8870000000000005</c:v>
                </c:pt>
                <c:pt idx="25">
                  <c:v>8.8829999999999991</c:v>
                </c:pt>
                <c:pt idx="26">
                  <c:v>8.8789999999999996</c:v>
                </c:pt>
                <c:pt idx="27">
                  <c:v>8.8770000000000007</c:v>
                </c:pt>
                <c:pt idx="28">
                  <c:v>8.8759999999999994</c:v>
                </c:pt>
                <c:pt idx="29">
                  <c:v>8.8859999999999992</c:v>
                </c:pt>
                <c:pt idx="30">
                  <c:v>8.9039999999999999</c:v>
                </c:pt>
                <c:pt idx="31">
                  <c:v>8.91</c:v>
                </c:pt>
                <c:pt idx="32">
                  <c:v>8.9760000000000009</c:v>
                </c:pt>
                <c:pt idx="33">
                  <c:v>9.0449999999999999</c:v>
                </c:pt>
                <c:pt idx="34">
                  <c:v>9.0489999999999995</c:v>
                </c:pt>
                <c:pt idx="35">
                  <c:v>9.0299999999999994</c:v>
                </c:pt>
                <c:pt idx="36">
                  <c:v>9.0120000000000005</c:v>
                </c:pt>
                <c:pt idx="37">
                  <c:v>8.9949999999999992</c:v>
                </c:pt>
                <c:pt idx="38">
                  <c:v>8.9789999999999992</c:v>
                </c:pt>
                <c:pt idx="39">
                  <c:v>8.9860000000000007</c:v>
                </c:pt>
                <c:pt idx="40">
                  <c:v>8.9920000000000009</c:v>
                </c:pt>
                <c:pt idx="41">
                  <c:v>8.9949999999999992</c:v>
                </c:pt>
                <c:pt idx="42">
                  <c:v>8.9960000000000004</c:v>
                </c:pt>
                <c:pt idx="43">
                  <c:v>8.9949999999999992</c:v>
                </c:pt>
                <c:pt idx="44">
                  <c:v>8.9920000000000009</c:v>
                </c:pt>
                <c:pt idx="45">
                  <c:v>8.9870000000000001</c:v>
                </c:pt>
                <c:pt idx="46">
                  <c:v>8.98</c:v>
                </c:pt>
                <c:pt idx="47">
                  <c:v>8.98</c:v>
                </c:pt>
                <c:pt idx="48">
                  <c:v>8.9920000000000009</c:v>
                </c:pt>
                <c:pt idx="49">
                  <c:v>9.0050000000000008</c:v>
                </c:pt>
                <c:pt idx="50">
                  <c:v>9.0180000000000007</c:v>
                </c:pt>
                <c:pt idx="51">
                  <c:v>9.0299999999999994</c:v>
                </c:pt>
                <c:pt idx="52">
                  <c:v>9.0419999999999998</c:v>
                </c:pt>
                <c:pt idx="53">
                  <c:v>9.0519999999999996</c:v>
                </c:pt>
                <c:pt idx="54">
                  <c:v>9.06</c:v>
                </c:pt>
                <c:pt idx="55">
                  <c:v>9.0649999999999995</c:v>
                </c:pt>
                <c:pt idx="56">
                  <c:v>9.0660000000000007</c:v>
                </c:pt>
                <c:pt idx="57">
                  <c:v>9.0640000000000001</c:v>
                </c:pt>
                <c:pt idx="58">
                  <c:v>9.0570000000000004</c:v>
                </c:pt>
                <c:pt idx="59">
                  <c:v>9.0470000000000006</c:v>
                </c:pt>
                <c:pt idx="60">
                  <c:v>9.032</c:v>
                </c:pt>
                <c:pt idx="61">
                  <c:v>9.0139999999999993</c:v>
                </c:pt>
                <c:pt idx="62">
                  <c:v>8.9949999999999992</c:v>
                </c:pt>
                <c:pt idx="63">
                  <c:v>8.9740000000000002</c:v>
                </c:pt>
                <c:pt idx="64">
                  <c:v>8.952</c:v>
                </c:pt>
                <c:pt idx="65">
                  <c:v>8.9320000000000004</c:v>
                </c:pt>
                <c:pt idx="66">
                  <c:v>8.9130000000000003</c:v>
                </c:pt>
                <c:pt idx="67">
                  <c:v>8.8249999999999993</c:v>
                </c:pt>
                <c:pt idx="68">
                  <c:v>8.7059999999999995</c:v>
                </c:pt>
                <c:pt idx="69">
                  <c:v>8.6080000000000005</c:v>
                </c:pt>
                <c:pt idx="70">
                  <c:v>8.5660000000000007</c:v>
                </c:pt>
                <c:pt idx="71">
                  <c:v>8.5660000000000007</c:v>
                </c:pt>
                <c:pt idx="72">
                  <c:v>8.5660000000000007</c:v>
                </c:pt>
                <c:pt idx="73">
                  <c:v>8.6039999999999992</c:v>
                </c:pt>
                <c:pt idx="74">
                  <c:v>8.6679999999999993</c:v>
                </c:pt>
                <c:pt idx="75">
                  <c:v>8.7390000000000008</c:v>
                </c:pt>
                <c:pt idx="76">
                  <c:v>8.8140000000000001</c:v>
                </c:pt>
                <c:pt idx="77">
                  <c:v>8.8879999999999999</c:v>
                </c:pt>
                <c:pt idx="78">
                  <c:v>8.9369999999999994</c:v>
                </c:pt>
                <c:pt idx="79">
                  <c:v>8.9459999999999997</c:v>
                </c:pt>
                <c:pt idx="80">
                  <c:v>8.9540000000000006</c:v>
                </c:pt>
                <c:pt idx="81">
                  <c:v>8.9610000000000003</c:v>
                </c:pt>
                <c:pt idx="82">
                  <c:v>8.9659999999999993</c:v>
                </c:pt>
                <c:pt idx="83">
                  <c:v>8.9689999999999994</c:v>
                </c:pt>
                <c:pt idx="84">
                  <c:v>8.9700000000000006</c:v>
                </c:pt>
                <c:pt idx="85">
                  <c:v>8.9619999999999997</c:v>
                </c:pt>
                <c:pt idx="86">
                  <c:v>8.9550000000000001</c:v>
                </c:pt>
                <c:pt idx="87">
                  <c:v>8.9510000000000005</c:v>
                </c:pt>
                <c:pt idx="88">
                  <c:v>8.9499999999999993</c:v>
                </c:pt>
                <c:pt idx="89">
                  <c:v>9.0579999999999998</c:v>
                </c:pt>
                <c:pt idx="90">
                  <c:v>9.1319999999999997</c:v>
                </c:pt>
                <c:pt idx="91">
                  <c:v>9.1189999999999998</c:v>
                </c:pt>
                <c:pt idx="92">
                  <c:v>9.1069999999999993</c:v>
                </c:pt>
                <c:pt idx="93">
                  <c:v>9.0960000000000001</c:v>
                </c:pt>
                <c:pt idx="94">
                  <c:v>9.0860000000000003</c:v>
                </c:pt>
                <c:pt idx="95">
                  <c:v>9.077</c:v>
                </c:pt>
                <c:pt idx="96">
                  <c:v>9.0709999999999997</c:v>
                </c:pt>
                <c:pt idx="97">
                  <c:v>9.0679999999999996</c:v>
                </c:pt>
                <c:pt idx="98">
                  <c:v>9.0660000000000007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A-EE52-4DC2-A82B-4BFAE80DFB88}"/>
            </c:ext>
          </c:extLst>
        </c:ser>
        <c:ser>
          <c:idx val="43"/>
          <c:order val="43"/>
          <c:tx>
            <c:v>band 43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Data'!$AR$1:$AR$99</c:f>
              <c:numCache>
                <c:formatCode>General</c:formatCode>
                <c:ptCount val="99"/>
                <c:pt idx="0">
                  <c:v>9.4109999999999996</c:v>
                </c:pt>
                <c:pt idx="1">
                  <c:v>9.4060000000000006</c:v>
                </c:pt>
                <c:pt idx="2">
                  <c:v>9.3919999999999995</c:v>
                </c:pt>
                <c:pt idx="3">
                  <c:v>9.3680000000000003</c:v>
                </c:pt>
                <c:pt idx="4">
                  <c:v>9.3360000000000003</c:v>
                </c:pt>
                <c:pt idx="5">
                  <c:v>9.2970000000000006</c:v>
                </c:pt>
                <c:pt idx="6">
                  <c:v>9.2509999999999994</c:v>
                </c:pt>
                <c:pt idx="7">
                  <c:v>9.1989999999999998</c:v>
                </c:pt>
                <c:pt idx="8">
                  <c:v>9.1259999999999994</c:v>
                </c:pt>
                <c:pt idx="9">
                  <c:v>9.0340000000000007</c:v>
                </c:pt>
                <c:pt idx="10">
                  <c:v>8.9280000000000008</c:v>
                </c:pt>
                <c:pt idx="11">
                  <c:v>8.8670000000000009</c:v>
                </c:pt>
                <c:pt idx="12">
                  <c:v>8.7829999999999995</c:v>
                </c:pt>
                <c:pt idx="13">
                  <c:v>8.6969999999999992</c:v>
                </c:pt>
                <c:pt idx="14">
                  <c:v>8.6639999999999997</c:v>
                </c:pt>
                <c:pt idx="15">
                  <c:v>8.6869999999999994</c:v>
                </c:pt>
                <c:pt idx="16">
                  <c:v>8.7550000000000008</c:v>
                </c:pt>
                <c:pt idx="17">
                  <c:v>8.8520000000000003</c:v>
                </c:pt>
                <c:pt idx="18">
                  <c:v>8.8650000000000002</c:v>
                </c:pt>
                <c:pt idx="19">
                  <c:v>8.8689999999999998</c:v>
                </c:pt>
                <c:pt idx="20">
                  <c:v>8.8740000000000006</c:v>
                </c:pt>
                <c:pt idx="21">
                  <c:v>8.8780000000000001</c:v>
                </c:pt>
                <c:pt idx="22">
                  <c:v>8.8930000000000007</c:v>
                </c:pt>
                <c:pt idx="23">
                  <c:v>8.8919999999999995</c:v>
                </c:pt>
                <c:pt idx="24">
                  <c:v>8.891</c:v>
                </c:pt>
                <c:pt idx="25">
                  <c:v>8.8940000000000001</c:v>
                </c:pt>
                <c:pt idx="26">
                  <c:v>8.8970000000000002</c:v>
                </c:pt>
                <c:pt idx="27">
                  <c:v>8.8979999999999997</c:v>
                </c:pt>
                <c:pt idx="28">
                  <c:v>8.8989999999999991</c:v>
                </c:pt>
                <c:pt idx="29">
                  <c:v>8.9</c:v>
                </c:pt>
                <c:pt idx="30">
                  <c:v>8.9139999999999997</c:v>
                </c:pt>
                <c:pt idx="31">
                  <c:v>8.9610000000000003</c:v>
                </c:pt>
                <c:pt idx="32">
                  <c:v>9.0389999999999997</c:v>
                </c:pt>
                <c:pt idx="33">
                  <c:v>9.0670000000000002</c:v>
                </c:pt>
                <c:pt idx="34">
                  <c:v>9.109</c:v>
                </c:pt>
                <c:pt idx="35">
                  <c:v>9.17</c:v>
                </c:pt>
                <c:pt idx="36">
                  <c:v>9.2279999999999998</c:v>
                </c:pt>
                <c:pt idx="37">
                  <c:v>9.2799999999999994</c:v>
                </c:pt>
                <c:pt idx="38">
                  <c:v>9.3249999999999993</c:v>
                </c:pt>
                <c:pt idx="39">
                  <c:v>9.3620000000000001</c:v>
                </c:pt>
                <c:pt idx="40">
                  <c:v>9.3889999999999993</c:v>
                </c:pt>
                <c:pt idx="41">
                  <c:v>9.4049999999999994</c:v>
                </c:pt>
                <c:pt idx="42">
                  <c:v>9.4109999999999996</c:v>
                </c:pt>
                <c:pt idx="43">
                  <c:v>9.4130000000000003</c:v>
                </c:pt>
                <c:pt idx="44">
                  <c:v>9.4179999999999993</c:v>
                </c:pt>
                <c:pt idx="45">
                  <c:v>9.4269999999999996</c:v>
                </c:pt>
                <c:pt idx="46">
                  <c:v>9.4390000000000001</c:v>
                </c:pt>
                <c:pt idx="47">
                  <c:v>9.4529999999999994</c:v>
                </c:pt>
                <c:pt idx="48">
                  <c:v>9.4710000000000001</c:v>
                </c:pt>
                <c:pt idx="49">
                  <c:v>9.49</c:v>
                </c:pt>
                <c:pt idx="50">
                  <c:v>9.51</c:v>
                </c:pt>
                <c:pt idx="51">
                  <c:v>9.5299999999999994</c:v>
                </c:pt>
                <c:pt idx="52">
                  <c:v>9.5500000000000007</c:v>
                </c:pt>
                <c:pt idx="53">
                  <c:v>9.5670000000000002</c:v>
                </c:pt>
                <c:pt idx="54">
                  <c:v>9.5820000000000007</c:v>
                </c:pt>
                <c:pt idx="55">
                  <c:v>9.5920000000000005</c:v>
                </c:pt>
                <c:pt idx="56">
                  <c:v>9.5969999999999995</c:v>
                </c:pt>
                <c:pt idx="57">
                  <c:v>9.59</c:v>
                </c:pt>
                <c:pt idx="58">
                  <c:v>9.57</c:v>
                </c:pt>
                <c:pt idx="59">
                  <c:v>9.5370000000000008</c:v>
                </c:pt>
                <c:pt idx="60">
                  <c:v>9.49</c:v>
                </c:pt>
                <c:pt idx="61">
                  <c:v>9.43</c:v>
                </c:pt>
                <c:pt idx="62">
                  <c:v>9.3569999999999993</c:v>
                </c:pt>
                <c:pt idx="63">
                  <c:v>9.2710000000000008</c:v>
                </c:pt>
                <c:pt idx="64">
                  <c:v>9.173</c:v>
                </c:pt>
                <c:pt idx="65">
                  <c:v>9.0640000000000001</c:v>
                </c:pt>
                <c:pt idx="66">
                  <c:v>8.9459999999999997</c:v>
                </c:pt>
                <c:pt idx="67">
                  <c:v>8.8360000000000003</c:v>
                </c:pt>
                <c:pt idx="68">
                  <c:v>8.7149999999999999</c:v>
                </c:pt>
                <c:pt idx="69">
                  <c:v>8.6110000000000007</c:v>
                </c:pt>
                <c:pt idx="70">
                  <c:v>8.5660000000000007</c:v>
                </c:pt>
                <c:pt idx="71">
                  <c:v>8.61</c:v>
                </c:pt>
                <c:pt idx="72">
                  <c:v>8.7100000000000009</c:v>
                </c:pt>
                <c:pt idx="73">
                  <c:v>8.8309999999999995</c:v>
                </c:pt>
                <c:pt idx="74">
                  <c:v>8.8930000000000007</c:v>
                </c:pt>
                <c:pt idx="75">
                  <c:v>8.9030000000000005</c:v>
                </c:pt>
                <c:pt idx="76">
                  <c:v>8.9149999999999991</c:v>
                </c:pt>
                <c:pt idx="77">
                  <c:v>8.9260000000000002</c:v>
                </c:pt>
                <c:pt idx="78">
                  <c:v>8.9550000000000001</c:v>
                </c:pt>
                <c:pt idx="79">
                  <c:v>8.9809999999999999</c:v>
                </c:pt>
                <c:pt idx="80">
                  <c:v>8.9849999999999994</c:v>
                </c:pt>
                <c:pt idx="81">
                  <c:v>8.9879999999999995</c:v>
                </c:pt>
                <c:pt idx="82">
                  <c:v>8.99</c:v>
                </c:pt>
                <c:pt idx="83">
                  <c:v>8.9909999999999997</c:v>
                </c:pt>
                <c:pt idx="84">
                  <c:v>8.9920000000000009</c:v>
                </c:pt>
                <c:pt idx="85">
                  <c:v>9.0090000000000003</c:v>
                </c:pt>
                <c:pt idx="86">
                  <c:v>9.0440000000000005</c:v>
                </c:pt>
                <c:pt idx="87">
                  <c:v>9.09</c:v>
                </c:pt>
                <c:pt idx="88">
                  <c:v>9.1460000000000008</c:v>
                </c:pt>
                <c:pt idx="89">
                  <c:v>9.1440000000000001</c:v>
                </c:pt>
                <c:pt idx="90">
                  <c:v>9.1639999999999997</c:v>
                </c:pt>
                <c:pt idx="91">
                  <c:v>9.2609999999999992</c:v>
                </c:pt>
                <c:pt idx="92">
                  <c:v>9.3469999999999995</c:v>
                </c:pt>
                <c:pt idx="93">
                  <c:v>9.4220000000000006</c:v>
                </c:pt>
                <c:pt idx="94">
                  <c:v>9.484</c:v>
                </c:pt>
                <c:pt idx="95">
                  <c:v>9.5329999999999995</c:v>
                </c:pt>
                <c:pt idx="96">
                  <c:v>9.5690000000000008</c:v>
                </c:pt>
                <c:pt idx="97">
                  <c:v>9.59</c:v>
                </c:pt>
                <c:pt idx="98">
                  <c:v>9.5969999999999995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B-EE52-4DC2-A82B-4BFAE80DFB88}"/>
            </c:ext>
          </c:extLst>
        </c:ser>
        <c:ser>
          <c:idx val="44"/>
          <c:order val="44"/>
          <c:tx>
            <c:v>band 44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Data'!$AS$1:$AS$99</c:f>
              <c:numCache>
                <c:formatCode>General</c:formatCode>
                <c:ptCount val="99"/>
                <c:pt idx="0">
                  <c:v>9.4109999999999996</c:v>
                </c:pt>
                <c:pt idx="1">
                  <c:v>9.4060000000000006</c:v>
                </c:pt>
                <c:pt idx="2">
                  <c:v>9.3930000000000007</c:v>
                </c:pt>
                <c:pt idx="3">
                  <c:v>9.3710000000000004</c:v>
                </c:pt>
                <c:pt idx="4">
                  <c:v>9.34</c:v>
                </c:pt>
                <c:pt idx="5">
                  <c:v>9.3019999999999996</c:v>
                </c:pt>
                <c:pt idx="6">
                  <c:v>9.2550000000000008</c:v>
                </c:pt>
                <c:pt idx="7">
                  <c:v>9.2010000000000005</c:v>
                </c:pt>
                <c:pt idx="8">
                  <c:v>9.1470000000000002</c:v>
                </c:pt>
                <c:pt idx="9">
                  <c:v>9.0890000000000004</c:v>
                </c:pt>
                <c:pt idx="10">
                  <c:v>9.0050000000000008</c:v>
                </c:pt>
                <c:pt idx="11">
                  <c:v>8.8930000000000007</c:v>
                </c:pt>
                <c:pt idx="12">
                  <c:v>8.8620000000000001</c:v>
                </c:pt>
                <c:pt idx="13">
                  <c:v>8.8580000000000005</c:v>
                </c:pt>
                <c:pt idx="14">
                  <c:v>8.8569999999999993</c:v>
                </c:pt>
                <c:pt idx="15">
                  <c:v>8.8580000000000005</c:v>
                </c:pt>
                <c:pt idx="16">
                  <c:v>8.859</c:v>
                </c:pt>
                <c:pt idx="17">
                  <c:v>8.8620000000000001</c:v>
                </c:pt>
                <c:pt idx="18">
                  <c:v>8.9380000000000006</c:v>
                </c:pt>
                <c:pt idx="19">
                  <c:v>8.93</c:v>
                </c:pt>
                <c:pt idx="20">
                  <c:v>8.9209999999999994</c:v>
                </c:pt>
                <c:pt idx="21">
                  <c:v>8.9149999999999991</c:v>
                </c:pt>
                <c:pt idx="22">
                  <c:v>8.9269999999999996</c:v>
                </c:pt>
                <c:pt idx="23">
                  <c:v>8.9749999999999996</c:v>
                </c:pt>
                <c:pt idx="24">
                  <c:v>9.0229999999999997</c:v>
                </c:pt>
                <c:pt idx="25">
                  <c:v>9.0630000000000006</c:v>
                </c:pt>
                <c:pt idx="26">
                  <c:v>9.093</c:v>
                </c:pt>
                <c:pt idx="27">
                  <c:v>9.1110000000000007</c:v>
                </c:pt>
                <c:pt idx="28">
                  <c:v>9.1170000000000009</c:v>
                </c:pt>
                <c:pt idx="29">
                  <c:v>9.1150000000000002</c:v>
                </c:pt>
                <c:pt idx="30">
                  <c:v>9.1080000000000005</c:v>
                </c:pt>
                <c:pt idx="31">
                  <c:v>9.0980000000000008</c:v>
                </c:pt>
                <c:pt idx="32">
                  <c:v>9.0839999999999996</c:v>
                </c:pt>
                <c:pt idx="33">
                  <c:v>9.1440000000000001</c:v>
                </c:pt>
                <c:pt idx="34">
                  <c:v>9.2490000000000006</c:v>
                </c:pt>
                <c:pt idx="35">
                  <c:v>9.3469999999999995</c:v>
                </c:pt>
                <c:pt idx="36">
                  <c:v>9.4339999999999993</c:v>
                </c:pt>
                <c:pt idx="37">
                  <c:v>9.4320000000000004</c:v>
                </c:pt>
                <c:pt idx="38">
                  <c:v>9.4239999999999995</c:v>
                </c:pt>
                <c:pt idx="39">
                  <c:v>9.4179999999999993</c:v>
                </c:pt>
                <c:pt idx="40">
                  <c:v>9.4139999999999997</c:v>
                </c:pt>
                <c:pt idx="41">
                  <c:v>9.4120000000000008</c:v>
                </c:pt>
                <c:pt idx="42">
                  <c:v>9.4109999999999996</c:v>
                </c:pt>
                <c:pt idx="43">
                  <c:v>9.4130000000000003</c:v>
                </c:pt>
                <c:pt idx="44">
                  <c:v>9.4179999999999993</c:v>
                </c:pt>
                <c:pt idx="45">
                  <c:v>9.4269999999999996</c:v>
                </c:pt>
                <c:pt idx="46">
                  <c:v>9.4390000000000001</c:v>
                </c:pt>
                <c:pt idx="47">
                  <c:v>9.4529999999999994</c:v>
                </c:pt>
                <c:pt idx="48">
                  <c:v>9.4710000000000001</c:v>
                </c:pt>
                <c:pt idx="49">
                  <c:v>9.49</c:v>
                </c:pt>
                <c:pt idx="50">
                  <c:v>9.51</c:v>
                </c:pt>
                <c:pt idx="51">
                  <c:v>9.5299999999999994</c:v>
                </c:pt>
                <c:pt idx="52">
                  <c:v>9.5500000000000007</c:v>
                </c:pt>
                <c:pt idx="53">
                  <c:v>9.5670000000000002</c:v>
                </c:pt>
                <c:pt idx="54">
                  <c:v>9.5820000000000007</c:v>
                </c:pt>
                <c:pt idx="55">
                  <c:v>9.5920000000000005</c:v>
                </c:pt>
                <c:pt idx="56">
                  <c:v>9.5969999999999995</c:v>
                </c:pt>
                <c:pt idx="57">
                  <c:v>9.5909999999999993</c:v>
                </c:pt>
                <c:pt idx="58">
                  <c:v>9.5709999999999997</c:v>
                </c:pt>
                <c:pt idx="59">
                  <c:v>9.5380000000000003</c:v>
                </c:pt>
                <c:pt idx="60">
                  <c:v>9.4930000000000003</c:v>
                </c:pt>
                <c:pt idx="61">
                  <c:v>9.4339999999999993</c:v>
                </c:pt>
                <c:pt idx="62">
                  <c:v>9.3629999999999995</c:v>
                </c:pt>
                <c:pt idx="63">
                  <c:v>9.2789999999999999</c:v>
                </c:pt>
                <c:pt idx="64">
                  <c:v>9.1820000000000004</c:v>
                </c:pt>
                <c:pt idx="65">
                  <c:v>9.0749999999999993</c:v>
                </c:pt>
                <c:pt idx="66">
                  <c:v>8.9580000000000002</c:v>
                </c:pt>
                <c:pt idx="67">
                  <c:v>8.8960000000000008</c:v>
                </c:pt>
                <c:pt idx="68">
                  <c:v>8.8819999999999997</c:v>
                </c:pt>
                <c:pt idx="69">
                  <c:v>8.8729999999999993</c:v>
                </c:pt>
                <c:pt idx="70">
                  <c:v>8.8699999999999992</c:v>
                </c:pt>
                <c:pt idx="71">
                  <c:v>8.8710000000000004</c:v>
                </c:pt>
                <c:pt idx="72">
                  <c:v>8.8759999999999994</c:v>
                </c:pt>
                <c:pt idx="73">
                  <c:v>8.8829999999999991</c:v>
                </c:pt>
                <c:pt idx="74">
                  <c:v>8.9550000000000001</c:v>
                </c:pt>
                <c:pt idx="75">
                  <c:v>8.9689999999999994</c:v>
                </c:pt>
                <c:pt idx="76">
                  <c:v>8.9730000000000008</c:v>
                </c:pt>
                <c:pt idx="77">
                  <c:v>8.9770000000000003</c:v>
                </c:pt>
                <c:pt idx="78">
                  <c:v>8.984</c:v>
                </c:pt>
                <c:pt idx="79">
                  <c:v>9.0239999999999991</c:v>
                </c:pt>
                <c:pt idx="80">
                  <c:v>9.077</c:v>
                </c:pt>
                <c:pt idx="81">
                  <c:v>9.1210000000000004</c:v>
                </c:pt>
                <c:pt idx="82">
                  <c:v>9.1530000000000005</c:v>
                </c:pt>
                <c:pt idx="83">
                  <c:v>9.1720000000000006</c:v>
                </c:pt>
                <c:pt idx="84">
                  <c:v>9.1790000000000003</c:v>
                </c:pt>
                <c:pt idx="85">
                  <c:v>9.1769999999999996</c:v>
                </c:pt>
                <c:pt idx="86">
                  <c:v>9.1720000000000006</c:v>
                </c:pt>
                <c:pt idx="87">
                  <c:v>9.1649999999999991</c:v>
                </c:pt>
                <c:pt idx="88">
                  <c:v>9.1549999999999994</c:v>
                </c:pt>
                <c:pt idx="89">
                  <c:v>9.2080000000000002</c:v>
                </c:pt>
                <c:pt idx="90">
                  <c:v>9.2729999999999997</c:v>
                </c:pt>
                <c:pt idx="91">
                  <c:v>9.3379999999999992</c:v>
                </c:pt>
                <c:pt idx="92">
                  <c:v>9.4</c:v>
                </c:pt>
                <c:pt idx="93">
                  <c:v>9.4570000000000007</c:v>
                </c:pt>
                <c:pt idx="94">
                  <c:v>9.5060000000000002</c:v>
                </c:pt>
                <c:pt idx="95">
                  <c:v>9.5449999999999999</c:v>
                </c:pt>
                <c:pt idx="96">
                  <c:v>9.5739999999999998</c:v>
                </c:pt>
                <c:pt idx="97">
                  <c:v>9.5920000000000005</c:v>
                </c:pt>
                <c:pt idx="98">
                  <c:v>9.5969999999999995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C-EE52-4DC2-A82B-4BFAE80DFB88}"/>
            </c:ext>
          </c:extLst>
        </c:ser>
        <c:ser>
          <c:idx val="45"/>
          <c:order val="45"/>
          <c:tx>
            <c:v>band 45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Data'!$AT$1:$AT$99</c:f>
              <c:numCache>
                <c:formatCode>General</c:formatCode>
                <c:ptCount val="99"/>
                <c:pt idx="0">
                  <c:v>9.6869999999999994</c:v>
                </c:pt>
                <c:pt idx="1">
                  <c:v>9.6780000000000008</c:v>
                </c:pt>
                <c:pt idx="2">
                  <c:v>9.6530000000000005</c:v>
                </c:pt>
                <c:pt idx="3">
                  <c:v>9.6110000000000007</c:v>
                </c:pt>
                <c:pt idx="4">
                  <c:v>9.5540000000000003</c:v>
                </c:pt>
                <c:pt idx="5">
                  <c:v>9.4830000000000005</c:v>
                </c:pt>
                <c:pt idx="6">
                  <c:v>9.4019999999999992</c:v>
                </c:pt>
                <c:pt idx="7">
                  <c:v>9.3140000000000001</c:v>
                </c:pt>
                <c:pt idx="8">
                  <c:v>9.2260000000000009</c:v>
                </c:pt>
                <c:pt idx="9">
                  <c:v>9.15</c:v>
                </c:pt>
                <c:pt idx="10">
                  <c:v>9.0709999999999997</c:v>
                </c:pt>
                <c:pt idx="11">
                  <c:v>9.0210000000000008</c:v>
                </c:pt>
                <c:pt idx="12">
                  <c:v>8.9870000000000001</c:v>
                </c:pt>
                <c:pt idx="13">
                  <c:v>8.9659999999999993</c:v>
                </c:pt>
                <c:pt idx="14">
                  <c:v>8.9580000000000002</c:v>
                </c:pt>
                <c:pt idx="15">
                  <c:v>8.9570000000000007</c:v>
                </c:pt>
                <c:pt idx="16">
                  <c:v>8.9529999999999994</c:v>
                </c:pt>
                <c:pt idx="17">
                  <c:v>8.9459999999999997</c:v>
                </c:pt>
                <c:pt idx="18">
                  <c:v>8.9600000000000009</c:v>
                </c:pt>
                <c:pt idx="19">
                  <c:v>9.0640000000000001</c:v>
                </c:pt>
                <c:pt idx="20">
                  <c:v>9.1549999999999994</c:v>
                </c:pt>
                <c:pt idx="21">
                  <c:v>9.2330000000000005</c:v>
                </c:pt>
                <c:pt idx="22">
                  <c:v>9.3010000000000002</c:v>
                </c:pt>
                <c:pt idx="23">
                  <c:v>9.359</c:v>
                </c:pt>
                <c:pt idx="24">
                  <c:v>9.4090000000000007</c:v>
                </c:pt>
                <c:pt idx="25">
                  <c:v>9.4489999999999998</c:v>
                </c:pt>
                <c:pt idx="26">
                  <c:v>9.4589999999999996</c:v>
                </c:pt>
                <c:pt idx="27">
                  <c:v>9.4619999999999997</c:v>
                </c:pt>
                <c:pt idx="28">
                  <c:v>9.4619999999999997</c:v>
                </c:pt>
                <c:pt idx="29">
                  <c:v>9.4730000000000008</c:v>
                </c:pt>
                <c:pt idx="30">
                  <c:v>9.4960000000000004</c:v>
                </c:pt>
                <c:pt idx="31">
                  <c:v>9.49</c:v>
                </c:pt>
                <c:pt idx="32">
                  <c:v>9.4809999999999999</c:v>
                </c:pt>
                <c:pt idx="33">
                  <c:v>9.4710000000000001</c:v>
                </c:pt>
                <c:pt idx="34">
                  <c:v>9.4610000000000003</c:v>
                </c:pt>
                <c:pt idx="35">
                  <c:v>9.4499999999999993</c:v>
                </c:pt>
                <c:pt idx="36">
                  <c:v>9.44</c:v>
                </c:pt>
                <c:pt idx="37">
                  <c:v>9.51</c:v>
                </c:pt>
                <c:pt idx="38">
                  <c:v>9.5719999999999992</c:v>
                </c:pt>
                <c:pt idx="39">
                  <c:v>9.6219999999999999</c:v>
                </c:pt>
                <c:pt idx="40">
                  <c:v>9.6579999999999995</c:v>
                </c:pt>
                <c:pt idx="41">
                  <c:v>9.6790000000000003</c:v>
                </c:pt>
                <c:pt idx="42">
                  <c:v>9.6869999999999994</c:v>
                </c:pt>
                <c:pt idx="43">
                  <c:v>9.6859999999999999</c:v>
                </c:pt>
                <c:pt idx="44">
                  <c:v>9.6829999999999998</c:v>
                </c:pt>
                <c:pt idx="45">
                  <c:v>9.6790000000000003</c:v>
                </c:pt>
                <c:pt idx="46">
                  <c:v>9.673</c:v>
                </c:pt>
                <c:pt idx="47">
                  <c:v>9.6649999999999991</c:v>
                </c:pt>
                <c:pt idx="48">
                  <c:v>9.657</c:v>
                </c:pt>
                <c:pt idx="49">
                  <c:v>9.6479999999999997</c:v>
                </c:pt>
                <c:pt idx="50">
                  <c:v>9.6379999999999999</c:v>
                </c:pt>
                <c:pt idx="51">
                  <c:v>9.6289999999999996</c:v>
                </c:pt>
                <c:pt idx="52">
                  <c:v>9.6199999999999992</c:v>
                </c:pt>
                <c:pt idx="53">
                  <c:v>9.6120000000000001</c:v>
                </c:pt>
                <c:pt idx="54">
                  <c:v>9.6059999999999999</c:v>
                </c:pt>
                <c:pt idx="55">
                  <c:v>9.6020000000000003</c:v>
                </c:pt>
                <c:pt idx="56">
                  <c:v>9.5980000000000008</c:v>
                </c:pt>
                <c:pt idx="57">
                  <c:v>9.5909999999999993</c:v>
                </c:pt>
                <c:pt idx="58">
                  <c:v>9.5709999999999997</c:v>
                </c:pt>
                <c:pt idx="59">
                  <c:v>9.5389999999999997</c:v>
                </c:pt>
                <c:pt idx="60">
                  <c:v>9.4949999999999992</c:v>
                </c:pt>
                <c:pt idx="61">
                  <c:v>9.44</c:v>
                </c:pt>
                <c:pt idx="62">
                  <c:v>9.3770000000000007</c:v>
                </c:pt>
                <c:pt idx="63">
                  <c:v>9.3070000000000004</c:v>
                </c:pt>
                <c:pt idx="64">
                  <c:v>9.2349999999999994</c:v>
                </c:pt>
                <c:pt idx="65">
                  <c:v>9.1630000000000003</c:v>
                </c:pt>
                <c:pt idx="66">
                  <c:v>9.0960000000000001</c:v>
                </c:pt>
                <c:pt idx="67">
                  <c:v>9.0389999999999997</c:v>
                </c:pt>
                <c:pt idx="68">
                  <c:v>8.9949999999999992</c:v>
                </c:pt>
                <c:pt idx="69">
                  <c:v>8.968</c:v>
                </c:pt>
                <c:pt idx="70">
                  <c:v>8.9589999999999996</c:v>
                </c:pt>
                <c:pt idx="71">
                  <c:v>8.9600000000000009</c:v>
                </c:pt>
                <c:pt idx="72">
                  <c:v>8.9610000000000003</c:v>
                </c:pt>
                <c:pt idx="73">
                  <c:v>8.9629999999999992</c:v>
                </c:pt>
                <c:pt idx="74">
                  <c:v>8.9659999999999993</c:v>
                </c:pt>
                <c:pt idx="75">
                  <c:v>9.0749999999999993</c:v>
                </c:pt>
                <c:pt idx="76">
                  <c:v>9.1890000000000001</c:v>
                </c:pt>
                <c:pt idx="77">
                  <c:v>9.2729999999999997</c:v>
                </c:pt>
                <c:pt idx="78">
                  <c:v>9.3339999999999996</c:v>
                </c:pt>
                <c:pt idx="79">
                  <c:v>9.3889999999999993</c:v>
                </c:pt>
                <c:pt idx="80">
                  <c:v>9.41</c:v>
                </c:pt>
                <c:pt idx="81">
                  <c:v>9.4139999999999997</c:v>
                </c:pt>
                <c:pt idx="82">
                  <c:v>9.4160000000000004</c:v>
                </c:pt>
                <c:pt idx="83">
                  <c:v>9.4179999999999993</c:v>
                </c:pt>
                <c:pt idx="84">
                  <c:v>9.4179999999999993</c:v>
                </c:pt>
                <c:pt idx="85">
                  <c:v>9.4269999999999996</c:v>
                </c:pt>
                <c:pt idx="86">
                  <c:v>9.4510000000000005</c:v>
                </c:pt>
                <c:pt idx="87">
                  <c:v>9.49</c:v>
                </c:pt>
                <c:pt idx="88">
                  <c:v>9.5389999999999997</c:v>
                </c:pt>
                <c:pt idx="89">
                  <c:v>9.5519999999999996</c:v>
                </c:pt>
                <c:pt idx="90">
                  <c:v>9.5589999999999993</c:v>
                </c:pt>
                <c:pt idx="91">
                  <c:v>9.5670000000000002</c:v>
                </c:pt>
                <c:pt idx="92">
                  <c:v>9.5749999999999993</c:v>
                </c:pt>
                <c:pt idx="93">
                  <c:v>9.5809999999999995</c:v>
                </c:pt>
                <c:pt idx="94">
                  <c:v>9.5869999999999997</c:v>
                </c:pt>
                <c:pt idx="95">
                  <c:v>9.5920000000000005</c:v>
                </c:pt>
                <c:pt idx="96">
                  <c:v>9.5950000000000006</c:v>
                </c:pt>
                <c:pt idx="97">
                  <c:v>9.5969999999999995</c:v>
                </c:pt>
                <c:pt idx="98">
                  <c:v>9.5980000000000008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D-EE52-4DC2-A82B-4BFAE80DFB88}"/>
            </c:ext>
          </c:extLst>
        </c:ser>
        <c:ser>
          <c:idx val="46"/>
          <c:order val="46"/>
          <c:tx>
            <c:v>band 46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Data'!$AU$1:$AU$99</c:f>
              <c:numCache>
                <c:formatCode>General</c:formatCode>
                <c:ptCount val="99"/>
                <c:pt idx="0">
                  <c:v>9.6869999999999994</c:v>
                </c:pt>
                <c:pt idx="1">
                  <c:v>9.68</c:v>
                </c:pt>
                <c:pt idx="2">
                  <c:v>9.6590000000000007</c:v>
                </c:pt>
                <c:pt idx="3">
                  <c:v>9.625</c:v>
                </c:pt>
                <c:pt idx="4">
                  <c:v>9.577</c:v>
                </c:pt>
                <c:pt idx="5">
                  <c:v>9.516</c:v>
                </c:pt>
                <c:pt idx="6">
                  <c:v>9.4410000000000007</c:v>
                </c:pt>
                <c:pt idx="7">
                  <c:v>9.3539999999999992</c:v>
                </c:pt>
                <c:pt idx="8">
                  <c:v>9.2560000000000002</c:v>
                </c:pt>
                <c:pt idx="9">
                  <c:v>9.1530000000000005</c:v>
                </c:pt>
                <c:pt idx="10">
                  <c:v>9.0860000000000003</c:v>
                </c:pt>
                <c:pt idx="11">
                  <c:v>9.0329999999999995</c:v>
                </c:pt>
                <c:pt idx="12">
                  <c:v>8.9930000000000003</c:v>
                </c:pt>
                <c:pt idx="13">
                  <c:v>8.9670000000000005</c:v>
                </c:pt>
                <c:pt idx="14">
                  <c:v>8.9580000000000002</c:v>
                </c:pt>
                <c:pt idx="15">
                  <c:v>8.968</c:v>
                </c:pt>
                <c:pt idx="16">
                  <c:v>8.9960000000000004</c:v>
                </c:pt>
                <c:pt idx="17">
                  <c:v>9.0389999999999997</c:v>
                </c:pt>
                <c:pt idx="18">
                  <c:v>9.0969999999999995</c:v>
                </c:pt>
                <c:pt idx="19">
                  <c:v>9.1679999999999993</c:v>
                </c:pt>
                <c:pt idx="20">
                  <c:v>9.25</c:v>
                </c:pt>
                <c:pt idx="21">
                  <c:v>9.3369999999999997</c:v>
                </c:pt>
                <c:pt idx="22">
                  <c:v>9.4209999999999994</c:v>
                </c:pt>
                <c:pt idx="23">
                  <c:v>9.4420000000000002</c:v>
                </c:pt>
                <c:pt idx="24">
                  <c:v>9.4489999999999998</c:v>
                </c:pt>
                <c:pt idx="25">
                  <c:v>9.4550000000000001</c:v>
                </c:pt>
                <c:pt idx="26">
                  <c:v>9.4779999999999998</c:v>
                </c:pt>
                <c:pt idx="27">
                  <c:v>9.4960000000000004</c:v>
                </c:pt>
                <c:pt idx="28">
                  <c:v>9.5020000000000007</c:v>
                </c:pt>
                <c:pt idx="29">
                  <c:v>9.5</c:v>
                </c:pt>
                <c:pt idx="30">
                  <c:v>9.5030000000000001</c:v>
                </c:pt>
                <c:pt idx="31">
                  <c:v>9.5500000000000007</c:v>
                </c:pt>
                <c:pt idx="32">
                  <c:v>9.61</c:v>
                </c:pt>
                <c:pt idx="33">
                  <c:v>9.6660000000000004</c:v>
                </c:pt>
                <c:pt idx="34">
                  <c:v>9.6669999999999998</c:v>
                </c:pt>
                <c:pt idx="35">
                  <c:v>9.6690000000000005</c:v>
                </c:pt>
                <c:pt idx="36">
                  <c:v>9.6720000000000006</c:v>
                </c:pt>
                <c:pt idx="37">
                  <c:v>9.6760000000000002</c:v>
                </c:pt>
                <c:pt idx="38">
                  <c:v>9.6790000000000003</c:v>
                </c:pt>
                <c:pt idx="39">
                  <c:v>9.6820000000000004</c:v>
                </c:pt>
                <c:pt idx="40">
                  <c:v>9.6850000000000005</c:v>
                </c:pt>
                <c:pt idx="41">
                  <c:v>9.6859999999999999</c:v>
                </c:pt>
                <c:pt idx="42">
                  <c:v>9.6869999999999994</c:v>
                </c:pt>
                <c:pt idx="43">
                  <c:v>9.6859999999999999</c:v>
                </c:pt>
                <c:pt idx="44">
                  <c:v>9.6829999999999998</c:v>
                </c:pt>
                <c:pt idx="45">
                  <c:v>9.6790000000000003</c:v>
                </c:pt>
                <c:pt idx="46">
                  <c:v>9.673</c:v>
                </c:pt>
                <c:pt idx="47">
                  <c:v>9.6649999999999991</c:v>
                </c:pt>
                <c:pt idx="48">
                  <c:v>9.657</c:v>
                </c:pt>
                <c:pt idx="49">
                  <c:v>9.6479999999999997</c:v>
                </c:pt>
                <c:pt idx="50">
                  <c:v>9.6379999999999999</c:v>
                </c:pt>
                <c:pt idx="51">
                  <c:v>9.6289999999999996</c:v>
                </c:pt>
                <c:pt idx="52">
                  <c:v>9.6199999999999992</c:v>
                </c:pt>
                <c:pt idx="53">
                  <c:v>9.6120000000000001</c:v>
                </c:pt>
                <c:pt idx="54">
                  <c:v>9.6059999999999999</c:v>
                </c:pt>
                <c:pt idx="55">
                  <c:v>9.6020000000000003</c:v>
                </c:pt>
                <c:pt idx="56">
                  <c:v>9.5980000000000008</c:v>
                </c:pt>
                <c:pt idx="57">
                  <c:v>9.5909999999999993</c:v>
                </c:pt>
                <c:pt idx="58">
                  <c:v>9.5719999999999992</c:v>
                </c:pt>
                <c:pt idx="59">
                  <c:v>9.5389999999999997</c:v>
                </c:pt>
                <c:pt idx="60">
                  <c:v>9.4949999999999992</c:v>
                </c:pt>
                <c:pt idx="61">
                  <c:v>9.44</c:v>
                </c:pt>
                <c:pt idx="62">
                  <c:v>9.3780000000000001</c:v>
                </c:pt>
                <c:pt idx="63">
                  <c:v>9.3089999999999993</c:v>
                </c:pt>
                <c:pt idx="64">
                  <c:v>9.2379999999999995</c:v>
                </c:pt>
                <c:pt idx="65">
                  <c:v>9.1669999999999998</c:v>
                </c:pt>
                <c:pt idx="66">
                  <c:v>9.1010000000000009</c:v>
                </c:pt>
                <c:pt idx="67">
                  <c:v>9.0429999999999993</c:v>
                </c:pt>
                <c:pt idx="68">
                  <c:v>8.9979999999999993</c:v>
                </c:pt>
                <c:pt idx="69">
                  <c:v>8.9689999999999994</c:v>
                </c:pt>
                <c:pt idx="70">
                  <c:v>8.9589999999999996</c:v>
                </c:pt>
                <c:pt idx="71">
                  <c:v>8.968</c:v>
                </c:pt>
                <c:pt idx="72">
                  <c:v>8.9939999999999998</c:v>
                </c:pt>
                <c:pt idx="73">
                  <c:v>9.0350000000000001</c:v>
                </c:pt>
                <c:pt idx="74">
                  <c:v>9.0869999999999997</c:v>
                </c:pt>
                <c:pt idx="75">
                  <c:v>9.1460000000000008</c:v>
                </c:pt>
                <c:pt idx="76">
                  <c:v>9.2100000000000009</c:v>
                </c:pt>
                <c:pt idx="77">
                  <c:v>9.2919999999999998</c:v>
                </c:pt>
                <c:pt idx="78">
                  <c:v>9.3849999999999998</c:v>
                </c:pt>
                <c:pt idx="79">
                  <c:v>9.4060000000000006</c:v>
                </c:pt>
                <c:pt idx="80">
                  <c:v>9.4369999999999994</c:v>
                </c:pt>
                <c:pt idx="81">
                  <c:v>9.4760000000000009</c:v>
                </c:pt>
                <c:pt idx="82">
                  <c:v>9.5050000000000008</c:v>
                </c:pt>
                <c:pt idx="83">
                  <c:v>9.5220000000000002</c:v>
                </c:pt>
                <c:pt idx="84">
                  <c:v>9.5280000000000005</c:v>
                </c:pt>
                <c:pt idx="85">
                  <c:v>9.5289999999999999</c:v>
                </c:pt>
                <c:pt idx="86">
                  <c:v>9.5329999999999995</c:v>
                </c:pt>
                <c:pt idx="87">
                  <c:v>9.5380000000000003</c:v>
                </c:pt>
                <c:pt idx="88">
                  <c:v>9.5440000000000005</c:v>
                </c:pt>
                <c:pt idx="89">
                  <c:v>9.5960000000000001</c:v>
                </c:pt>
                <c:pt idx="90">
                  <c:v>9.6280000000000001</c:v>
                </c:pt>
                <c:pt idx="91">
                  <c:v>9.6219999999999999</c:v>
                </c:pt>
                <c:pt idx="92">
                  <c:v>9.6159999999999997</c:v>
                </c:pt>
                <c:pt idx="93">
                  <c:v>9.61</c:v>
                </c:pt>
                <c:pt idx="94">
                  <c:v>9.6059999999999999</c:v>
                </c:pt>
                <c:pt idx="95">
                  <c:v>9.6020000000000003</c:v>
                </c:pt>
                <c:pt idx="96">
                  <c:v>9.5990000000000002</c:v>
                </c:pt>
                <c:pt idx="97">
                  <c:v>9.5980000000000008</c:v>
                </c:pt>
                <c:pt idx="98">
                  <c:v>9.5980000000000008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E-EE52-4DC2-A82B-4BFAE80DFB88}"/>
            </c:ext>
          </c:extLst>
        </c:ser>
        <c:ser>
          <c:idx val="47"/>
          <c:order val="47"/>
          <c:tx>
            <c:v>band 47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Data'!$AV$1:$AV$99</c:f>
              <c:numCache>
                <c:formatCode>General</c:formatCode>
                <c:ptCount val="99"/>
                <c:pt idx="0">
                  <c:v>10.121</c:v>
                </c:pt>
                <c:pt idx="1">
                  <c:v>10.112</c:v>
                </c:pt>
                <c:pt idx="2">
                  <c:v>10.086</c:v>
                </c:pt>
                <c:pt idx="3">
                  <c:v>10.042999999999999</c:v>
                </c:pt>
                <c:pt idx="4">
                  <c:v>9.9849999999999994</c:v>
                </c:pt>
                <c:pt idx="5">
                  <c:v>9.9149999999999991</c:v>
                </c:pt>
                <c:pt idx="6">
                  <c:v>9.8350000000000009</c:v>
                </c:pt>
                <c:pt idx="7">
                  <c:v>9.7520000000000007</c:v>
                </c:pt>
                <c:pt idx="8">
                  <c:v>9.6690000000000005</c:v>
                </c:pt>
                <c:pt idx="9">
                  <c:v>9.5879999999999992</c:v>
                </c:pt>
                <c:pt idx="10">
                  <c:v>9.5129999999999999</c:v>
                </c:pt>
                <c:pt idx="11">
                  <c:v>9.4480000000000004</c:v>
                </c:pt>
                <c:pt idx="12">
                  <c:v>9.3979999999999997</c:v>
                </c:pt>
                <c:pt idx="13">
                  <c:v>9.3670000000000009</c:v>
                </c:pt>
                <c:pt idx="14">
                  <c:v>9.3559999999999999</c:v>
                </c:pt>
                <c:pt idx="15">
                  <c:v>9.3610000000000007</c:v>
                </c:pt>
                <c:pt idx="16">
                  <c:v>9.3729999999999993</c:v>
                </c:pt>
                <c:pt idx="17">
                  <c:v>9.3849999999999998</c:v>
                </c:pt>
                <c:pt idx="18">
                  <c:v>9.3949999999999996</c:v>
                </c:pt>
                <c:pt idx="19">
                  <c:v>9.4049999999999994</c:v>
                </c:pt>
                <c:pt idx="20">
                  <c:v>9.4149999999999991</c:v>
                </c:pt>
                <c:pt idx="21">
                  <c:v>9.4239999999999995</c:v>
                </c:pt>
                <c:pt idx="22">
                  <c:v>9.4329999999999998</c:v>
                </c:pt>
                <c:pt idx="23">
                  <c:v>9.4969999999999999</c:v>
                </c:pt>
                <c:pt idx="24">
                  <c:v>9.5609999999999999</c:v>
                </c:pt>
                <c:pt idx="25">
                  <c:v>9.6129999999999995</c:v>
                </c:pt>
                <c:pt idx="26">
                  <c:v>9.65</c:v>
                </c:pt>
                <c:pt idx="27">
                  <c:v>9.6720000000000006</c:v>
                </c:pt>
                <c:pt idx="28">
                  <c:v>9.68</c:v>
                </c:pt>
                <c:pt idx="29">
                  <c:v>9.6780000000000008</c:v>
                </c:pt>
                <c:pt idx="30">
                  <c:v>9.6750000000000007</c:v>
                </c:pt>
                <c:pt idx="31">
                  <c:v>9.67</c:v>
                </c:pt>
                <c:pt idx="32">
                  <c:v>9.6669999999999998</c:v>
                </c:pt>
                <c:pt idx="33">
                  <c:v>9.6790000000000003</c:v>
                </c:pt>
                <c:pt idx="34">
                  <c:v>9.7530000000000001</c:v>
                </c:pt>
                <c:pt idx="35">
                  <c:v>9.827</c:v>
                </c:pt>
                <c:pt idx="36">
                  <c:v>9.8970000000000002</c:v>
                </c:pt>
                <c:pt idx="37">
                  <c:v>9.9610000000000003</c:v>
                </c:pt>
                <c:pt idx="38">
                  <c:v>10.016999999999999</c:v>
                </c:pt>
                <c:pt idx="39">
                  <c:v>10.061</c:v>
                </c:pt>
                <c:pt idx="40">
                  <c:v>10.093999999999999</c:v>
                </c:pt>
                <c:pt idx="41">
                  <c:v>10.114000000000001</c:v>
                </c:pt>
                <c:pt idx="42">
                  <c:v>10.121</c:v>
                </c:pt>
                <c:pt idx="43">
                  <c:v>10.119999999999999</c:v>
                </c:pt>
                <c:pt idx="44">
                  <c:v>10.115</c:v>
                </c:pt>
                <c:pt idx="45">
                  <c:v>10.108000000000001</c:v>
                </c:pt>
                <c:pt idx="46">
                  <c:v>10.099</c:v>
                </c:pt>
                <c:pt idx="47">
                  <c:v>10.087</c:v>
                </c:pt>
                <c:pt idx="48">
                  <c:v>10.073</c:v>
                </c:pt>
                <c:pt idx="49">
                  <c:v>10.057</c:v>
                </c:pt>
                <c:pt idx="50">
                  <c:v>10.041</c:v>
                </c:pt>
                <c:pt idx="51">
                  <c:v>10.023</c:v>
                </c:pt>
                <c:pt idx="52">
                  <c:v>10.007</c:v>
                </c:pt>
                <c:pt idx="53">
                  <c:v>9.9920000000000009</c:v>
                </c:pt>
                <c:pt idx="54">
                  <c:v>9.98</c:v>
                </c:pt>
                <c:pt idx="55">
                  <c:v>9.9719999999999995</c:v>
                </c:pt>
                <c:pt idx="56">
                  <c:v>9.9689999999999994</c:v>
                </c:pt>
                <c:pt idx="57">
                  <c:v>9.9619999999999997</c:v>
                </c:pt>
                <c:pt idx="58">
                  <c:v>9.9420000000000002</c:v>
                </c:pt>
                <c:pt idx="59">
                  <c:v>9.91</c:v>
                </c:pt>
                <c:pt idx="60">
                  <c:v>9.8659999999999997</c:v>
                </c:pt>
                <c:pt idx="61">
                  <c:v>9.8130000000000006</c:v>
                </c:pt>
                <c:pt idx="62">
                  <c:v>9.7520000000000007</c:v>
                </c:pt>
                <c:pt idx="63">
                  <c:v>9.6850000000000005</c:v>
                </c:pt>
                <c:pt idx="64">
                  <c:v>9.6170000000000009</c:v>
                </c:pt>
                <c:pt idx="65">
                  <c:v>9.5489999999999995</c:v>
                </c:pt>
                <c:pt idx="66">
                  <c:v>9.4860000000000007</c:v>
                </c:pt>
                <c:pt idx="67">
                  <c:v>9.4320000000000004</c:v>
                </c:pt>
                <c:pt idx="68">
                  <c:v>9.39</c:v>
                </c:pt>
                <c:pt idx="69">
                  <c:v>9.3629999999999995</c:v>
                </c:pt>
                <c:pt idx="70">
                  <c:v>9.3539999999999992</c:v>
                </c:pt>
                <c:pt idx="71">
                  <c:v>9.3580000000000005</c:v>
                </c:pt>
                <c:pt idx="72">
                  <c:v>9.3670000000000009</c:v>
                </c:pt>
                <c:pt idx="73">
                  <c:v>9.375</c:v>
                </c:pt>
                <c:pt idx="74">
                  <c:v>9.3810000000000002</c:v>
                </c:pt>
                <c:pt idx="75">
                  <c:v>9.3859999999999992</c:v>
                </c:pt>
                <c:pt idx="76">
                  <c:v>9.3919999999999995</c:v>
                </c:pt>
                <c:pt idx="77">
                  <c:v>9.3970000000000002</c:v>
                </c:pt>
                <c:pt idx="78">
                  <c:v>9.4019999999999992</c:v>
                </c:pt>
                <c:pt idx="79">
                  <c:v>9.4659999999999993</c:v>
                </c:pt>
                <c:pt idx="80">
                  <c:v>9.5329999999999995</c:v>
                </c:pt>
                <c:pt idx="81">
                  <c:v>9.5850000000000009</c:v>
                </c:pt>
                <c:pt idx="82">
                  <c:v>9.6240000000000006</c:v>
                </c:pt>
                <c:pt idx="83">
                  <c:v>9.6470000000000002</c:v>
                </c:pt>
                <c:pt idx="84">
                  <c:v>9.6539999999999999</c:v>
                </c:pt>
                <c:pt idx="85">
                  <c:v>9.6530000000000005</c:v>
                </c:pt>
                <c:pt idx="86">
                  <c:v>9.6509999999999998</c:v>
                </c:pt>
                <c:pt idx="87">
                  <c:v>9.6460000000000008</c:v>
                </c:pt>
                <c:pt idx="88">
                  <c:v>9.641</c:v>
                </c:pt>
                <c:pt idx="89">
                  <c:v>9.6340000000000003</c:v>
                </c:pt>
                <c:pt idx="90">
                  <c:v>9.657</c:v>
                </c:pt>
                <c:pt idx="91">
                  <c:v>9.7189999999999994</c:v>
                </c:pt>
                <c:pt idx="92">
                  <c:v>9.7780000000000005</c:v>
                </c:pt>
                <c:pt idx="93">
                  <c:v>9.8320000000000007</c:v>
                </c:pt>
                <c:pt idx="94">
                  <c:v>9.8789999999999996</c:v>
                </c:pt>
                <c:pt idx="95">
                  <c:v>9.9169999999999998</c:v>
                </c:pt>
                <c:pt idx="96">
                  <c:v>9.9459999999999997</c:v>
                </c:pt>
                <c:pt idx="97">
                  <c:v>9.9629999999999992</c:v>
                </c:pt>
                <c:pt idx="98">
                  <c:v>9.9689999999999994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F-EE52-4DC2-A82B-4BFAE80DFB88}"/>
            </c:ext>
          </c:extLst>
        </c:ser>
        <c:ser>
          <c:idx val="48"/>
          <c:order val="48"/>
          <c:tx>
            <c:v>band 48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8.9999999999999993E-3</c:v>
                </c:pt>
                <c:pt idx="2">
                  <c:v>1.7999999999999999E-2</c:v>
                </c:pt>
                <c:pt idx="3">
                  <c:v>2.7099999999999999E-2</c:v>
                </c:pt>
                <c:pt idx="4">
                  <c:v>3.61E-2</c:v>
                </c:pt>
                <c:pt idx="5">
                  <c:v>4.5100000000000001E-2</c:v>
                </c:pt>
                <c:pt idx="6">
                  <c:v>5.4100000000000002E-2</c:v>
                </c:pt>
                <c:pt idx="7">
                  <c:v>6.3100000000000003E-2</c:v>
                </c:pt>
                <c:pt idx="8">
                  <c:v>7.2099999999999997E-2</c:v>
                </c:pt>
                <c:pt idx="9">
                  <c:v>8.1100000000000005E-2</c:v>
                </c:pt>
                <c:pt idx="10">
                  <c:v>9.0200000000000002E-2</c:v>
                </c:pt>
                <c:pt idx="11">
                  <c:v>9.9199999999999997E-2</c:v>
                </c:pt>
                <c:pt idx="12">
                  <c:v>0.1082</c:v>
                </c:pt>
                <c:pt idx="13">
                  <c:v>0.1172</c:v>
                </c:pt>
                <c:pt idx="14">
                  <c:v>0.12620000000000001</c:v>
                </c:pt>
                <c:pt idx="15">
                  <c:v>0.1326</c:v>
                </c:pt>
                <c:pt idx="16">
                  <c:v>0.13900000000000001</c:v>
                </c:pt>
                <c:pt idx="17">
                  <c:v>0.1454</c:v>
                </c:pt>
                <c:pt idx="18">
                  <c:v>0.1517</c:v>
                </c:pt>
                <c:pt idx="19">
                  <c:v>0.15809999999999999</c:v>
                </c:pt>
                <c:pt idx="20">
                  <c:v>0.16450000000000001</c:v>
                </c:pt>
                <c:pt idx="21">
                  <c:v>0.1709</c:v>
                </c:pt>
                <c:pt idx="22">
                  <c:v>0.1772</c:v>
                </c:pt>
                <c:pt idx="23">
                  <c:v>0.18360000000000001</c:v>
                </c:pt>
                <c:pt idx="24">
                  <c:v>0.19</c:v>
                </c:pt>
                <c:pt idx="25">
                  <c:v>0.19639999999999999</c:v>
                </c:pt>
                <c:pt idx="26">
                  <c:v>0.20269999999999999</c:v>
                </c:pt>
                <c:pt idx="27">
                  <c:v>0.20910000000000001</c:v>
                </c:pt>
                <c:pt idx="28">
                  <c:v>0.2155</c:v>
                </c:pt>
                <c:pt idx="29">
                  <c:v>0.22189999999999999</c:v>
                </c:pt>
                <c:pt idx="30">
                  <c:v>0.2283</c:v>
                </c:pt>
                <c:pt idx="31">
                  <c:v>0.2346</c:v>
                </c:pt>
                <c:pt idx="32">
                  <c:v>0.24099999999999999</c:v>
                </c:pt>
                <c:pt idx="33">
                  <c:v>0.24740000000000001</c:v>
                </c:pt>
                <c:pt idx="34">
                  <c:v>0.25369999999999998</c:v>
                </c:pt>
                <c:pt idx="35">
                  <c:v>0.2601</c:v>
                </c:pt>
                <c:pt idx="36">
                  <c:v>0.26650000000000001</c:v>
                </c:pt>
                <c:pt idx="37">
                  <c:v>0.27289999999999998</c:v>
                </c:pt>
                <c:pt idx="38">
                  <c:v>0.2792</c:v>
                </c:pt>
                <c:pt idx="39">
                  <c:v>0.28560000000000002</c:v>
                </c:pt>
                <c:pt idx="40">
                  <c:v>0.29199999999999998</c:v>
                </c:pt>
                <c:pt idx="41">
                  <c:v>0.2984</c:v>
                </c:pt>
                <c:pt idx="42">
                  <c:v>0.30480000000000002</c:v>
                </c:pt>
                <c:pt idx="43">
                  <c:v>0.3095</c:v>
                </c:pt>
                <c:pt idx="44">
                  <c:v>0.31430000000000002</c:v>
                </c:pt>
                <c:pt idx="45">
                  <c:v>0.31909999999999999</c:v>
                </c:pt>
                <c:pt idx="46">
                  <c:v>0.32390000000000002</c:v>
                </c:pt>
                <c:pt idx="47">
                  <c:v>0.32869999999999999</c:v>
                </c:pt>
                <c:pt idx="48">
                  <c:v>0.33350000000000002</c:v>
                </c:pt>
                <c:pt idx="49">
                  <c:v>0.33829999999999999</c:v>
                </c:pt>
                <c:pt idx="50">
                  <c:v>0.34310000000000002</c:v>
                </c:pt>
                <c:pt idx="51">
                  <c:v>0.34789999999999999</c:v>
                </c:pt>
                <c:pt idx="52">
                  <c:v>0.35270000000000001</c:v>
                </c:pt>
                <c:pt idx="53">
                  <c:v>0.35749999999999998</c:v>
                </c:pt>
                <c:pt idx="54">
                  <c:v>0.36230000000000001</c:v>
                </c:pt>
                <c:pt idx="55">
                  <c:v>0.36699999999999999</c:v>
                </c:pt>
                <c:pt idx="56">
                  <c:v>0.37190000000000001</c:v>
                </c:pt>
                <c:pt idx="57">
                  <c:v>0.38090000000000002</c:v>
                </c:pt>
                <c:pt idx="58">
                  <c:v>0.38990000000000002</c:v>
                </c:pt>
                <c:pt idx="59">
                  <c:v>0.39889999999999998</c:v>
                </c:pt>
                <c:pt idx="60">
                  <c:v>0.40789999999999998</c:v>
                </c:pt>
                <c:pt idx="61">
                  <c:v>0.41689999999999999</c:v>
                </c:pt>
                <c:pt idx="62">
                  <c:v>0.4259</c:v>
                </c:pt>
                <c:pt idx="63">
                  <c:v>0.435</c:v>
                </c:pt>
                <c:pt idx="64">
                  <c:v>0.44400000000000001</c:v>
                </c:pt>
                <c:pt idx="65">
                  <c:v>0.45300000000000001</c:v>
                </c:pt>
                <c:pt idx="66">
                  <c:v>0.46200000000000002</c:v>
                </c:pt>
                <c:pt idx="67">
                  <c:v>0.47099999999999997</c:v>
                </c:pt>
                <c:pt idx="68">
                  <c:v>0.48</c:v>
                </c:pt>
                <c:pt idx="69">
                  <c:v>0.48909999999999998</c:v>
                </c:pt>
                <c:pt idx="70">
                  <c:v>0.49809999999999999</c:v>
                </c:pt>
                <c:pt idx="71">
                  <c:v>0.50449999999999995</c:v>
                </c:pt>
                <c:pt idx="72">
                  <c:v>0.51080000000000003</c:v>
                </c:pt>
                <c:pt idx="73">
                  <c:v>0.51719999999999999</c:v>
                </c:pt>
                <c:pt idx="74">
                  <c:v>0.52359999999999995</c:v>
                </c:pt>
                <c:pt idx="75">
                  <c:v>0.53</c:v>
                </c:pt>
                <c:pt idx="76">
                  <c:v>0.5363</c:v>
                </c:pt>
                <c:pt idx="77">
                  <c:v>0.54269999999999996</c:v>
                </c:pt>
                <c:pt idx="78">
                  <c:v>0.54910000000000003</c:v>
                </c:pt>
                <c:pt idx="79">
                  <c:v>0.55549999999999999</c:v>
                </c:pt>
                <c:pt idx="80">
                  <c:v>0.56179999999999997</c:v>
                </c:pt>
                <c:pt idx="81">
                  <c:v>0.56820000000000004</c:v>
                </c:pt>
                <c:pt idx="82">
                  <c:v>0.5746</c:v>
                </c:pt>
                <c:pt idx="83">
                  <c:v>0.58099999999999996</c:v>
                </c:pt>
                <c:pt idx="84">
                  <c:v>0.58730000000000004</c:v>
                </c:pt>
                <c:pt idx="85">
                  <c:v>0.59370000000000001</c:v>
                </c:pt>
                <c:pt idx="86">
                  <c:v>0.60009999999999997</c:v>
                </c:pt>
                <c:pt idx="87">
                  <c:v>0.60650000000000004</c:v>
                </c:pt>
                <c:pt idx="88">
                  <c:v>0.6129</c:v>
                </c:pt>
                <c:pt idx="89">
                  <c:v>0.61919999999999997</c:v>
                </c:pt>
                <c:pt idx="90">
                  <c:v>0.62560000000000004</c:v>
                </c:pt>
                <c:pt idx="91">
                  <c:v>0.63200000000000001</c:v>
                </c:pt>
                <c:pt idx="92">
                  <c:v>0.63829999999999998</c:v>
                </c:pt>
                <c:pt idx="93">
                  <c:v>0.64470000000000005</c:v>
                </c:pt>
                <c:pt idx="94">
                  <c:v>0.65110000000000001</c:v>
                </c:pt>
                <c:pt idx="95">
                  <c:v>0.65749999999999997</c:v>
                </c:pt>
                <c:pt idx="96">
                  <c:v>0.66390000000000005</c:v>
                </c:pt>
                <c:pt idx="97">
                  <c:v>0.67020000000000002</c:v>
                </c:pt>
                <c:pt idx="98">
                  <c:v>0.67659999999999998</c:v>
                </c:pt>
              </c:numCache>
            </c:numRef>
          </c:xVal>
          <c:yVal>
            <c:numRef>
              <c:f>'Dispersion Data'!$AW$1:$AW$99</c:f>
              <c:numCache>
                <c:formatCode>General</c:formatCode>
                <c:ptCount val="99"/>
                <c:pt idx="0">
                  <c:v>10.121</c:v>
                </c:pt>
                <c:pt idx="1">
                  <c:v>10.112</c:v>
                </c:pt>
                <c:pt idx="2">
                  <c:v>10.087</c:v>
                </c:pt>
                <c:pt idx="3">
                  <c:v>10.045</c:v>
                </c:pt>
                <c:pt idx="4">
                  <c:v>9.9879999999999995</c:v>
                </c:pt>
                <c:pt idx="5">
                  <c:v>9.9190000000000005</c:v>
                </c:pt>
                <c:pt idx="6">
                  <c:v>9.8409999999999993</c:v>
                </c:pt>
                <c:pt idx="7">
                  <c:v>9.7569999999999997</c:v>
                </c:pt>
                <c:pt idx="8">
                  <c:v>9.6709999999999994</c:v>
                </c:pt>
                <c:pt idx="9">
                  <c:v>9.5909999999999993</c:v>
                </c:pt>
                <c:pt idx="10">
                  <c:v>9.5239999999999991</c:v>
                </c:pt>
                <c:pt idx="11">
                  <c:v>9.4700000000000006</c:v>
                </c:pt>
                <c:pt idx="12">
                  <c:v>9.4309999999999992</c:v>
                </c:pt>
                <c:pt idx="13">
                  <c:v>9.407</c:v>
                </c:pt>
                <c:pt idx="14">
                  <c:v>9.3989999999999991</c:v>
                </c:pt>
                <c:pt idx="15">
                  <c:v>9.4039999999999999</c:v>
                </c:pt>
                <c:pt idx="16">
                  <c:v>9.4190000000000005</c:v>
                </c:pt>
                <c:pt idx="17">
                  <c:v>9.4499999999999993</c:v>
                </c:pt>
                <c:pt idx="18">
                  <c:v>9.4930000000000003</c:v>
                </c:pt>
                <c:pt idx="19">
                  <c:v>9.5449999999999999</c:v>
                </c:pt>
                <c:pt idx="20">
                  <c:v>9.6020000000000003</c:v>
                </c:pt>
                <c:pt idx="21">
                  <c:v>9.6590000000000007</c:v>
                </c:pt>
                <c:pt idx="22">
                  <c:v>9.7129999999999992</c:v>
                </c:pt>
                <c:pt idx="23">
                  <c:v>9.7629999999999999</c:v>
                </c:pt>
                <c:pt idx="24">
                  <c:v>9.8070000000000004</c:v>
                </c:pt>
                <c:pt idx="25">
                  <c:v>9.8420000000000005</c:v>
                </c:pt>
                <c:pt idx="26">
                  <c:v>9.8680000000000003</c:v>
                </c:pt>
                <c:pt idx="27">
                  <c:v>9.8840000000000003</c:v>
                </c:pt>
                <c:pt idx="28">
                  <c:v>9.89</c:v>
                </c:pt>
                <c:pt idx="29">
                  <c:v>9.8949999999999996</c:v>
                </c:pt>
                <c:pt idx="30">
                  <c:v>9.9079999999999995</c:v>
                </c:pt>
                <c:pt idx="31">
                  <c:v>9.9280000000000008</c:v>
                </c:pt>
                <c:pt idx="32">
                  <c:v>9.952</c:v>
                </c:pt>
                <c:pt idx="33">
                  <c:v>9.9779999999999998</c:v>
                </c:pt>
                <c:pt idx="34">
                  <c:v>10.003</c:v>
                </c:pt>
                <c:pt idx="35">
                  <c:v>10.028</c:v>
                </c:pt>
                <c:pt idx="36">
                  <c:v>10.051</c:v>
                </c:pt>
                <c:pt idx="37">
                  <c:v>10.071</c:v>
                </c:pt>
                <c:pt idx="38">
                  <c:v>10.089</c:v>
                </c:pt>
                <c:pt idx="39">
                  <c:v>10.103</c:v>
                </c:pt>
                <c:pt idx="40">
                  <c:v>10.113</c:v>
                </c:pt>
                <c:pt idx="41">
                  <c:v>10.119</c:v>
                </c:pt>
                <c:pt idx="42">
                  <c:v>10.121</c:v>
                </c:pt>
                <c:pt idx="43">
                  <c:v>10.119999999999999</c:v>
                </c:pt>
                <c:pt idx="44">
                  <c:v>10.115</c:v>
                </c:pt>
                <c:pt idx="45">
                  <c:v>10.108000000000001</c:v>
                </c:pt>
                <c:pt idx="46">
                  <c:v>10.099</c:v>
                </c:pt>
                <c:pt idx="47">
                  <c:v>10.087</c:v>
                </c:pt>
                <c:pt idx="48">
                  <c:v>10.073</c:v>
                </c:pt>
                <c:pt idx="49">
                  <c:v>10.057</c:v>
                </c:pt>
                <c:pt idx="50">
                  <c:v>10.041</c:v>
                </c:pt>
                <c:pt idx="51">
                  <c:v>10.023</c:v>
                </c:pt>
                <c:pt idx="52">
                  <c:v>10.007</c:v>
                </c:pt>
                <c:pt idx="53">
                  <c:v>9.9920000000000009</c:v>
                </c:pt>
                <c:pt idx="54">
                  <c:v>9.98</c:v>
                </c:pt>
                <c:pt idx="55">
                  <c:v>9.9719999999999995</c:v>
                </c:pt>
                <c:pt idx="56">
                  <c:v>9.9689999999999994</c:v>
                </c:pt>
                <c:pt idx="57">
                  <c:v>9.9619999999999997</c:v>
                </c:pt>
                <c:pt idx="58">
                  <c:v>9.9420000000000002</c:v>
                </c:pt>
                <c:pt idx="59">
                  <c:v>9.91</c:v>
                </c:pt>
                <c:pt idx="60">
                  <c:v>9.8670000000000009</c:v>
                </c:pt>
                <c:pt idx="61">
                  <c:v>9.8140000000000001</c:v>
                </c:pt>
                <c:pt idx="62">
                  <c:v>9.7539999999999996</c:v>
                </c:pt>
                <c:pt idx="63">
                  <c:v>9.6910000000000007</c:v>
                </c:pt>
                <c:pt idx="64">
                  <c:v>9.6270000000000007</c:v>
                </c:pt>
                <c:pt idx="65">
                  <c:v>9.5649999999999995</c:v>
                </c:pt>
                <c:pt idx="66">
                  <c:v>9.5090000000000003</c:v>
                </c:pt>
                <c:pt idx="67">
                  <c:v>9.4619999999999997</c:v>
                </c:pt>
                <c:pt idx="68">
                  <c:v>9.4260000000000002</c:v>
                </c:pt>
                <c:pt idx="69">
                  <c:v>9.4030000000000005</c:v>
                </c:pt>
                <c:pt idx="70">
                  <c:v>9.3960000000000008</c:v>
                </c:pt>
                <c:pt idx="71">
                  <c:v>9.4</c:v>
                </c:pt>
                <c:pt idx="72">
                  <c:v>9.4149999999999991</c:v>
                </c:pt>
                <c:pt idx="73">
                  <c:v>9.4459999999999997</c:v>
                </c:pt>
                <c:pt idx="74">
                  <c:v>9.4890000000000008</c:v>
                </c:pt>
                <c:pt idx="75">
                  <c:v>9.5410000000000004</c:v>
                </c:pt>
                <c:pt idx="76">
                  <c:v>9.5969999999999995</c:v>
                </c:pt>
                <c:pt idx="77">
                  <c:v>9.6539999999999999</c:v>
                </c:pt>
                <c:pt idx="78">
                  <c:v>9.7089999999999996</c:v>
                </c:pt>
                <c:pt idx="79">
                  <c:v>9.7590000000000003</c:v>
                </c:pt>
                <c:pt idx="80">
                  <c:v>9.8030000000000008</c:v>
                </c:pt>
                <c:pt idx="81">
                  <c:v>9.8379999999999992</c:v>
                </c:pt>
                <c:pt idx="82">
                  <c:v>9.8640000000000008</c:v>
                </c:pt>
                <c:pt idx="83">
                  <c:v>9.8800000000000008</c:v>
                </c:pt>
                <c:pt idx="84">
                  <c:v>9.8849999999999998</c:v>
                </c:pt>
                <c:pt idx="85">
                  <c:v>9.8870000000000005</c:v>
                </c:pt>
                <c:pt idx="86">
                  <c:v>9.891</c:v>
                </c:pt>
                <c:pt idx="87">
                  <c:v>9.8970000000000002</c:v>
                </c:pt>
                <c:pt idx="88">
                  <c:v>9.9039999999999999</c:v>
                </c:pt>
                <c:pt idx="89">
                  <c:v>9.9130000000000003</c:v>
                </c:pt>
                <c:pt idx="90">
                  <c:v>9.9220000000000006</c:v>
                </c:pt>
                <c:pt idx="91">
                  <c:v>9.9309999999999992</c:v>
                </c:pt>
                <c:pt idx="92">
                  <c:v>9.94</c:v>
                </c:pt>
                <c:pt idx="93">
                  <c:v>9.9480000000000004</c:v>
                </c:pt>
                <c:pt idx="94">
                  <c:v>9.9550000000000001</c:v>
                </c:pt>
                <c:pt idx="95">
                  <c:v>9.9610000000000003</c:v>
                </c:pt>
                <c:pt idx="96">
                  <c:v>9.9649999999999999</c:v>
                </c:pt>
                <c:pt idx="97">
                  <c:v>9.968</c:v>
                </c:pt>
                <c:pt idx="98">
                  <c:v>9.9689999999999994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30-EE52-4DC2-A82B-4BFAE80DFB88}"/>
            </c:ext>
          </c:extLst>
        </c:ser>
        <c:ser>
          <c:idx val="49"/>
          <c:order val="49"/>
          <c:tx>
            <c:v>g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pPr>
                      <a:defRPr>
                        <a:latin typeface="Symbol"/>
                        <a:ea typeface="Symbol"/>
                        <a:cs typeface="Symbol"/>
                      </a:defRPr>
                    </a:pPr>
                    <a:r>
                      <a:rPr lang="en-US"/>
                      <a:t>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EE52-4DC2-A82B-4BFAE80DFB8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2-EE52-4DC2-A82B-4BFAE80DFB8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Lines'!$B$1:$B$2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xVal>
          <c:yVal>
            <c:numRef>
              <c:f>'Symmetry Lines'!$C$1:$C$2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EE52-4DC2-A82B-4BFAE80DFB88}"/>
            </c:ext>
          </c:extLst>
        </c:ser>
        <c:ser>
          <c:idx val="50"/>
          <c:order val="50"/>
          <c:tx>
            <c:v>M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4-EE52-4DC2-A82B-4BFAE80DFB8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Lines'!$B$3:$B$4</c:f>
              <c:numCache>
                <c:formatCode>General</c:formatCode>
                <c:ptCount val="2"/>
                <c:pt idx="0">
                  <c:v>0.12620000000000001</c:v>
                </c:pt>
                <c:pt idx="1">
                  <c:v>0.12620000000000001</c:v>
                </c:pt>
              </c:numCache>
            </c:numRef>
          </c:xVal>
          <c:yVal>
            <c:numRef>
              <c:f>'Symmetry Lines'!$C$3:$C$4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EE52-4DC2-A82B-4BFAE80DFB88}"/>
            </c:ext>
          </c:extLst>
        </c:ser>
        <c:ser>
          <c:idx val="51"/>
          <c:order val="51"/>
          <c:tx>
            <c:v>X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6-EE52-4DC2-A82B-4BFAE80DFB8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Lines'!$B$5:$B$6</c:f>
              <c:numCache>
                <c:formatCode>General</c:formatCode>
                <c:ptCount val="2"/>
                <c:pt idx="0">
                  <c:v>0.2155</c:v>
                </c:pt>
                <c:pt idx="1">
                  <c:v>0.2155</c:v>
                </c:pt>
              </c:numCache>
            </c:numRef>
          </c:xVal>
          <c:yVal>
            <c:numRef>
              <c:f>'Symmetry Lines'!$C$5:$C$6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EE52-4DC2-A82B-4BFAE80DFB88}"/>
            </c:ext>
          </c:extLst>
        </c:ser>
        <c:ser>
          <c:idx val="52"/>
          <c:order val="52"/>
          <c:tx>
            <c:v>g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pPr>
                      <a:defRPr>
                        <a:latin typeface="Symbol"/>
                        <a:ea typeface="Symbol"/>
                        <a:cs typeface="Symbol"/>
                      </a:defRPr>
                    </a:pPr>
                    <a:r>
                      <a:rPr lang="en-US"/>
                      <a:t>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8-EE52-4DC2-A82B-4BFAE80DFB8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9-EE52-4DC2-A82B-4BFAE80DFB8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Lines'!$B$7:$B$8</c:f>
              <c:numCache>
                <c:formatCode>General</c:formatCode>
                <c:ptCount val="2"/>
                <c:pt idx="0">
                  <c:v>0.30480000000000002</c:v>
                </c:pt>
                <c:pt idx="1">
                  <c:v>0.30480000000000002</c:v>
                </c:pt>
              </c:numCache>
            </c:numRef>
          </c:xVal>
          <c:yVal>
            <c:numRef>
              <c:f>'Symmetry Lines'!$C$7:$C$8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EE52-4DC2-A82B-4BFAE80DFB88}"/>
            </c:ext>
          </c:extLst>
        </c:ser>
        <c:ser>
          <c:idx val="53"/>
          <c:order val="53"/>
          <c:tx>
            <c:v>Z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B-EE52-4DC2-A82B-4BFAE80DFB8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Lines'!$B$9:$B$10</c:f>
              <c:numCache>
                <c:formatCode>General</c:formatCode>
                <c:ptCount val="2"/>
                <c:pt idx="0">
                  <c:v>0.37190000000000001</c:v>
                </c:pt>
                <c:pt idx="1">
                  <c:v>0.37190000000000001</c:v>
                </c:pt>
              </c:numCache>
            </c:numRef>
          </c:xVal>
          <c:yVal>
            <c:numRef>
              <c:f>'Symmetry Lines'!$C$9:$C$10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EE52-4DC2-A82B-4BFAE80DFB88}"/>
            </c:ext>
          </c:extLst>
        </c:ser>
        <c:ser>
          <c:idx val="54"/>
          <c:order val="54"/>
          <c:tx>
            <c:v>A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D-EE52-4DC2-A82B-4BFAE80DFB8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Lines'!$B$11:$B$12</c:f>
              <c:numCache>
                <c:formatCode>General</c:formatCode>
                <c:ptCount val="2"/>
                <c:pt idx="0">
                  <c:v>0.49809999999999999</c:v>
                </c:pt>
                <c:pt idx="1">
                  <c:v>0.49809999999999999</c:v>
                </c:pt>
              </c:numCache>
            </c:numRef>
          </c:xVal>
          <c:yVal>
            <c:numRef>
              <c:f>'Symmetry Lines'!$C$11:$C$12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EE52-4DC2-A82B-4BFAE80DFB88}"/>
            </c:ext>
          </c:extLst>
        </c:ser>
        <c:ser>
          <c:idx val="55"/>
          <c:order val="55"/>
          <c:tx>
            <c:v>R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F-EE52-4DC2-A82B-4BFAE80DFB8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Lines'!$B$13:$B$14</c:f>
              <c:numCache>
                <c:formatCode>General</c:formatCode>
                <c:ptCount val="2"/>
                <c:pt idx="0">
                  <c:v>0.58730000000000004</c:v>
                </c:pt>
                <c:pt idx="1">
                  <c:v>0.58730000000000004</c:v>
                </c:pt>
              </c:numCache>
            </c:numRef>
          </c:xVal>
          <c:yVal>
            <c:numRef>
              <c:f>'Symmetry Lines'!$C$13:$C$14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EE52-4DC2-A82B-4BFAE80DFB88}"/>
            </c:ext>
          </c:extLst>
        </c:ser>
        <c:ser>
          <c:idx val="56"/>
          <c:order val="56"/>
          <c:tx>
            <c:v>Z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41-EE52-4DC2-A82B-4BFAE80DFB88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Lines'!$B$15:$B$16</c:f>
              <c:numCache>
                <c:formatCode>General</c:formatCode>
                <c:ptCount val="2"/>
                <c:pt idx="0">
                  <c:v>0.67659999999999998</c:v>
                </c:pt>
                <c:pt idx="1">
                  <c:v>0.67659999999999998</c:v>
                </c:pt>
              </c:numCache>
            </c:numRef>
          </c:xVal>
          <c:yVal>
            <c:numRef>
              <c:f>'Symmetry Lines'!$C$15:$C$16</c:f>
              <c:numCache>
                <c:formatCode>General</c:formatCode>
                <c:ptCount val="2"/>
                <c:pt idx="0">
                  <c:v>-1</c:v>
                </c:pt>
                <c:pt idx="1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EE52-4DC2-A82B-4BFAE80DFB88}"/>
            </c:ext>
          </c:extLst>
        </c:ser>
        <c:ser>
          <c:idx val="57"/>
          <c:order val="57"/>
          <c:spPr>
            <a:ln w="3175">
              <a:solidFill>
                <a:srgbClr val="006400"/>
              </a:solidFill>
              <a:prstDash val="solid"/>
            </a:ln>
          </c:spPr>
          <c:marker>
            <c:symbol val="none"/>
          </c:marker>
          <c:xVal>
            <c:numRef>
              <c:f>'Density of States Data'!$C$2:$C$111</c:f>
              <c:numCache>
                <c:formatCode>General</c:formatCode>
                <c:ptCount val="110"/>
                <c:pt idx="0">
                  <c:v>0.67659999999999998</c:v>
                </c:pt>
                <c:pt idx="1">
                  <c:v>0.67727660000000001</c:v>
                </c:pt>
                <c:pt idx="2">
                  <c:v>0.67659999999999998</c:v>
                </c:pt>
                <c:pt idx="3">
                  <c:v>0.67727660000000001</c:v>
                </c:pt>
                <c:pt idx="4">
                  <c:v>0.67799548749999994</c:v>
                </c:pt>
                <c:pt idx="5">
                  <c:v>0.68006757499999992</c:v>
                </c:pt>
                <c:pt idx="6">
                  <c:v>0.67867208749999997</c:v>
                </c:pt>
                <c:pt idx="7">
                  <c:v>0.68074417499999995</c:v>
                </c:pt>
                <c:pt idx="8">
                  <c:v>0.68074417499999995</c:v>
                </c:pt>
                <c:pt idx="9">
                  <c:v>0.68213966250000002</c:v>
                </c:pt>
                <c:pt idx="10">
                  <c:v>0.68556494999999995</c:v>
                </c:pt>
                <c:pt idx="11">
                  <c:v>0.68763703749999994</c:v>
                </c:pt>
                <c:pt idx="12">
                  <c:v>0.68421175000000001</c:v>
                </c:pt>
                <c:pt idx="13">
                  <c:v>0.68556494999999995</c:v>
                </c:pt>
                <c:pt idx="14">
                  <c:v>0.69110461249999999</c:v>
                </c:pt>
                <c:pt idx="15">
                  <c:v>0.69182349999999992</c:v>
                </c:pt>
                <c:pt idx="16">
                  <c:v>0.70078845000000001</c:v>
                </c:pt>
                <c:pt idx="17">
                  <c:v>0.70011184999999998</c:v>
                </c:pt>
                <c:pt idx="18">
                  <c:v>0.70011184999999998</c:v>
                </c:pt>
                <c:pt idx="19">
                  <c:v>0.70286053749999999</c:v>
                </c:pt>
                <c:pt idx="20">
                  <c:v>0.70907679999999995</c:v>
                </c:pt>
                <c:pt idx="21">
                  <c:v>0.72290481249999994</c:v>
                </c:pt>
                <c:pt idx="22">
                  <c:v>0.70907679999999995</c:v>
                </c:pt>
                <c:pt idx="23">
                  <c:v>0.70286053749999999</c:v>
                </c:pt>
                <c:pt idx="24">
                  <c:v>0.70840019999999992</c:v>
                </c:pt>
                <c:pt idx="25">
                  <c:v>0.73948151249999994</c:v>
                </c:pt>
                <c:pt idx="26">
                  <c:v>0.73533733749999997</c:v>
                </c:pt>
                <c:pt idx="27">
                  <c:v>0.71596966249999994</c:v>
                </c:pt>
                <c:pt idx="28">
                  <c:v>0.70493262499999998</c:v>
                </c:pt>
                <c:pt idx="29">
                  <c:v>0.71182548749999996</c:v>
                </c:pt>
                <c:pt idx="30">
                  <c:v>0.71596966249999994</c:v>
                </c:pt>
                <c:pt idx="31">
                  <c:v>0.72430030000000001</c:v>
                </c:pt>
                <c:pt idx="32">
                  <c:v>0.72150932499999998</c:v>
                </c:pt>
                <c:pt idx="33">
                  <c:v>0.72497689999999992</c:v>
                </c:pt>
                <c:pt idx="34">
                  <c:v>0.71876063749999997</c:v>
                </c:pt>
                <c:pt idx="35">
                  <c:v>0.71322097499999992</c:v>
                </c:pt>
                <c:pt idx="36">
                  <c:v>0.73051656249999997</c:v>
                </c:pt>
                <c:pt idx="37">
                  <c:v>0.72844447499999998</c:v>
                </c:pt>
                <c:pt idx="38">
                  <c:v>0.71736515000000001</c:v>
                </c:pt>
                <c:pt idx="39">
                  <c:v>0.70011184999999998</c:v>
                </c:pt>
                <c:pt idx="40">
                  <c:v>0.71876063749999997</c:v>
                </c:pt>
                <c:pt idx="41">
                  <c:v>0.75745370000000001</c:v>
                </c:pt>
                <c:pt idx="42">
                  <c:v>0.73119316249999999</c:v>
                </c:pt>
                <c:pt idx="43">
                  <c:v>0.75470501249999999</c:v>
                </c:pt>
                <c:pt idx="44">
                  <c:v>0.74984194999999998</c:v>
                </c:pt>
                <c:pt idx="45">
                  <c:v>0.74223019999999995</c:v>
                </c:pt>
                <c:pt idx="46">
                  <c:v>0.76020238749999991</c:v>
                </c:pt>
                <c:pt idx="47">
                  <c:v>0.77195831250000002</c:v>
                </c:pt>
                <c:pt idx="48">
                  <c:v>0.74848874999999992</c:v>
                </c:pt>
                <c:pt idx="49">
                  <c:v>0.73258864999999995</c:v>
                </c:pt>
                <c:pt idx="50">
                  <c:v>0.72015612499999992</c:v>
                </c:pt>
                <c:pt idx="51">
                  <c:v>0.76366996249999997</c:v>
                </c:pt>
                <c:pt idx="52">
                  <c:v>0.76020238749999991</c:v>
                </c:pt>
                <c:pt idx="53">
                  <c:v>0.76159787499999998</c:v>
                </c:pt>
                <c:pt idx="54">
                  <c:v>0.77474928749999994</c:v>
                </c:pt>
                <c:pt idx="55">
                  <c:v>0.76849073749999997</c:v>
                </c:pt>
                <c:pt idx="56">
                  <c:v>0.74430228749999994</c:v>
                </c:pt>
                <c:pt idx="57">
                  <c:v>0.73119316249999999</c:v>
                </c:pt>
                <c:pt idx="58">
                  <c:v>0.73880491250000002</c:v>
                </c:pt>
                <c:pt idx="59">
                  <c:v>0.72912107500000001</c:v>
                </c:pt>
                <c:pt idx="60">
                  <c:v>0.72637238749999999</c:v>
                </c:pt>
                <c:pt idx="61">
                  <c:v>0.74223019999999995</c:v>
                </c:pt>
                <c:pt idx="62">
                  <c:v>0.72772558749999994</c:v>
                </c:pt>
                <c:pt idx="63">
                  <c:v>0.73394185000000001</c:v>
                </c:pt>
                <c:pt idx="64">
                  <c:v>0.82447938749999994</c:v>
                </c:pt>
                <c:pt idx="65">
                  <c:v>0.7857863249999999</c:v>
                </c:pt>
                <c:pt idx="66">
                  <c:v>0.77263491249999994</c:v>
                </c:pt>
                <c:pt idx="67">
                  <c:v>0.72772558749999994</c:v>
                </c:pt>
                <c:pt idx="68">
                  <c:v>0.74362568750000002</c:v>
                </c:pt>
                <c:pt idx="69">
                  <c:v>0.72565349999999995</c:v>
                </c:pt>
                <c:pt idx="70">
                  <c:v>0.72083272499999995</c:v>
                </c:pt>
                <c:pt idx="71">
                  <c:v>0.72358141249999997</c:v>
                </c:pt>
                <c:pt idx="72">
                  <c:v>0.71736515000000001</c:v>
                </c:pt>
                <c:pt idx="73">
                  <c:v>0.70146504999999992</c:v>
                </c:pt>
                <c:pt idx="74">
                  <c:v>0.69596767500000001</c:v>
                </c:pt>
                <c:pt idx="75">
                  <c:v>0.72497689999999992</c:v>
                </c:pt>
                <c:pt idx="76">
                  <c:v>0.71322097499999992</c:v>
                </c:pt>
                <c:pt idx="77">
                  <c:v>0.70975339999999998</c:v>
                </c:pt>
                <c:pt idx="78">
                  <c:v>0.73740942499999995</c:v>
                </c:pt>
                <c:pt idx="79">
                  <c:v>0.70078845000000001</c:v>
                </c:pt>
                <c:pt idx="80">
                  <c:v>0.69803976249999999</c:v>
                </c:pt>
                <c:pt idx="81">
                  <c:v>0.69042801249999997</c:v>
                </c:pt>
                <c:pt idx="82">
                  <c:v>0.68556494999999995</c:v>
                </c:pt>
                <c:pt idx="83">
                  <c:v>0.69042801249999997</c:v>
                </c:pt>
                <c:pt idx="84">
                  <c:v>0.69182349999999992</c:v>
                </c:pt>
                <c:pt idx="85">
                  <c:v>0.71322097499999992</c:v>
                </c:pt>
                <c:pt idx="86">
                  <c:v>0.81065137499999995</c:v>
                </c:pt>
                <c:pt idx="87">
                  <c:v>0.72222821250000002</c:v>
                </c:pt>
                <c:pt idx="88">
                  <c:v>0.68074417499999995</c:v>
                </c:pt>
                <c:pt idx="89">
                  <c:v>0.69110461249999999</c:v>
                </c:pt>
                <c:pt idx="90">
                  <c:v>0.72222821250000002</c:v>
                </c:pt>
                <c:pt idx="91">
                  <c:v>0.70700471249999997</c:v>
                </c:pt>
                <c:pt idx="92">
                  <c:v>0.70840019999999992</c:v>
                </c:pt>
                <c:pt idx="93">
                  <c:v>0.71114888749999994</c:v>
                </c:pt>
                <c:pt idx="94">
                  <c:v>0.75123743749999994</c:v>
                </c:pt>
                <c:pt idx="95">
                  <c:v>0.80029093749999991</c:v>
                </c:pt>
                <c:pt idx="96">
                  <c:v>0.74015811249999997</c:v>
                </c:pt>
                <c:pt idx="97">
                  <c:v>0.72358141249999997</c:v>
                </c:pt>
                <c:pt idx="98">
                  <c:v>0.70907679999999995</c:v>
                </c:pt>
                <c:pt idx="99">
                  <c:v>0.71736515000000001</c:v>
                </c:pt>
                <c:pt idx="100">
                  <c:v>0.74984194999999998</c:v>
                </c:pt>
                <c:pt idx="101">
                  <c:v>0.76020238749999991</c:v>
                </c:pt>
                <c:pt idx="102">
                  <c:v>0.73808602499999998</c:v>
                </c:pt>
                <c:pt idx="103">
                  <c:v>0.71254437500000001</c:v>
                </c:pt>
                <c:pt idx="104">
                  <c:v>0.69803976249999999</c:v>
                </c:pt>
                <c:pt idx="105">
                  <c:v>0.71389757499999995</c:v>
                </c:pt>
                <c:pt idx="106">
                  <c:v>0.70286053749999999</c:v>
                </c:pt>
                <c:pt idx="107">
                  <c:v>0.68696043750000002</c:v>
                </c:pt>
                <c:pt idx="108">
                  <c:v>0.67727660000000001</c:v>
                </c:pt>
                <c:pt idx="109">
                  <c:v>0.67659999999999998</c:v>
                </c:pt>
              </c:numCache>
            </c:numRef>
          </c:xVal>
          <c:yVal>
            <c:numRef>
              <c:f>'Density of States Data'!$A$2:$A$111</c:f>
              <c:numCache>
                <c:formatCode>General</c:formatCode>
                <c:ptCount val="110"/>
                <c:pt idx="0">
                  <c:v>0.49030000000000001</c:v>
                </c:pt>
                <c:pt idx="1">
                  <c:v>0.57950000000000002</c:v>
                </c:pt>
                <c:pt idx="2">
                  <c:v>0.66859999999999997</c:v>
                </c:pt>
                <c:pt idx="3">
                  <c:v>0.75780000000000003</c:v>
                </c:pt>
                <c:pt idx="4">
                  <c:v>0.84689999999999999</c:v>
                </c:pt>
                <c:pt idx="5">
                  <c:v>0.93610000000000004</c:v>
                </c:pt>
                <c:pt idx="6">
                  <c:v>1.0251999999999999</c:v>
                </c:pt>
                <c:pt idx="7">
                  <c:v>1.1144000000000001</c:v>
                </c:pt>
                <c:pt idx="8">
                  <c:v>1.2035</c:v>
                </c:pt>
                <c:pt idx="9">
                  <c:v>1.2927</c:v>
                </c:pt>
                <c:pt idx="10">
                  <c:v>1.3817999999999999</c:v>
                </c:pt>
                <c:pt idx="11">
                  <c:v>1.4710000000000001</c:v>
                </c:pt>
                <c:pt idx="12">
                  <c:v>1.5601</c:v>
                </c:pt>
                <c:pt idx="13">
                  <c:v>1.6493</c:v>
                </c:pt>
                <c:pt idx="14">
                  <c:v>1.7383999999999999</c:v>
                </c:pt>
                <c:pt idx="15">
                  <c:v>1.8275999999999999</c:v>
                </c:pt>
                <c:pt idx="16">
                  <c:v>1.9167000000000001</c:v>
                </c:pt>
                <c:pt idx="17">
                  <c:v>2.0059</c:v>
                </c:pt>
                <c:pt idx="18">
                  <c:v>2.0950000000000002</c:v>
                </c:pt>
                <c:pt idx="19">
                  <c:v>2.1842000000000001</c:v>
                </c:pt>
                <c:pt idx="20">
                  <c:v>2.2732999999999999</c:v>
                </c:pt>
                <c:pt idx="21">
                  <c:v>2.3624999999999998</c:v>
                </c:pt>
                <c:pt idx="22">
                  <c:v>2.4517000000000002</c:v>
                </c:pt>
                <c:pt idx="23">
                  <c:v>2.5407999999999999</c:v>
                </c:pt>
                <c:pt idx="24">
                  <c:v>2.63</c:v>
                </c:pt>
                <c:pt idx="25">
                  <c:v>2.7191000000000001</c:v>
                </c:pt>
                <c:pt idx="26">
                  <c:v>2.8083</c:v>
                </c:pt>
                <c:pt idx="27">
                  <c:v>2.8974000000000002</c:v>
                </c:pt>
                <c:pt idx="28">
                  <c:v>2.9866000000000001</c:v>
                </c:pt>
                <c:pt idx="29">
                  <c:v>3.0756999999999999</c:v>
                </c:pt>
                <c:pt idx="30">
                  <c:v>3.1648999999999998</c:v>
                </c:pt>
                <c:pt idx="31">
                  <c:v>3.254</c:v>
                </c:pt>
                <c:pt idx="32">
                  <c:v>3.3431999999999999</c:v>
                </c:pt>
                <c:pt idx="33">
                  <c:v>3.4323000000000001</c:v>
                </c:pt>
                <c:pt idx="34">
                  <c:v>3.5215000000000001</c:v>
                </c:pt>
                <c:pt idx="35">
                  <c:v>3.6105999999999998</c:v>
                </c:pt>
                <c:pt idx="36">
                  <c:v>3.6998000000000002</c:v>
                </c:pt>
                <c:pt idx="37">
                  <c:v>3.7888999999999999</c:v>
                </c:pt>
                <c:pt idx="38">
                  <c:v>3.8780999999999999</c:v>
                </c:pt>
                <c:pt idx="39">
                  <c:v>3.9672000000000001</c:v>
                </c:pt>
                <c:pt idx="40">
                  <c:v>4.0564</c:v>
                </c:pt>
                <c:pt idx="41">
                  <c:v>4.1455000000000002</c:v>
                </c:pt>
                <c:pt idx="42">
                  <c:v>4.2347000000000001</c:v>
                </c:pt>
                <c:pt idx="43">
                  <c:v>4.3238000000000003</c:v>
                </c:pt>
                <c:pt idx="44">
                  <c:v>4.4130000000000003</c:v>
                </c:pt>
                <c:pt idx="45">
                  <c:v>4.5021000000000004</c:v>
                </c:pt>
                <c:pt idx="46">
                  <c:v>4.5913000000000004</c:v>
                </c:pt>
                <c:pt idx="47">
                  <c:v>4.6803999999999997</c:v>
                </c:pt>
                <c:pt idx="48">
                  <c:v>4.7695999999999996</c:v>
                </c:pt>
                <c:pt idx="49">
                  <c:v>4.8586999999999998</c:v>
                </c:pt>
                <c:pt idx="50">
                  <c:v>4.9478999999999997</c:v>
                </c:pt>
                <c:pt idx="51">
                  <c:v>5.0369999999999999</c:v>
                </c:pt>
                <c:pt idx="52">
                  <c:v>5.1261999999999999</c:v>
                </c:pt>
                <c:pt idx="53">
                  <c:v>5.2153</c:v>
                </c:pt>
                <c:pt idx="54">
                  <c:v>5.3045</c:v>
                </c:pt>
                <c:pt idx="55">
                  <c:v>5.3936000000000002</c:v>
                </c:pt>
                <c:pt idx="56">
                  <c:v>5.4828000000000001</c:v>
                </c:pt>
                <c:pt idx="57">
                  <c:v>5.5719000000000003</c:v>
                </c:pt>
                <c:pt idx="58">
                  <c:v>5.6611000000000002</c:v>
                </c:pt>
                <c:pt idx="59">
                  <c:v>5.7502000000000004</c:v>
                </c:pt>
                <c:pt idx="60">
                  <c:v>5.8394000000000004</c:v>
                </c:pt>
                <c:pt idx="61">
                  <c:v>5.9284999999999997</c:v>
                </c:pt>
                <c:pt idx="62">
                  <c:v>6.0176999999999996</c:v>
                </c:pt>
                <c:pt idx="63">
                  <c:v>6.1067999999999998</c:v>
                </c:pt>
                <c:pt idx="64">
                  <c:v>6.1959999999999997</c:v>
                </c:pt>
                <c:pt idx="65">
                  <c:v>6.2850999999999999</c:v>
                </c:pt>
                <c:pt idx="66">
                  <c:v>6.3742999999999999</c:v>
                </c:pt>
                <c:pt idx="67">
                  <c:v>6.4634</c:v>
                </c:pt>
                <c:pt idx="68">
                  <c:v>6.5526</c:v>
                </c:pt>
                <c:pt idx="69">
                  <c:v>6.6417000000000002</c:v>
                </c:pt>
                <c:pt idx="70">
                  <c:v>6.7309000000000001</c:v>
                </c:pt>
                <c:pt idx="71">
                  <c:v>6.82</c:v>
                </c:pt>
                <c:pt idx="72">
                  <c:v>6.9092000000000002</c:v>
                </c:pt>
                <c:pt idx="73">
                  <c:v>6.9983000000000004</c:v>
                </c:pt>
                <c:pt idx="74">
                  <c:v>7.0875000000000004</c:v>
                </c:pt>
                <c:pt idx="75">
                  <c:v>7.1765999999999996</c:v>
                </c:pt>
                <c:pt idx="76">
                  <c:v>7.2657999999999996</c:v>
                </c:pt>
                <c:pt idx="77">
                  <c:v>7.3550000000000004</c:v>
                </c:pt>
                <c:pt idx="78">
                  <c:v>7.4440999999999997</c:v>
                </c:pt>
                <c:pt idx="79">
                  <c:v>7.5332999999999997</c:v>
                </c:pt>
                <c:pt idx="80">
                  <c:v>7.6223999999999998</c:v>
                </c:pt>
                <c:pt idx="81">
                  <c:v>7.7115999999999998</c:v>
                </c:pt>
                <c:pt idx="82">
                  <c:v>7.8007</c:v>
                </c:pt>
                <c:pt idx="83">
                  <c:v>7.8898999999999999</c:v>
                </c:pt>
                <c:pt idx="84">
                  <c:v>7.9790000000000001</c:v>
                </c:pt>
                <c:pt idx="85">
                  <c:v>8.0681999999999992</c:v>
                </c:pt>
                <c:pt idx="86">
                  <c:v>8.1572999999999993</c:v>
                </c:pt>
                <c:pt idx="87">
                  <c:v>8.2464999999999993</c:v>
                </c:pt>
                <c:pt idx="88">
                  <c:v>8.3355999999999995</c:v>
                </c:pt>
                <c:pt idx="89">
                  <c:v>8.4247999999999994</c:v>
                </c:pt>
                <c:pt idx="90">
                  <c:v>8.5138999999999996</c:v>
                </c:pt>
                <c:pt idx="91">
                  <c:v>8.6030999999999995</c:v>
                </c:pt>
                <c:pt idx="92">
                  <c:v>8.6921999999999997</c:v>
                </c:pt>
                <c:pt idx="93">
                  <c:v>8.7813999999999997</c:v>
                </c:pt>
                <c:pt idx="94">
                  <c:v>8.8704999999999998</c:v>
                </c:pt>
                <c:pt idx="95">
                  <c:v>8.9596999999999998</c:v>
                </c:pt>
                <c:pt idx="96">
                  <c:v>9.0488</c:v>
                </c:pt>
                <c:pt idx="97">
                  <c:v>9.1379999999999999</c:v>
                </c:pt>
                <c:pt idx="98">
                  <c:v>9.2271000000000001</c:v>
                </c:pt>
                <c:pt idx="99">
                  <c:v>9.3163</c:v>
                </c:pt>
                <c:pt idx="100">
                  <c:v>9.4054000000000002</c:v>
                </c:pt>
                <c:pt idx="101">
                  <c:v>9.4946000000000002</c:v>
                </c:pt>
                <c:pt idx="102">
                  <c:v>9.5837000000000003</c:v>
                </c:pt>
                <c:pt idx="103">
                  <c:v>9.6729000000000003</c:v>
                </c:pt>
                <c:pt idx="104">
                  <c:v>9.7620000000000005</c:v>
                </c:pt>
                <c:pt idx="105">
                  <c:v>9.8512000000000004</c:v>
                </c:pt>
                <c:pt idx="106">
                  <c:v>9.9403000000000006</c:v>
                </c:pt>
                <c:pt idx="107">
                  <c:v>10.029500000000001</c:v>
                </c:pt>
                <c:pt idx="108">
                  <c:v>10.118600000000001</c:v>
                </c:pt>
                <c:pt idx="109">
                  <c:v>10.207800000000001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3-EE52-4DC2-A82B-4BFAE80DFB88}"/>
            </c:ext>
          </c:extLst>
        </c:ser>
        <c:ser>
          <c:idx val="58"/>
          <c:order val="58"/>
          <c:marker>
            <c:symbol val="none"/>
          </c:marker>
          <c:yVal>
            <c:numRef>
              <c:f>'Density of States Data'!$B$1:$B$2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4-EE52-4DC2-A82B-4BFAE80DF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3459008"/>
        <c:axId val="253484008"/>
      </c:scatterChart>
      <c:valAx>
        <c:axId val="253459008"/>
        <c:scaling>
          <c:orientation val="minMax"/>
          <c:max val="0.8457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
Brillouin Zone Direction</a:t>
                </a:r>
              </a:p>
            </c:rich>
          </c:tx>
          <c:overlay val="0"/>
        </c:title>
        <c:majorTickMark val="none"/>
        <c:minorTickMark val="none"/>
        <c:tickLblPos val="none"/>
        <c:crossAx val="253484008"/>
        <c:crosses val="autoZero"/>
        <c:crossBetween val="midCat"/>
      </c:valAx>
      <c:valAx>
        <c:axId val="253484008"/>
        <c:scaling>
          <c:orientation val="minMax"/>
          <c:max val="11"/>
          <c:min val="-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 (THz)</a:t>
                </a:r>
              </a:p>
            </c:rich>
          </c:tx>
          <c:overlay val="0"/>
        </c:title>
        <c:majorTickMark val="out"/>
        <c:minorTickMark val="none"/>
        <c:tickLblPos val="nextTo"/>
        <c:crossAx val="253459008"/>
        <c:crosses val="autoZero"/>
        <c:crossBetween val="midCat"/>
      </c:valAx>
      <c:spPr>
        <a:noFill/>
        <a:extLst>
          <a:ext uri="{909E8E84-426E-40DD-AFC4-6F175D3DCCD1}">
            <a14:hiddenFill xmlns:a14="http://schemas.microsoft.com/office/drawing/2010/main">
              <a:solidFill>
                <a:sysClr val="window" lastClr="FFFFFF"/>
              </a:solidFill>
            </a14:hiddenFill>
          </a:ext>
        </a:extLst>
      </c:spPr>
    </c:plotArea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>
                <a:effectLst/>
              </a:rPr>
              <a:t>Mn</a:t>
            </a:r>
            <a:r>
              <a:rPr lang="en-US" sz="1800" b="1" i="0" u="none" strike="noStrike" baseline="-25000">
                <a:effectLst/>
              </a:rPr>
              <a:t>50</a:t>
            </a:r>
            <a:r>
              <a:rPr lang="en-US" sz="1800" b="1" i="0" u="none" strike="noStrike" baseline="0">
                <a:effectLst/>
              </a:rPr>
              <a:t>Al</a:t>
            </a:r>
            <a:r>
              <a:rPr lang="en-US" sz="1800" b="1" i="0" u="none" strike="noStrike" baseline="-25000">
                <a:effectLst/>
              </a:rPr>
              <a:t>25</a:t>
            </a:r>
            <a:r>
              <a:rPr lang="en-US" sz="1800" b="1" i="0" u="none" strike="noStrike" baseline="0">
                <a:effectLst/>
              </a:rPr>
              <a:t>Sn</a:t>
            </a:r>
            <a:r>
              <a:rPr lang="en-US" sz="1800" b="1" i="0" u="none" strike="noStrike" baseline="-25000">
                <a:effectLst/>
              </a:rPr>
              <a:t>25</a:t>
            </a:r>
            <a:endParaRPr lang="en-US" sz="1800"/>
          </a:p>
        </c:rich>
      </c:tx>
      <c:layout>
        <c:manualLayout>
          <c:xMode val="edge"/>
          <c:yMode val="edge"/>
          <c:x val="0.26846804075961095"/>
          <c:y val="1.9543973941368076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Fake</c:v>
          </c:tx>
          <c:marker>
            <c:symbol val="none"/>
          </c:marker>
          <c:smooth val="0"/>
          <c:extLst>
            <c:ext xmlns:c16="http://schemas.microsoft.com/office/drawing/2014/chart" uri="{C3380CC4-5D6E-409C-BE32-E72D297353CC}">
              <c16:uniqueId val="{00000000-33AE-4AC9-9FAC-52EC35E38BEA}"/>
            </c:ext>
          </c:extLst>
        </c:ser>
        <c:ser>
          <c:idx val="1"/>
          <c:order val="1"/>
          <c:tx>
            <c:v>band 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Data'!$B$1:$B$99</c:f>
              <c:numCache>
                <c:formatCode>General</c:formatCode>
                <c:ptCount val="99"/>
                <c:pt idx="0">
                  <c:v>-0.01</c:v>
                </c:pt>
                <c:pt idx="1">
                  <c:v>0.26600000000000001</c:v>
                </c:pt>
                <c:pt idx="2">
                  <c:v>0.53</c:v>
                </c:pt>
                <c:pt idx="3">
                  <c:v>0.79200000000000004</c:v>
                </c:pt>
                <c:pt idx="4">
                  <c:v>1.0489999999999999</c:v>
                </c:pt>
                <c:pt idx="5">
                  <c:v>1.3</c:v>
                </c:pt>
                <c:pt idx="6">
                  <c:v>1.54</c:v>
                </c:pt>
                <c:pt idx="7">
                  <c:v>1.764</c:v>
                </c:pt>
                <c:pt idx="8">
                  <c:v>1.952</c:v>
                </c:pt>
                <c:pt idx="9">
                  <c:v>2.0590000000000002</c:v>
                </c:pt>
                <c:pt idx="10">
                  <c:v>2.1</c:v>
                </c:pt>
                <c:pt idx="11">
                  <c:v>2.1320000000000001</c:v>
                </c:pt>
                <c:pt idx="12">
                  <c:v>2.1720000000000002</c:v>
                </c:pt>
                <c:pt idx="13">
                  <c:v>2.2210000000000001</c:v>
                </c:pt>
                <c:pt idx="14">
                  <c:v>2.274</c:v>
                </c:pt>
                <c:pt idx="15">
                  <c:v>2.2349999999999999</c:v>
                </c:pt>
                <c:pt idx="16">
                  <c:v>2.1930000000000001</c:v>
                </c:pt>
                <c:pt idx="17">
                  <c:v>2.15</c:v>
                </c:pt>
                <c:pt idx="18">
                  <c:v>2.1080000000000001</c:v>
                </c:pt>
                <c:pt idx="19">
                  <c:v>2.0670000000000002</c:v>
                </c:pt>
                <c:pt idx="20">
                  <c:v>2.028</c:v>
                </c:pt>
                <c:pt idx="21">
                  <c:v>1.9159999999999999</c:v>
                </c:pt>
                <c:pt idx="22">
                  <c:v>1.7310000000000001</c:v>
                </c:pt>
                <c:pt idx="23">
                  <c:v>1.5409999999999999</c:v>
                </c:pt>
                <c:pt idx="24">
                  <c:v>1.35</c:v>
                </c:pt>
                <c:pt idx="25">
                  <c:v>1.17</c:v>
                </c:pt>
                <c:pt idx="26">
                  <c:v>1.014</c:v>
                </c:pt>
                <c:pt idx="27">
                  <c:v>0.90400000000000003</c:v>
                </c:pt>
                <c:pt idx="28">
                  <c:v>0.86299999999999999</c:v>
                </c:pt>
                <c:pt idx="29">
                  <c:v>0.85699999999999998</c:v>
                </c:pt>
                <c:pt idx="30">
                  <c:v>0.83899999999999997</c:v>
                </c:pt>
                <c:pt idx="31">
                  <c:v>0.80900000000000005</c:v>
                </c:pt>
                <c:pt idx="32">
                  <c:v>0.76800000000000002</c:v>
                </c:pt>
                <c:pt idx="33">
                  <c:v>0.71799999999999997</c:v>
                </c:pt>
                <c:pt idx="34">
                  <c:v>0.65800000000000003</c:v>
                </c:pt>
                <c:pt idx="35">
                  <c:v>0.59099999999999997</c:v>
                </c:pt>
                <c:pt idx="36">
                  <c:v>0.51800000000000002</c:v>
                </c:pt>
                <c:pt idx="37">
                  <c:v>0.44</c:v>
                </c:pt>
                <c:pt idx="38">
                  <c:v>0.35699999999999998</c:v>
                </c:pt>
                <c:pt idx="39">
                  <c:v>0.27100000000000002</c:v>
                </c:pt>
                <c:pt idx="40">
                  <c:v>0.182</c:v>
                </c:pt>
                <c:pt idx="41">
                  <c:v>9.2999999999999999E-2</c:v>
                </c:pt>
                <c:pt idx="42">
                  <c:v>-0.01</c:v>
                </c:pt>
                <c:pt idx="43">
                  <c:v>0.14000000000000001</c:v>
                </c:pt>
                <c:pt idx="44">
                  <c:v>0.27900000000000003</c:v>
                </c:pt>
                <c:pt idx="45">
                  <c:v>0.41699999999999998</c:v>
                </c:pt>
                <c:pt idx="46">
                  <c:v>0.55500000000000005</c:v>
                </c:pt>
                <c:pt idx="47">
                  <c:v>0.69099999999999995</c:v>
                </c:pt>
                <c:pt idx="48">
                  <c:v>0.82599999999999996</c:v>
                </c:pt>
                <c:pt idx="49">
                  <c:v>0.96</c:v>
                </c:pt>
                <c:pt idx="50">
                  <c:v>1.091</c:v>
                </c:pt>
                <c:pt idx="51">
                  <c:v>1.22</c:v>
                </c:pt>
                <c:pt idx="52">
                  <c:v>1.345</c:v>
                </c:pt>
                <c:pt idx="53">
                  <c:v>1.466</c:v>
                </c:pt>
                <c:pt idx="54">
                  <c:v>1.58</c:v>
                </c:pt>
                <c:pt idx="55">
                  <c:v>1.6779999999999999</c:v>
                </c:pt>
                <c:pt idx="56">
                  <c:v>1.7250000000000001</c:v>
                </c:pt>
                <c:pt idx="57">
                  <c:v>1.708</c:v>
                </c:pt>
                <c:pt idx="58">
                  <c:v>1.6659999999999999</c:v>
                </c:pt>
                <c:pt idx="59">
                  <c:v>1.5269999999999999</c:v>
                </c:pt>
                <c:pt idx="60">
                  <c:v>1.371</c:v>
                </c:pt>
                <c:pt idx="61">
                  <c:v>1.248</c:v>
                </c:pt>
                <c:pt idx="62">
                  <c:v>1.165</c:v>
                </c:pt>
                <c:pt idx="63">
                  <c:v>1.127</c:v>
                </c:pt>
                <c:pt idx="64">
                  <c:v>1.129</c:v>
                </c:pt>
                <c:pt idx="65">
                  <c:v>1.1599999999999999</c:v>
                </c:pt>
                <c:pt idx="66">
                  <c:v>1.208</c:v>
                </c:pt>
                <c:pt idx="67">
                  <c:v>1.26</c:v>
                </c:pt>
                <c:pt idx="68">
                  <c:v>1.306</c:v>
                </c:pt>
                <c:pt idx="69">
                  <c:v>1.3380000000000001</c:v>
                </c:pt>
                <c:pt idx="70">
                  <c:v>1.35</c:v>
                </c:pt>
                <c:pt idx="71">
                  <c:v>1.3440000000000001</c:v>
                </c:pt>
                <c:pt idx="72">
                  <c:v>1.3280000000000001</c:v>
                </c:pt>
                <c:pt idx="73">
                  <c:v>1.3029999999999999</c:v>
                </c:pt>
                <c:pt idx="74">
                  <c:v>1.272</c:v>
                </c:pt>
                <c:pt idx="75">
                  <c:v>1.2370000000000001</c:v>
                </c:pt>
                <c:pt idx="76">
                  <c:v>1.2030000000000001</c:v>
                </c:pt>
                <c:pt idx="77">
                  <c:v>1.171</c:v>
                </c:pt>
                <c:pt idx="78">
                  <c:v>1.1439999999999999</c:v>
                </c:pt>
                <c:pt idx="79">
                  <c:v>1.125</c:v>
                </c:pt>
                <c:pt idx="80">
                  <c:v>1.115</c:v>
                </c:pt>
                <c:pt idx="81">
                  <c:v>1.1160000000000001</c:v>
                </c:pt>
                <c:pt idx="82">
                  <c:v>1.1259999999999999</c:v>
                </c:pt>
                <c:pt idx="83">
                  <c:v>1.139</c:v>
                </c:pt>
                <c:pt idx="84">
                  <c:v>1.1459999999999999</c:v>
                </c:pt>
                <c:pt idx="85">
                  <c:v>1.1499999999999999</c:v>
                </c:pt>
                <c:pt idx="86">
                  <c:v>1.163</c:v>
                </c:pt>
                <c:pt idx="87">
                  <c:v>1.1859999999999999</c:v>
                </c:pt>
                <c:pt idx="88">
                  <c:v>1.218</c:v>
                </c:pt>
                <c:pt idx="89">
                  <c:v>1.262</c:v>
                </c:pt>
                <c:pt idx="90">
                  <c:v>1.3160000000000001</c:v>
                </c:pt>
                <c:pt idx="91">
                  <c:v>1.381</c:v>
                </c:pt>
                <c:pt idx="92">
                  <c:v>1.456</c:v>
                </c:pt>
                <c:pt idx="93">
                  <c:v>1.5409999999999999</c:v>
                </c:pt>
                <c:pt idx="94">
                  <c:v>1.6339999999999999</c:v>
                </c:pt>
                <c:pt idx="95">
                  <c:v>1.728</c:v>
                </c:pt>
                <c:pt idx="96">
                  <c:v>1.7290000000000001</c:v>
                </c:pt>
                <c:pt idx="97">
                  <c:v>1.7270000000000001</c:v>
                </c:pt>
                <c:pt idx="98">
                  <c:v>1.7250000000000001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3AE-4AC9-9FAC-52EC35E38BEA}"/>
            </c:ext>
          </c:extLst>
        </c:ser>
        <c:ser>
          <c:idx val="2"/>
          <c:order val="2"/>
          <c:tx>
            <c:v>band 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Data'!$C$1:$C$99</c:f>
              <c:numCache>
                <c:formatCode>General</c:formatCode>
                <c:ptCount val="99"/>
                <c:pt idx="0">
                  <c:v>1.7000000000000001E-2</c:v>
                </c:pt>
                <c:pt idx="1">
                  <c:v>0.27400000000000002</c:v>
                </c:pt>
                <c:pt idx="2">
                  <c:v>0.54400000000000004</c:v>
                </c:pt>
                <c:pt idx="3">
                  <c:v>0.80900000000000005</c:v>
                </c:pt>
                <c:pt idx="4">
                  <c:v>1.0680000000000001</c:v>
                </c:pt>
                <c:pt idx="5">
                  <c:v>1.3169999999999999</c:v>
                </c:pt>
                <c:pt idx="6">
                  <c:v>1.554</c:v>
                </c:pt>
                <c:pt idx="7">
                  <c:v>1.7789999999999999</c:v>
                </c:pt>
                <c:pt idx="8">
                  <c:v>1.9890000000000001</c:v>
                </c:pt>
                <c:pt idx="9">
                  <c:v>2.1829999999999998</c:v>
                </c:pt>
                <c:pt idx="10">
                  <c:v>2.3180000000000001</c:v>
                </c:pt>
                <c:pt idx="11">
                  <c:v>2.2999999999999998</c:v>
                </c:pt>
                <c:pt idx="12">
                  <c:v>2.286</c:v>
                </c:pt>
                <c:pt idx="13">
                  <c:v>2.2770000000000001</c:v>
                </c:pt>
                <c:pt idx="14">
                  <c:v>2.274</c:v>
                </c:pt>
                <c:pt idx="15">
                  <c:v>2.278</c:v>
                </c:pt>
                <c:pt idx="16">
                  <c:v>2.2909999999999999</c:v>
                </c:pt>
                <c:pt idx="17">
                  <c:v>2.3109999999999999</c:v>
                </c:pt>
                <c:pt idx="18">
                  <c:v>2.3359999999999999</c:v>
                </c:pt>
                <c:pt idx="19">
                  <c:v>2.2559999999999998</c:v>
                </c:pt>
                <c:pt idx="20">
                  <c:v>2.0910000000000002</c:v>
                </c:pt>
                <c:pt idx="21">
                  <c:v>1.992</c:v>
                </c:pt>
                <c:pt idx="22">
                  <c:v>1.958</c:v>
                </c:pt>
                <c:pt idx="23">
                  <c:v>1.9279999999999999</c:v>
                </c:pt>
                <c:pt idx="24">
                  <c:v>1.9019999999999999</c:v>
                </c:pt>
                <c:pt idx="25">
                  <c:v>1.8819999999999999</c:v>
                </c:pt>
                <c:pt idx="26">
                  <c:v>1.867</c:v>
                </c:pt>
                <c:pt idx="27">
                  <c:v>1.857</c:v>
                </c:pt>
                <c:pt idx="28">
                  <c:v>1.8540000000000001</c:v>
                </c:pt>
                <c:pt idx="29">
                  <c:v>1.861</c:v>
                </c:pt>
                <c:pt idx="30">
                  <c:v>1.88</c:v>
                </c:pt>
                <c:pt idx="31">
                  <c:v>1.8879999999999999</c:v>
                </c:pt>
                <c:pt idx="32">
                  <c:v>1.78</c:v>
                </c:pt>
                <c:pt idx="33">
                  <c:v>1.625</c:v>
                </c:pt>
                <c:pt idx="34">
                  <c:v>1.46</c:v>
                </c:pt>
                <c:pt idx="35">
                  <c:v>1.2869999999999999</c:v>
                </c:pt>
                <c:pt idx="36">
                  <c:v>1.111</c:v>
                </c:pt>
                <c:pt idx="37">
                  <c:v>0.93</c:v>
                </c:pt>
                <c:pt idx="38">
                  <c:v>0.747</c:v>
                </c:pt>
                <c:pt idx="39">
                  <c:v>0.56200000000000006</c:v>
                </c:pt>
                <c:pt idx="40">
                  <c:v>0.376</c:v>
                </c:pt>
                <c:pt idx="41">
                  <c:v>0.188</c:v>
                </c:pt>
                <c:pt idx="42">
                  <c:v>1.7000000000000001E-2</c:v>
                </c:pt>
                <c:pt idx="43">
                  <c:v>0.14000000000000001</c:v>
                </c:pt>
                <c:pt idx="44">
                  <c:v>0.27900000000000003</c:v>
                </c:pt>
                <c:pt idx="45">
                  <c:v>0.41699999999999998</c:v>
                </c:pt>
                <c:pt idx="46">
                  <c:v>0.55500000000000005</c:v>
                </c:pt>
                <c:pt idx="47">
                  <c:v>0.69099999999999995</c:v>
                </c:pt>
                <c:pt idx="48">
                  <c:v>0.82599999999999996</c:v>
                </c:pt>
                <c:pt idx="49">
                  <c:v>0.96</c:v>
                </c:pt>
                <c:pt idx="50">
                  <c:v>1.091</c:v>
                </c:pt>
                <c:pt idx="51">
                  <c:v>1.22</c:v>
                </c:pt>
                <c:pt idx="52">
                  <c:v>1.345</c:v>
                </c:pt>
                <c:pt idx="53">
                  <c:v>1.466</c:v>
                </c:pt>
                <c:pt idx="54">
                  <c:v>1.58</c:v>
                </c:pt>
                <c:pt idx="55">
                  <c:v>1.6779999999999999</c:v>
                </c:pt>
                <c:pt idx="56">
                  <c:v>1.7250000000000001</c:v>
                </c:pt>
                <c:pt idx="57">
                  <c:v>1.752</c:v>
                </c:pt>
                <c:pt idx="58">
                  <c:v>1.7</c:v>
                </c:pt>
                <c:pt idx="59">
                  <c:v>1.6220000000000001</c:v>
                </c:pt>
                <c:pt idx="60">
                  <c:v>1.5980000000000001</c:v>
                </c:pt>
                <c:pt idx="61">
                  <c:v>1.613</c:v>
                </c:pt>
                <c:pt idx="62">
                  <c:v>1.671</c:v>
                </c:pt>
                <c:pt idx="63">
                  <c:v>1.7709999999999999</c:v>
                </c:pt>
                <c:pt idx="64">
                  <c:v>1.905</c:v>
                </c:pt>
                <c:pt idx="65">
                  <c:v>2.0619999999999998</c:v>
                </c:pt>
                <c:pt idx="66">
                  <c:v>2.133</c:v>
                </c:pt>
                <c:pt idx="67">
                  <c:v>2.101</c:v>
                </c:pt>
                <c:pt idx="68">
                  <c:v>2.077</c:v>
                </c:pt>
                <c:pt idx="69">
                  <c:v>2.0619999999999998</c:v>
                </c:pt>
                <c:pt idx="70">
                  <c:v>2.0569999999999999</c:v>
                </c:pt>
                <c:pt idx="71">
                  <c:v>2.06</c:v>
                </c:pt>
                <c:pt idx="72">
                  <c:v>2.0680000000000001</c:v>
                </c:pt>
                <c:pt idx="73">
                  <c:v>2.081</c:v>
                </c:pt>
                <c:pt idx="74">
                  <c:v>2.0979999999999999</c:v>
                </c:pt>
                <c:pt idx="75">
                  <c:v>2.1190000000000002</c:v>
                </c:pt>
                <c:pt idx="76">
                  <c:v>2.129</c:v>
                </c:pt>
                <c:pt idx="77">
                  <c:v>2.0910000000000002</c:v>
                </c:pt>
                <c:pt idx="78">
                  <c:v>2.0169999999999999</c:v>
                </c:pt>
                <c:pt idx="79">
                  <c:v>1.9179999999999999</c:v>
                </c:pt>
                <c:pt idx="80">
                  <c:v>1.8089999999999999</c:v>
                </c:pt>
                <c:pt idx="81">
                  <c:v>1.702</c:v>
                </c:pt>
                <c:pt idx="82">
                  <c:v>1.61</c:v>
                </c:pt>
                <c:pt idx="83">
                  <c:v>1.544</c:v>
                </c:pt>
                <c:pt idx="84">
                  <c:v>1.5189999999999999</c:v>
                </c:pt>
                <c:pt idx="85">
                  <c:v>1.5249999999999999</c:v>
                </c:pt>
                <c:pt idx="86">
                  <c:v>1.5429999999999999</c:v>
                </c:pt>
                <c:pt idx="87">
                  <c:v>1.571</c:v>
                </c:pt>
                <c:pt idx="88">
                  <c:v>1.6080000000000001</c:v>
                </c:pt>
                <c:pt idx="89">
                  <c:v>1.6519999999999999</c:v>
                </c:pt>
                <c:pt idx="90">
                  <c:v>1.7</c:v>
                </c:pt>
                <c:pt idx="91">
                  <c:v>1.7170000000000001</c:v>
                </c:pt>
                <c:pt idx="92">
                  <c:v>1.7170000000000001</c:v>
                </c:pt>
                <c:pt idx="93">
                  <c:v>1.72</c:v>
                </c:pt>
                <c:pt idx="94">
                  <c:v>1.7250000000000001</c:v>
                </c:pt>
                <c:pt idx="95">
                  <c:v>1.732</c:v>
                </c:pt>
                <c:pt idx="96">
                  <c:v>1.7370000000000001</c:v>
                </c:pt>
                <c:pt idx="97">
                  <c:v>1.728</c:v>
                </c:pt>
                <c:pt idx="98">
                  <c:v>1.7250000000000001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3AE-4AC9-9FAC-52EC35E38BEA}"/>
            </c:ext>
          </c:extLst>
        </c:ser>
        <c:ser>
          <c:idx val="3"/>
          <c:order val="3"/>
          <c:tx>
            <c:v>band 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Data'!$D$1:$D$99</c:f>
              <c:numCache>
                <c:formatCode>General</c:formatCode>
                <c:ptCount val="99"/>
                <c:pt idx="0">
                  <c:v>1.7000000000000001E-2</c:v>
                </c:pt>
                <c:pt idx="1">
                  <c:v>0.371</c:v>
                </c:pt>
                <c:pt idx="2">
                  <c:v>0.73599999999999999</c:v>
                </c:pt>
                <c:pt idx="3">
                  <c:v>1.091</c:v>
                </c:pt>
                <c:pt idx="4">
                  <c:v>1.427</c:v>
                </c:pt>
                <c:pt idx="5">
                  <c:v>1.7270000000000001</c:v>
                </c:pt>
                <c:pt idx="6">
                  <c:v>1.9610000000000001</c:v>
                </c:pt>
                <c:pt idx="7">
                  <c:v>2.1080000000000001</c:v>
                </c:pt>
                <c:pt idx="8">
                  <c:v>2.2069999999999999</c:v>
                </c:pt>
                <c:pt idx="9">
                  <c:v>2.286</c:v>
                </c:pt>
                <c:pt idx="10">
                  <c:v>2.359</c:v>
                </c:pt>
                <c:pt idx="11">
                  <c:v>2.427</c:v>
                </c:pt>
                <c:pt idx="12">
                  <c:v>2.3919999999999999</c:v>
                </c:pt>
                <c:pt idx="13">
                  <c:v>2.3359999999999999</c:v>
                </c:pt>
                <c:pt idx="14">
                  <c:v>2.2810000000000001</c:v>
                </c:pt>
                <c:pt idx="15">
                  <c:v>2.3180000000000001</c:v>
                </c:pt>
                <c:pt idx="16">
                  <c:v>2.3570000000000002</c:v>
                </c:pt>
                <c:pt idx="17">
                  <c:v>2.3929999999999998</c:v>
                </c:pt>
                <c:pt idx="18">
                  <c:v>2.4079999999999999</c:v>
                </c:pt>
                <c:pt idx="19">
                  <c:v>2.3650000000000002</c:v>
                </c:pt>
                <c:pt idx="20">
                  <c:v>2.395</c:v>
                </c:pt>
                <c:pt idx="21">
                  <c:v>2.423</c:v>
                </c:pt>
                <c:pt idx="22">
                  <c:v>2.3370000000000002</c:v>
                </c:pt>
                <c:pt idx="23">
                  <c:v>2.2309999999999999</c:v>
                </c:pt>
                <c:pt idx="24">
                  <c:v>2.1320000000000001</c:v>
                </c:pt>
                <c:pt idx="25">
                  <c:v>2.0449999999999999</c:v>
                </c:pt>
                <c:pt idx="26">
                  <c:v>1.9770000000000001</c:v>
                </c:pt>
                <c:pt idx="27">
                  <c:v>1.9330000000000001</c:v>
                </c:pt>
                <c:pt idx="28">
                  <c:v>1.9179999999999999</c:v>
                </c:pt>
                <c:pt idx="29">
                  <c:v>1.925</c:v>
                </c:pt>
                <c:pt idx="30">
                  <c:v>1.944</c:v>
                </c:pt>
                <c:pt idx="31">
                  <c:v>1.976</c:v>
                </c:pt>
                <c:pt idx="32">
                  <c:v>1.9870000000000001</c:v>
                </c:pt>
                <c:pt idx="33">
                  <c:v>2.0379999999999998</c:v>
                </c:pt>
                <c:pt idx="34">
                  <c:v>2.0990000000000002</c:v>
                </c:pt>
                <c:pt idx="35">
                  <c:v>2.0710000000000002</c:v>
                </c:pt>
                <c:pt idx="36">
                  <c:v>1.8029999999999999</c:v>
                </c:pt>
                <c:pt idx="37">
                  <c:v>1.5209999999999999</c:v>
                </c:pt>
                <c:pt idx="38">
                  <c:v>1.23</c:v>
                </c:pt>
                <c:pt idx="39">
                  <c:v>0.93</c:v>
                </c:pt>
                <c:pt idx="40">
                  <c:v>0.623</c:v>
                </c:pt>
                <c:pt idx="41">
                  <c:v>0.313</c:v>
                </c:pt>
                <c:pt idx="42">
                  <c:v>1.7000000000000001E-2</c:v>
                </c:pt>
                <c:pt idx="43">
                  <c:v>0.19600000000000001</c:v>
                </c:pt>
                <c:pt idx="44">
                  <c:v>0.39100000000000001</c:v>
                </c:pt>
                <c:pt idx="45">
                  <c:v>0.58599999999999997</c:v>
                </c:pt>
                <c:pt idx="46">
                  <c:v>0.78</c:v>
                </c:pt>
                <c:pt idx="47">
                  <c:v>0.97199999999999998</c:v>
                </c:pt>
                <c:pt idx="48">
                  <c:v>1.161</c:v>
                </c:pt>
                <c:pt idx="49">
                  <c:v>1.347</c:v>
                </c:pt>
                <c:pt idx="50">
                  <c:v>1.5289999999999999</c:v>
                </c:pt>
                <c:pt idx="51">
                  <c:v>1.704</c:v>
                </c:pt>
                <c:pt idx="52">
                  <c:v>1.87</c:v>
                </c:pt>
                <c:pt idx="53">
                  <c:v>2.02</c:v>
                </c:pt>
                <c:pt idx="54">
                  <c:v>2.0840000000000001</c:v>
                </c:pt>
                <c:pt idx="55">
                  <c:v>2.0019999999999998</c:v>
                </c:pt>
                <c:pt idx="56">
                  <c:v>1.9590000000000001</c:v>
                </c:pt>
                <c:pt idx="57">
                  <c:v>1.8680000000000001</c:v>
                </c:pt>
                <c:pt idx="58">
                  <c:v>1.829</c:v>
                </c:pt>
                <c:pt idx="59">
                  <c:v>1.946</c:v>
                </c:pt>
                <c:pt idx="60">
                  <c:v>2.0939999999999999</c:v>
                </c:pt>
                <c:pt idx="61">
                  <c:v>2.1789999999999998</c:v>
                </c:pt>
                <c:pt idx="62">
                  <c:v>2.2160000000000002</c:v>
                </c:pt>
                <c:pt idx="63">
                  <c:v>2.222</c:v>
                </c:pt>
                <c:pt idx="64">
                  <c:v>2.2010000000000001</c:v>
                </c:pt>
                <c:pt idx="65">
                  <c:v>2.1680000000000001</c:v>
                </c:pt>
                <c:pt idx="66">
                  <c:v>2.206</c:v>
                </c:pt>
                <c:pt idx="67">
                  <c:v>2.1459999999999999</c:v>
                </c:pt>
                <c:pt idx="68">
                  <c:v>2.0979999999999999</c:v>
                </c:pt>
                <c:pt idx="69">
                  <c:v>2.0680000000000001</c:v>
                </c:pt>
                <c:pt idx="70">
                  <c:v>2.0569999999999999</c:v>
                </c:pt>
                <c:pt idx="71">
                  <c:v>2.0619999999999998</c:v>
                </c:pt>
                <c:pt idx="72">
                  <c:v>2.077</c:v>
                </c:pt>
                <c:pt idx="73">
                  <c:v>2.097</c:v>
                </c:pt>
                <c:pt idx="74">
                  <c:v>2.1190000000000002</c:v>
                </c:pt>
                <c:pt idx="75">
                  <c:v>2.133</c:v>
                </c:pt>
                <c:pt idx="76">
                  <c:v>2.1429999999999998</c:v>
                </c:pt>
                <c:pt idx="77">
                  <c:v>2.161</c:v>
                </c:pt>
                <c:pt idx="78">
                  <c:v>2.069</c:v>
                </c:pt>
                <c:pt idx="79">
                  <c:v>1.9850000000000001</c:v>
                </c:pt>
                <c:pt idx="80">
                  <c:v>1.911</c:v>
                </c:pt>
                <c:pt idx="81">
                  <c:v>1.851</c:v>
                </c:pt>
                <c:pt idx="82">
                  <c:v>1.8069999999999999</c:v>
                </c:pt>
                <c:pt idx="83">
                  <c:v>1.78</c:v>
                </c:pt>
                <c:pt idx="84">
                  <c:v>1.7709999999999999</c:v>
                </c:pt>
                <c:pt idx="85">
                  <c:v>1.768</c:v>
                </c:pt>
                <c:pt idx="86">
                  <c:v>1.762</c:v>
                </c:pt>
                <c:pt idx="87">
                  <c:v>1.752</c:v>
                </c:pt>
                <c:pt idx="88">
                  <c:v>1.7410000000000001</c:v>
                </c:pt>
                <c:pt idx="89">
                  <c:v>1.73</c:v>
                </c:pt>
                <c:pt idx="90">
                  <c:v>1.722</c:v>
                </c:pt>
                <c:pt idx="91">
                  <c:v>1.75</c:v>
                </c:pt>
                <c:pt idx="92">
                  <c:v>1.798</c:v>
                </c:pt>
                <c:pt idx="93">
                  <c:v>1.796</c:v>
                </c:pt>
                <c:pt idx="94">
                  <c:v>1.7709999999999999</c:v>
                </c:pt>
                <c:pt idx="95">
                  <c:v>1.752</c:v>
                </c:pt>
                <c:pt idx="96">
                  <c:v>1.831</c:v>
                </c:pt>
                <c:pt idx="97">
                  <c:v>1.9179999999999999</c:v>
                </c:pt>
                <c:pt idx="98">
                  <c:v>1.9590000000000001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3AE-4AC9-9FAC-52EC35E38BEA}"/>
            </c:ext>
          </c:extLst>
        </c:ser>
        <c:ser>
          <c:idx val="4"/>
          <c:order val="4"/>
          <c:tx>
            <c:v>band 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Data'!$E$1:$E$99</c:f>
              <c:numCache>
                <c:formatCode>General</c:formatCode>
                <c:ptCount val="99"/>
                <c:pt idx="0">
                  <c:v>2.403</c:v>
                </c:pt>
                <c:pt idx="1">
                  <c:v>2.4039999999999999</c:v>
                </c:pt>
                <c:pt idx="2">
                  <c:v>2.3839999999999999</c:v>
                </c:pt>
                <c:pt idx="3">
                  <c:v>2.3540000000000001</c:v>
                </c:pt>
                <c:pt idx="4">
                  <c:v>2.3149999999999999</c:v>
                </c:pt>
                <c:pt idx="5">
                  <c:v>2.2730000000000001</c:v>
                </c:pt>
                <c:pt idx="6">
                  <c:v>2.2330000000000001</c:v>
                </c:pt>
                <c:pt idx="7">
                  <c:v>2.206</c:v>
                </c:pt>
                <c:pt idx="8">
                  <c:v>2.2109999999999999</c:v>
                </c:pt>
                <c:pt idx="9">
                  <c:v>2.3039999999999998</c:v>
                </c:pt>
                <c:pt idx="10">
                  <c:v>2.3940000000000001</c:v>
                </c:pt>
                <c:pt idx="11">
                  <c:v>2.516</c:v>
                </c:pt>
                <c:pt idx="12">
                  <c:v>2.6520000000000001</c:v>
                </c:pt>
                <c:pt idx="13">
                  <c:v>2.766</c:v>
                </c:pt>
                <c:pt idx="14">
                  <c:v>2.847</c:v>
                </c:pt>
                <c:pt idx="15">
                  <c:v>2.7789999999999999</c:v>
                </c:pt>
                <c:pt idx="16">
                  <c:v>2.6720000000000002</c:v>
                </c:pt>
                <c:pt idx="17">
                  <c:v>2.5470000000000002</c:v>
                </c:pt>
                <c:pt idx="18">
                  <c:v>2.4260000000000002</c:v>
                </c:pt>
                <c:pt idx="19">
                  <c:v>2.4540000000000002</c:v>
                </c:pt>
                <c:pt idx="20">
                  <c:v>2.472</c:v>
                </c:pt>
                <c:pt idx="21">
                  <c:v>2.4420000000000002</c:v>
                </c:pt>
                <c:pt idx="22">
                  <c:v>2.4359999999999999</c:v>
                </c:pt>
                <c:pt idx="23">
                  <c:v>2.391</c:v>
                </c:pt>
                <c:pt idx="24">
                  <c:v>2.347</c:v>
                </c:pt>
                <c:pt idx="25">
                  <c:v>2.3109999999999999</c:v>
                </c:pt>
                <c:pt idx="26">
                  <c:v>2.2829999999999999</c:v>
                </c:pt>
                <c:pt idx="27">
                  <c:v>2.266</c:v>
                </c:pt>
                <c:pt idx="28">
                  <c:v>2.2599999999999998</c:v>
                </c:pt>
                <c:pt idx="29">
                  <c:v>2.2050000000000001</c:v>
                </c:pt>
                <c:pt idx="30">
                  <c:v>2.093</c:v>
                </c:pt>
                <c:pt idx="31">
                  <c:v>1.982</c:v>
                </c:pt>
                <c:pt idx="32">
                  <c:v>2.0179999999999998</c:v>
                </c:pt>
                <c:pt idx="33">
                  <c:v>2.069</c:v>
                </c:pt>
                <c:pt idx="34">
                  <c:v>2.1269999999999998</c:v>
                </c:pt>
                <c:pt idx="35">
                  <c:v>2.1629999999999998</c:v>
                </c:pt>
                <c:pt idx="36">
                  <c:v>2.2269999999999999</c:v>
                </c:pt>
                <c:pt idx="37">
                  <c:v>2.2850000000000001</c:v>
                </c:pt>
                <c:pt idx="38">
                  <c:v>2.3340000000000001</c:v>
                </c:pt>
                <c:pt idx="39">
                  <c:v>2.3690000000000002</c:v>
                </c:pt>
                <c:pt idx="40">
                  <c:v>2.3889999999999998</c:v>
                </c:pt>
                <c:pt idx="41">
                  <c:v>2.4</c:v>
                </c:pt>
                <c:pt idx="42">
                  <c:v>2.403</c:v>
                </c:pt>
                <c:pt idx="43">
                  <c:v>2.403</c:v>
                </c:pt>
                <c:pt idx="44">
                  <c:v>2.4039999999999999</c:v>
                </c:pt>
                <c:pt idx="45">
                  <c:v>2.4049999999999998</c:v>
                </c:pt>
                <c:pt idx="46">
                  <c:v>2.4049999999999998</c:v>
                </c:pt>
                <c:pt idx="47">
                  <c:v>2.4039999999999999</c:v>
                </c:pt>
                <c:pt idx="48">
                  <c:v>2.3980000000000001</c:v>
                </c:pt>
                <c:pt idx="49">
                  <c:v>2.3849999999999998</c:v>
                </c:pt>
                <c:pt idx="50">
                  <c:v>2.3580000000000001</c:v>
                </c:pt>
                <c:pt idx="51">
                  <c:v>2.3130000000000002</c:v>
                </c:pt>
                <c:pt idx="52">
                  <c:v>2.2490000000000001</c:v>
                </c:pt>
                <c:pt idx="53">
                  <c:v>2.17</c:v>
                </c:pt>
                <c:pt idx="54">
                  <c:v>2.0840000000000001</c:v>
                </c:pt>
                <c:pt idx="55">
                  <c:v>2.0019999999999998</c:v>
                </c:pt>
                <c:pt idx="56">
                  <c:v>1.9590000000000001</c:v>
                </c:pt>
                <c:pt idx="57">
                  <c:v>1.9710000000000001</c:v>
                </c:pt>
                <c:pt idx="58">
                  <c:v>2.0070000000000001</c:v>
                </c:pt>
                <c:pt idx="59">
                  <c:v>2.06</c:v>
                </c:pt>
                <c:pt idx="60">
                  <c:v>2.121</c:v>
                </c:pt>
                <c:pt idx="61">
                  <c:v>2.258</c:v>
                </c:pt>
                <c:pt idx="62">
                  <c:v>2.4089999999999998</c:v>
                </c:pt>
                <c:pt idx="63">
                  <c:v>2.4300000000000002</c:v>
                </c:pt>
                <c:pt idx="64">
                  <c:v>2.3519999999999999</c:v>
                </c:pt>
                <c:pt idx="65">
                  <c:v>2.2759999999999998</c:v>
                </c:pt>
                <c:pt idx="66">
                  <c:v>2.23</c:v>
                </c:pt>
                <c:pt idx="67">
                  <c:v>2.3959999999999999</c:v>
                </c:pt>
                <c:pt idx="68">
                  <c:v>2.544</c:v>
                </c:pt>
                <c:pt idx="69">
                  <c:v>2.65</c:v>
                </c:pt>
                <c:pt idx="70">
                  <c:v>2.69</c:v>
                </c:pt>
                <c:pt idx="71">
                  <c:v>2.67</c:v>
                </c:pt>
                <c:pt idx="72">
                  <c:v>2.617</c:v>
                </c:pt>
                <c:pt idx="73">
                  <c:v>2.5409999999999999</c:v>
                </c:pt>
                <c:pt idx="74">
                  <c:v>2.452</c:v>
                </c:pt>
                <c:pt idx="75">
                  <c:v>2.3559999999999999</c:v>
                </c:pt>
                <c:pt idx="76">
                  <c:v>2.2570000000000001</c:v>
                </c:pt>
                <c:pt idx="77">
                  <c:v>2.1680000000000001</c:v>
                </c:pt>
                <c:pt idx="78">
                  <c:v>2.1930000000000001</c:v>
                </c:pt>
                <c:pt idx="79">
                  <c:v>2.2170000000000001</c:v>
                </c:pt>
                <c:pt idx="80">
                  <c:v>2.2360000000000002</c:v>
                </c:pt>
                <c:pt idx="81">
                  <c:v>2.2519999999999998</c:v>
                </c:pt>
                <c:pt idx="82">
                  <c:v>2.1549999999999998</c:v>
                </c:pt>
                <c:pt idx="83">
                  <c:v>2.0819999999999999</c:v>
                </c:pt>
                <c:pt idx="84">
                  <c:v>2.056</c:v>
                </c:pt>
                <c:pt idx="85">
                  <c:v>2.048</c:v>
                </c:pt>
                <c:pt idx="86">
                  <c:v>2.0270000000000001</c:v>
                </c:pt>
                <c:pt idx="87">
                  <c:v>1.9970000000000001</c:v>
                </c:pt>
                <c:pt idx="88">
                  <c:v>1.962</c:v>
                </c:pt>
                <c:pt idx="89">
                  <c:v>1.9259999999999999</c:v>
                </c:pt>
                <c:pt idx="90">
                  <c:v>1.891</c:v>
                </c:pt>
                <c:pt idx="91">
                  <c:v>1.8560000000000001</c:v>
                </c:pt>
                <c:pt idx="92">
                  <c:v>1.8240000000000001</c:v>
                </c:pt>
                <c:pt idx="93">
                  <c:v>1.843</c:v>
                </c:pt>
                <c:pt idx="94">
                  <c:v>1.883</c:v>
                </c:pt>
                <c:pt idx="95">
                  <c:v>1.915</c:v>
                </c:pt>
                <c:pt idx="96">
                  <c:v>1.9390000000000001</c:v>
                </c:pt>
                <c:pt idx="97">
                  <c:v>1.954</c:v>
                </c:pt>
                <c:pt idx="98">
                  <c:v>1.9590000000000001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3AE-4AC9-9FAC-52EC35E38BEA}"/>
            </c:ext>
          </c:extLst>
        </c:ser>
        <c:ser>
          <c:idx val="5"/>
          <c:order val="5"/>
          <c:tx>
            <c:v>band 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Data'!$F$1:$F$99</c:f>
              <c:numCache>
                <c:formatCode>General</c:formatCode>
                <c:ptCount val="99"/>
                <c:pt idx="0">
                  <c:v>2.403</c:v>
                </c:pt>
                <c:pt idx="1">
                  <c:v>2.4140000000000001</c:v>
                </c:pt>
                <c:pt idx="2">
                  <c:v>2.4390000000000001</c:v>
                </c:pt>
                <c:pt idx="3">
                  <c:v>2.4540000000000002</c:v>
                </c:pt>
                <c:pt idx="4">
                  <c:v>2.44</c:v>
                </c:pt>
                <c:pt idx="5">
                  <c:v>2.4350000000000001</c:v>
                </c:pt>
                <c:pt idx="6">
                  <c:v>2.4140000000000001</c:v>
                </c:pt>
                <c:pt idx="7">
                  <c:v>2.3879999999999999</c:v>
                </c:pt>
                <c:pt idx="8">
                  <c:v>2.363</c:v>
                </c:pt>
                <c:pt idx="9">
                  <c:v>2.339</c:v>
                </c:pt>
                <c:pt idx="10">
                  <c:v>2.4119999999999999</c:v>
                </c:pt>
                <c:pt idx="11">
                  <c:v>2.5339999999999998</c:v>
                </c:pt>
                <c:pt idx="12">
                  <c:v>2.6629999999999998</c:v>
                </c:pt>
                <c:pt idx="13">
                  <c:v>2.7890000000000001</c:v>
                </c:pt>
                <c:pt idx="14">
                  <c:v>2.8719999999999999</c:v>
                </c:pt>
                <c:pt idx="15">
                  <c:v>2.8610000000000002</c:v>
                </c:pt>
                <c:pt idx="16">
                  <c:v>2.83</c:v>
                </c:pt>
                <c:pt idx="17">
                  <c:v>2.7810000000000001</c:v>
                </c:pt>
                <c:pt idx="18">
                  <c:v>2.7149999999999999</c:v>
                </c:pt>
                <c:pt idx="19">
                  <c:v>2.6349999999999998</c:v>
                </c:pt>
                <c:pt idx="20">
                  <c:v>2.5430000000000001</c:v>
                </c:pt>
                <c:pt idx="21">
                  <c:v>2.4689999999999999</c:v>
                </c:pt>
                <c:pt idx="22">
                  <c:v>2.4470000000000001</c:v>
                </c:pt>
                <c:pt idx="23">
                  <c:v>2.4660000000000002</c:v>
                </c:pt>
                <c:pt idx="24">
                  <c:v>2.4780000000000002</c:v>
                </c:pt>
                <c:pt idx="25">
                  <c:v>2.4860000000000002</c:v>
                </c:pt>
                <c:pt idx="26">
                  <c:v>2.4350000000000001</c:v>
                </c:pt>
                <c:pt idx="27">
                  <c:v>2.399</c:v>
                </c:pt>
                <c:pt idx="28">
                  <c:v>2.3860000000000001</c:v>
                </c:pt>
                <c:pt idx="29">
                  <c:v>2.3889999999999998</c:v>
                </c:pt>
                <c:pt idx="30">
                  <c:v>2.3959999999999999</c:v>
                </c:pt>
                <c:pt idx="31">
                  <c:v>2.4079999999999999</c:v>
                </c:pt>
                <c:pt idx="32">
                  <c:v>2.4249999999999998</c:v>
                </c:pt>
                <c:pt idx="33">
                  <c:v>2.4449999999999998</c:v>
                </c:pt>
                <c:pt idx="34">
                  <c:v>2.3239999999999998</c:v>
                </c:pt>
                <c:pt idx="35">
                  <c:v>2.1869999999999998</c:v>
                </c:pt>
                <c:pt idx="36">
                  <c:v>2.246</c:v>
                </c:pt>
                <c:pt idx="37">
                  <c:v>2.298</c:v>
                </c:pt>
                <c:pt idx="38">
                  <c:v>2.339</c:v>
                </c:pt>
                <c:pt idx="39">
                  <c:v>2.371</c:v>
                </c:pt>
                <c:pt idx="40">
                  <c:v>2.395</c:v>
                </c:pt>
                <c:pt idx="41">
                  <c:v>2.407</c:v>
                </c:pt>
                <c:pt idx="42">
                  <c:v>2.403</c:v>
                </c:pt>
                <c:pt idx="43">
                  <c:v>2.403</c:v>
                </c:pt>
                <c:pt idx="44">
                  <c:v>2.4039999999999999</c:v>
                </c:pt>
                <c:pt idx="45">
                  <c:v>2.4049999999999998</c:v>
                </c:pt>
                <c:pt idx="46">
                  <c:v>2.4049999999999998</c:v>
                </c:pt>
                <c:pt idx="47">
                  <c:v>2.4039999999999999</c:v>
                </c:pt>
                <c:pt idx="48">
                  <c:v>2.3980000000000001</c:v>
                </c:pt>
                <c:pt idx="49">
                  <c:v>2.3849999999999998</c:v>
                </c:pt>
                <c:pt idx="50">
                  <c:v>2.3580000000000001</c:v>
                </c:pt>
                <c:pt idx="51">
                  <c:v>2.3130000000000002</c:v>
                </c:pt>
                <c:pt idx="52">
                  <c:v>2.2490000000000001</c:v>
                </c:pt>
                <c:pt idx="53">
                  <c:v>2.17</c:v>
                </c:pt>
                <c:pt idx="54">
                  <c:v>2.141</c:v>
                </c:pt>
                <c:pt idx="55">
                  <c:v>2.2189999999999999</c:v>
                </c:pt>
                <c:pt idx="56">
                  <c:v>2.2450000000000001</c:v>
                </c:pt>
                <c:pt idx="57">
                  <c:v>2.2999999999999998</c:v>
                </c:pt>
                <c:pt idx="58">
                  <c:v>2.3639999999999999</c:v>
                </c:pt>
                <c:pt idx="59">
                  <c:v>2.39</c:v>
                </c:pt>
                <c:pt idx="60">
                  <c:v>2.3940000000000001</c:v>
                </c:pt>
                <c:pt idx="61">
                  <c:v>2.3959999999999999</c:v>
                </c:pt>
                <c:pt idx="62">
                  <c:v>2.4300000000000002</c:v>
                </c:pt>
                <c:pt idx="63">
                  <c:v>2.448</c:v>
                </c:pt>
                <c:pt idx="64">
                  <c:v>2.504</c:v>
                </c:pt>
                <c:pt idx="65">
                  <c:v>2.59</c:v>
                </c:pt>
                <c:pt idx="66">
                  <c:v>2.7</c:v>
                </c:pt>
                <c:pt idx="67">
                  <c:v>2.827</c:v>
                </c:pt>
                <c:pt idx="68">
                  <c:v>2.9580000000000002</c:v>
                </c:pt>
                <c:pt idx="69">
                  <c:v>3.0739999999999998</c:v>
                </c:pt>
                <c:pt idx="70">
                  <c:v>3.1280000000000001</c:v>
                </c:pt>
                <c:pt idx="71">
                  <c:v>3.097</c:v>
                </c:pt>
                <c:pt idx="72">
                  <c:v>3.0219999999999998</c:v>
                </c:pt>
                <c:pt idx="73">
                  <c:v>2.9279999999999999</c:v>
                </c:pt>
                <c:pt idx="74">
                  <c:v>2.827</c:v>
                </c:pt>
                <c:pt idx="75">
                  <c:v>2.73</c:v>
                </c:pt>
                <c:pt idx="76">
                  <c:v>2.649</c:v>
                </c:pt>
                <c:pt idx="77">
                  <c:v>2.5979999999999999</c:v>
                </c:pt>
                <c:pt idx="78">
                  <c:v>2.5819999999999999</c:v>
                </c:pt>
                <c:pt idx="79">
                  <c:v>2.524</c:v>
                </c:pt>
                <c:pt idx="80">
                  <c:v>2.4159999999999999</c:v>
                </c:pt>
                <c:pt idx="81">
                  <c:v>2.27</c:v>
                </c:pt>
                <c:pt idx="82">
                  <c:v>2.2629999999999999</c:v>
                </c:pt>
                <c:pt idx="83">
                  <c:v>2.2690000000000001</c:v>
                </c:pt>
                <c:pt idx="84">
                  <c:v>2.2709999999999999</c:v>
                </c:pt>
                <c:pt idx="85">
                  <c:v>2.2759999999999998</c:v>
                </c:pt>
                <c:pt idx="86">
                  <c:v>2.2909999999999999</c:v>
                </c:pt>
                <c:pt idx="87">
                  <c:v>2.3149999999999999</c:v>
                </c:pt>
                <c:pt idx="88">
                  <c:v>2.3450000000000002</c:v>
                </c:pt>
                <c:pt idx="89">
                  <c:v>2.379</c:v>
                </c:pt>
                <c:pt idx="90">
                  <c:v>2.4119999999999999</c:v>
                </c:pt>
                <c:pt idx="91">
                  <c:v>2.4390000000000001</c:v>
                </c:pt>
                <c:pt idx="92">
                  <c:v>2.4540000000000002</c:v>
                </c:pt>
                <c:pt idx="93">
                  <c:v>2.4550000000000001</c:v>
                </c:pt>
                <c:pt idx="94">
                  <c:v>2.4380000000000002</c:v>
                </c:pt>
                <c:pt idx="95">
                  <c:v>2.4009999999999998</c:v>
                </c:pt>
                <c:pt idx="96">
                  <c:v>2.3439999999999999</c:v>
                </c:pt>
                <c:pt idx="97">
                  <c:v>2.2789999999999999</c:v>
                </c:pt>
                <c:pt idx="98">
                  <c:v>2.2450000000000001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3AE-4AC9-9FAC-52EC35E38BEA}"/>
            </c:ext>
          </c:extLst>
        </c:ser>
        <c:ser>
          <c:idx val="6"/>
          <c:order val="6"/>
          <c:tx>
            <c:v>band 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Data'!$G$1:$G$99</c:f>
              <c:numCache>
                <c:formatCode>General</c:formatCode>
                <c:ptCount val="99"/>
                <c:pt idx="0">
                  <c:v>2.41</c:v>
                </c:pt>
                <c:pt idx="1">
                  <c:v>2.4220000000000002</c:v>
                </c:pt>
                <c:pt idx="2">
                  <c:v>2.476</c:v>
                </c:pt>
                <c:pt idx="3">
                  <c:v>2.4809999999999999</c:v>
                </c:pt>
                <c:pt idx="4">
                  <c:v>2.4609999999999999</c:v>
                </c:pt>
                <c:pt idx="5">
                  <c:v>2.4380000000000002</c:v>
                </c:pt>
                <c:pt idx="6">
                  <c:v>2.492</c:v>
                </c:pt>
                <c:pt idx="7">
                  <c:v>2.629</c:v>
                </c:pt>
                <c:pt idx="8">
                  <c:v>2.74</c:v>
                </c:pt>
                <c:pt idx="9">
                  <c:v>2.6890000000000001</c:v>
                </c:pt>
                <c:pt idx="10">
                  <c:v>2.6659999999999999</c:v>
                </c:pt>
                <c:pt idx="11">
                  <c:v>2.7130000000000001</c:v>
                </c:pt>
                <c:pt idx="12">
                  <c:v>2.798</c:v>
                </c:pt>
                <c:pt idx="13">
                  <c:v>2.8610000000000002</c:v>
                </c:pt>
                <c:pt idx="14">
                  <c:v>2.8719999999999999</c:v>
                </c:pt>
                <c:pt idx="15">
                  <c:v>2.8719999999999999</c:v>
                </c:pt>
                <c:pt idx="16">
                  <c:v>2.8410000000000002</c:v>
                </c:pt>
                <c:pt idx="17">
                  <c:v>2.794</c:v>
                </c:pt>
                <c:pt idx="18">
                  <c:v>2.7370000000000001</c:v>
                </c:pt>
                <c:pt idx="19">
                  <c:v>2.6779999999999999</c:v>
                </c:pt>
                <c:pt idx="20">
                  <c:v>2.6230000000000002</c:v>
                </c:pt>
                <c:pt idx="21">
                  <c:v>2.5870000000000002</c:v>
                </c:pt>
                <c:pt idx="22">
                  <c:v>2.5819999999999999</c:v>
                </c:pt>
                <c:pt idx="23">
                  <c:v>2.5910000000000002</c:v>
                </c:pt>
                <c:pt idx="24">
                  <c:v>2.5619999999999998</c:v>
                </c:pt>
                <c:pt idx="25">
                  <c:v>2.492</c:v>
                </c:pt>
                <c:pt idx="26">
                  <c:v>2.4900000000000002</c:v>
                </c:pt>
                <c:pt idx="27">
                  <c:v>2.492</c:v>
                </c:pt>
                <c:pt idx="28">
                  <c:v>2.4929999999999999</c:v>
                </c:pt>
                <c:pt idx="29">
                  <c:v>2.5299999999999998</c:v>
                </c:pt>
                <c:pt idx="30">
                  <c:v>2.577</c:v>
                </c:pt>
                <c:pt idx="31">
                  <c:v>2.585</c:v>
                </c:pt>
                <c:pt idx="32">
                  <c:v>2.5779999999999998</c:v>
                </c:pt>
                <c:pt idx="33">
                  <c:v>2.56</c:v>
                </c:pt>
                <c:pt idx="34">
                  <c:v>2.4689999999999999</c:v>
                </c:pt>
                <c:pt idx="35">
                  <c:v>2.4990000000000001</c:v>
                </c:pt>
                <c:pt idx="36">
                  <c:v>2.5270000000000001</c:v>
                </c:pt>
                <c:pt idx="37">
                  <c:v>2.516</c:v>
                </c:pt>
                <c:pt idx="38">
                  <c:v>2.508</c:v>
                </c:pt>
                <c:pt idx="39">
                  <c:v>2.504</c:v>
                </c:pt>
                <c:pt idx="40">
                  <c:v>2.4750000000000001</c:v>
                </c:pt>
                <c:pt idx="41">
                  <c:v>2.4220000000000002</c:v>
                </c:pt>
                <c:pt idx="42">
                  <c:v>2.41</c:v>
                </c:pt>
                <c:pt idx="43">
                  <c:v>2.411</c:v>
                </c:pt>
                <c:pt idx="44">
                  <c:v>2.4129999999999998</c:v>
                </c:pt>
                <c:pt idx="45">
                  <c:v>2.4169999999999998</c:v>
                </c:pt>
                <c:pt idx="46">
                  <c:v>2.4220000000000002</c:v>
                </c:pt>
                <c:pt idx="47">
                  <c:v>2.4289999999999998</c:v>
                </c:pt>
                <c:pt idx="48">
                  <c:v>2.4359999999999999</c:v>
                </c:pt>
                <c:pt idx="49">
                  <c:v>2.4449999999999998</c:v>
                </c:pt>
                <c:pt idx="50">
                  <c:v>2.4550000000000001</c:v>
                </c:pt>
                <c:pt idx="51">
                  <c:v>2.4670000000000001</c:v>
                </c:pt>
                <c:pt idx="52">
                  <c:v>2.484</c:v>
                </c:pt>
                <c:pt idx="53">
                  <c:v>2.508</c:v>
                </c:pt>
                <c:pt idx="54">
                  <c:v>2.5390000000000001</c:v>
                </c:pt>
                <c:pt idx="55">
                  <c:v>2.5369999999999999</c:v>
                </c:pt>
                <c:pt idx="56">
                  <c:v>2.536</c:v>
                </c:pt>
                <c:pt idx="57">
                  <c:v>2.5259999999999998</c:v>
                </c:pt>
                <c:pt idx="58">
                  <c:v>2.5369999999999999</c:v>
                </c:pt>
                <c:pt idx="59">
                  <c:v>2.589</c:v>
                </c:pt>
                <c:pt idx="60">
                  <c:v>2.677</c:v>
                </c:pt>
                <c:pt idx="61">
                  <c:v>2.6040000000000001</c:v>
                </c:pt>
                <c:pt idx="62">
                  <c:v>2.5190000000000001</c:v>
                </c:pt>
                <c:pt idx="63">
                  <c:v>2.5990000000000002</c:v>
                </c:pt>
                <c:pt idx="64">
                  <c:v>2.758</c:v>
                </c:pt>
                <c:pt idx="65">
                  <c:v>2.851</c:v>
                </c:pt>
                <c:pt idx="66">
                  <c:v>2.9279999999999999</c:v>
                </c:pt>
                <c:pt idx="67">
                  <c:v>3.0009999999999999</c:v>
                </c:pt>
                <c:pt idx="68">
                  <c:v>3.0640000000000001</c:v>
                </c:pt>
                <c:pt idx="69">
                  <c:v>3.11</c:v>
                </c:pt>
                <c:pt idx="70">
                  <c:v>3.1280000000000001</c:v>
                </c:pt>
                <c:pt idx="71">
                  <c:v>3.1219999999999999</c:v>
                </c:pt>
                <c:pt idx="72">
                  <c:v>3.105</c:v>
                </c:pt>
                <c:pt idx="73">
                  <c:v>3.03</c:v>
                </c:pt>
                <c:pt idx="74">
                  <c:v>2.9460000000000002</c:v>
                </c:pt>
                <c:pt idx="75">
                  <c:v>2.86</c:v>
                </c:pt>
                <c:pt idx="76">
                  <c:v>2.774</c:v>
                </c:pt>
                <c:pt idx="77">
                  <c:v>2.6890000000000001</c:v>
                </c:pt>
                <c:pt idx="78">
                  <c:v>2.605</c:v>
                </c:pt>
                <c:pt idx="79">
                  <c:v>2.5840000000000001</c:v>
                </c:pt>
                <c:pt idx="80">
                  <c:v>2.4510000000000001</c:v>
                </c:pt>
                <c:pt idx="81">
                  <c:v>2.387</c:v>
                </c:pt>
                <c:pt idx="82">
                  <c:v>2.3380000000000001</c:v>
                </c:pt>
                <c:pt idx="83">
                  <c:v>2.3069999999999999</c:v>
                </c:pt>
                <c:pt idx="84">
                  <c:v>2.2959999999999998</c:v>
                </c:pt>
                <c:pt idx="85">
                  <c:v>2.3029999999999999</c:v>
                </c:pt>
                <c:pt idx="86">
                  <c:v>2.3210000000000002</c:v>
                </c:pt>
                <c:pt idx="87">
                  <c:v>2.3460000000000001</c:v>
                </c:pt>
                <c:pt idx="88">
                  <c:v>2.3730000000000002</c:v>
                </c:pt>
                <c:pt idx="89">
                  <c:v>2.4009999999999998</c:v>
                </c:pt>
                <c:pt idx="90">
                  <c:v>2.427</c:v>
                </c:pt>
                <c:pt idx="91">
                  <c:v>2.4510000000000001</c:v>
                </c:pt>
                <c:pt idx="92">
                  <c:v>2.4729999999999999</c:v>
                </c:pt>
                <c:pt idx="93">
                  <c:v>2.492</c:v>
                </c:pt>
                <c:pt idx="94">
                  <c:v>2.508</c:v>
                </c:pt>
                <c:pt idx="95">
                  <c:v>2.52</c:v>
                </c:pt>
                <c:pt idx="96">
                  <c:v>2.5289999999999999</c:v>
                </c:pt>
                <c:pt idx="97">
                  <c:v>2.5339999999999998</c:v>
                </c:pt>
                <c:pt idx="98">
                  <c:v>2.536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33AE-4AC9-9FAC-52EC35E38BEA}"/>
            </c:ext>
          </c:extLst>
        </c:ser>
        <c:ser>
          <c:idx val="7"/>
          <c:order val="7"/>
          <c:tx>
            <c:v>band 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Data'!$H$1:$H$99</c:f>
              <c:numCache>
                <c:formatCode>General</c:formatCode>
                <c:ptCount val="99"/>
                <c:pt idx="0">
                  <c:v>2.5099999999999998</c:v>
                </c:pt>
                <c:pt idx="1">
                  <c:v>2.5059999999999998</c:v>
                </c:pt>
                <c:pt idx="2">
                  <c:v>2.496</c:v>
                </c:pt>
                <c:pt idx="3">
                  <c:v>2.5590000000000002</c:v>
                </c:pt>
                <c:pt idx="4">
                  <c:v>2.6589999999999998</c:v>
                </c:pt>
                <c:pt idx="5">
                  <c:v>2.7639999999999998</c:v>
                </c:pt>
                <c:pt idx="6">
                  <c:v>2.859</c:v>
                </c:pt>
                <c:pt idx="7">
                  <c:v>2.8</c:v>
                </c:pt>
                <c:pt idx="8">
                  <c:v>2.7930000000000001</c:v>
                </c:pt>
                <c:pt idx="9">
                  <c:v>2.9239999999999999</c:v>
                </c:pt>
                <c:pt idx="10">
                  <c:v>3.0030000000000001</c:v>
                </c:pt>
                <c:pt idx="11">
                  <c:v>3.012</c:v>
                </c:pt>
                <c:pt idx="12">
                  <c:v>2.9809999999999999</c:v>
                </c:pt>
                <c:pt idx="13">
                  <c:v>2.931</c:v>
                </c:pt>
                <c:pt idx="14">
                  <c:v>2.883</c:v>
                </c:pt>
                <c:pt idx="15">
                  <c:v>2.8820000000000001</c:v>
                </c:pt>
                <c:pt idx="16">
                  <c:v>2.8820000000000001</c:v>
                </c:pt>
                <c:pt idx="17">
                  <c:v>2.8759999999999999</c:v>
                </c:pt>
                <c:pt idx="18">
                  <c:v>2.8650000000000002</c:v>
                </c:pt>
                <c:pt idx="19">
                  <c:v>2.8450000000000002</c:v>
                </c:pt>
                <c:pt idx="20">
                  <c:v>2.8130000000000002</c:v>
                </c:pt>
                <c:pt idx="21">
                  <c:v>2.7669999999999999</c:v>
                </c:pt>
                <c:pt idx="22">
                  <c:v>2.7069999999999999</c:v>
                </c:pt>
                <c:pt idx="23">
                  <c:v>2.637</c:v>
                </c:pt>
                <c:pt idx="24">
                  <c:v>2.6030000000000002</c:v>
                </c:pt>
                <c:pt idx="25">
                  <c:v>2.6139999999999999</c:v>
                </c:pt>
                <c:pt idx="26">
                  <c:v>2.6219999999999999</c:v>
                </c:pt>
                <c:pt idx="27">
                  <c:v>2.6269999999999998</c:v>
                </c:pt>
                <c:pt idx="28">
                  <c:v>2.6280000000000001</c:v>
                </c:pt>
                <c:pt idx="29">
                  <c:v>2.6320000000000001</c:v>
                </c:pt>
                <c:pt idx="30">
                  <c:v>2.6589999999999998</c:v>
                </c:pt>
                <c:pt idx="31">
                  <c:v>2.722</c:v>
                </c:pt>
                <c:pt idx="32">
                  <c:v>2.7749999999999999</c:v>
                </c:pt>
                <c:pt idx="33">
                  <c:v>2.5670000000000002</c:v>
                </c:pt>
                <c:pt idx="34">
                  <c:v>2.5529999999999999</c:v>
                </c:pt>
                <c:pt idx="35">
                  <c:v>2.54</c:v>
                </c:pt>
                <c:pt idx="36">
                  <c:v>2.5350000000000001</c:v>
                </c:pt>
                <c:pt idx="37">
                  <c:v>2.581</c:v>
                </c:pt>
                <c:pt idx="38">
                  <c:v>2.6379999999999999</c:v>
                </c:pt>
                <c:pt idx="39">
                  <c:v>2.56</c:v>
                </c:pt>
                <c:pt idx="40">
                  <c:v>2.5049999999999999</c:v>
                </c:pt>
                <c:pt idx="41">
                  <c:v>2.508</c:v>
                </c:pt>
                <c:pt idx="42">
                  <c:v>2.5099999999999998</c:v>
                </c:pt>
                <c:pt idx="43">
                  <c:v>2.5129999999999999</c:v>
                </c:pt>
                <c:pt idx="44">
                  <c:v>2.524</c:v>
                </c:pt>
                <c:pt idx="45">
                  <c:v>2.5419999999999998</c:v>
                </c:pt>
                <c:pt idx="46">
                  <c:v>2.5659999999999998</c:v>
                </c:pt>
                <c:pt idx="47">
                  <c:v>2.5950000000000002</c:v>
                </c:pt>
                <c:pt idx="48">
                  <c:v>2.629</c:v>
                </c:pt>
                <c:pt idx="49">
                  <c:v>2.6579999999999999</c:v>
                </c:pt>
                <c:pt idx="50">
                  <c:v>2.6120000000000001</c:v>
                </c:pt>
                <c:pt idx="51">
                  <c:v>2.577</c:v>
                </c:pt>
                <c:pt idx="52">
                  <c:v>2.556</c:v>
                </c:pt>
                <c:pt idx="53">
                  <c:v>2.5449999999999999</c:v>
                </c:pt>
                <c:pt idx="54">
                  <c:v>2.5390000000000001</c:v>
                </c:pt>
                <c:pt idx="55">
                  <c:v>2.5369999999999999</c:v>
                </c:pt>
                <c:pt idx="56">
                  <c:v>2.536</c:v>
                </c:pt>
                <c:pt idx="57">
                  <c:v>2.5489999999999999</c:v>
                </c:pt>
                <c:pt idx="58">
                  <c:v>2.59</c:v>
                </c:pt>
                <c:pt idx="59">
                  <c:v>2.6549999999999998</c:v>
                </c:pt>
                <c:pt idx="60">
                  <c:v>2.6850000000000001</c:v>
                </c:pt>
                <c:pt idx="61">
                  <c:v>2.69</c:v>
                </c:pt>
                <c:pt idx="62">
                  <c:v>2.6850000000000001</c:v>
                </c:pt>
                <c:pt idx="63">
                  <c:v>2.7149999999999999</c:v>
                </c:pt>
                <c:pt idx="64">
                  <c:v>2.7759999999999998</c:v>
                </c:pt>
                <c:pt idx="65">
                  <c:v>2.9020000000000001</c:v>
                </c:pt>
                <c:pt idx="66">
                  <c:v>3.0249999999999999</c:v>
                </c:pt>
                <c:pt idx="67">
                  <c:v>3.0920000000000001</c:v>
                </c:pt>
                <c:pt idx="68">
                  <c:v>3.1259999999999999</c:v>
                </c:pt>
                <c:pt idx="69">
                  <c:v>3.18</c:v>
                </c:pt>
                <c:pt idx="70">
                  <c:v>3.2440000000000002</c:v>
                </c:pt>
                <c:pt idx="71">
                  <c:v>3.1880000000000002</c:v>
                </c:pt>
                <c:pt idx="72">
                  <c:v>3.1110000000000002</c:v>
                </c:pt>
                <c:pt idx="73">
                  <c:v>3.0790000000000002</c:v>
                </c:pt>
                <c:pt idx="74">
                  <c:v>3.05</c:v>
                </c:pt>
                <c:pt idx="75">
                  <c:v>3.02</c:v>
                </c:pt>
                <c:pt idx="76">
                  <c:v>2.9929999999999999</c:v>
                </c:pt>
                <c:pt idx="77">
                  <c:v>2.9449999999999998</c:v>
                </c:pt>
                <c:pt idx="78">
                  <c:v>2.7639999999999998</c:v>
                </c:pt>
                <c:pt idx="79">
                  <c:v>2.5920000000000001</c:v>
                </c:pt>
                <c:pt idx="80">
                  <c:v>2.613</c:v>
                </c:pt>
                <c:pt idx="81">
                  <c:v>2.637</c:v>
                </c:pt>
                <c:pt idx="82">
                  <c:v>2.6579999999999999</c:v>
                </c:pt>
                <c:pt idx="83">
                  <c:v>2.6720000000000002</c:v>
                </c:pt>
                <c:pt idx="84">
                  <c:v>2.677</c:v>
                </c:pt>
                <c:pt idx="85">
                  <c:v>2.6760000000000002</c:v>
                </c:pt>
                <c:pt idx="86">
                  <c:v>2.673</c:v>
                </c:pt>
                <c:pt idx="87">
                  <c:v>2.669</c:v>
                </c:pt>
                <c:pt idx="88">
                  <c:v>2.665</c:v>
                </c:pt>
                <c:pt idx="89">
                  <c:v>2.6629999999999998</c:v>
                </c:pt>
                <c:pt idx="90">
                  <c:v>2.665</c:v>
                </c:pt>
                <c:pt idx="91">
                  <c:v>2.6739999999999999</c:v>
                </c:pt>
                <c:pt idx="92">
                  <c:v>2.6930000000000001</c:v>
                </c:pt>
                <c:pt idx="93">
                  <c:v>2.72</c:v>
                </c:pt>
                <c:pt idx="94">
                  <c:v>2.702</c:v>
                </c:pt>
                <c:pt idx="95">
                  <c:v>2.6120000000000001</c:v>
                </c:pt>
                <c:pt idx="96">
                  <c:v>2.5569999999999999</c:v>
                </c:pt>
                <c:pt idx="97">
                  <c:v>2.5369999999999999</c:v>
                </c:pt>
                <c:pt idx="98">
                  <c:v>2.536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33AE-4AC9-9FAC-52EC35E38BEA}"/>
            </c:ext>
          </c:extLst>
        </c:ser>
        <c:ser>
          <c:idx val="8"/>
          <c:order val="8"/>
          <c:tx>
            <c:v>band 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Data'!$I$1:$I$99</c:f>
              <c:numCache>
                <c:formatCode>General</c:formatCode>
                <c:ptCount val="99"/>
                <c:pt idx="0">
                  <c:v>2.8959999999999999</c:v>
                </c:pt>
                <c:pt idx="1">
                  <c:v>2.8260000000000001</c:v>
                </c:pt>
                <c:pt idx="2">
                  <c:v>2.74</c:v>
                </c:pt>
                <c:pt idx="3">
                  <c:v>2.7</c:v>
                </c:pt>
                <c:pt idx="4">
                  <c:v>2.7349999999999999</c:v>
                </c:pt>
                <c:pt idx="5">
                  <c:v>2.8170000000000002</c:v>
                </c:pt>
                <c:pt idx="6">
                  <c:v>2.8660000000000001</c:v>
                </c:pt>
                <c:pt idx="7">
                  <c:v>2.9350000000000001</c:v>
                </c:pt>
                <c:pt idx="8">
                  <c:v>2.9889999999999999</c:v>
                </c:pt>
                <c:pt idx="9">
                  <c:v>3.0179999999999998</c:v>
                </c:pt>
                <c:pt idx="10">
                  <c:v>3.0259999999999998</c:v>
                </c:pt>
                <c:pt idx="11">
                  <c:v>3.0390000000000001</c:v>
                </c:pt>
                <c:pt idx="12">
                  <c:v>3.0390000000000001</c:v>
                </c:pt>
                <c:pt idx="13">
                  <c:v>3.0009999999999999</c:v>
                </c:pt>
                <c:pt idx="14">
                  <c:v>2.95</c:v>
                </c:pt>
                <c:pt idx="15">
                  <c:v>2.9910000000000001</c:v>
                </c:pt>
                <c:pt idx="16">
                  <c:v>3.0510000000000002</c:v>
                </c:pt>
                <c:pt idx="17">
                  <c:v>3.1019999999999999</c:v>
                </c:pt>
                <c:pt idx="18">
                  <c:v>3.1469999999999998</c:v>
                </c:pt>
                <c:pt idx="19">
                  <c:v>3.1880000000000002</c:v>
                </c:pt>
                <c:pt idx="20">
                  <c:v>3.2280000000000002</c:v>
                </c:pt>
                <c:pt idx="21">
                  <c:v>3.2669999999999999</c:v>
                </c:pt>
                <c:pt idx="22">
                  <c:v>3.2909999999999999</c:v>
                </c:pt>
                <c:pt idx="23">
                  <c:v>3.2770000000000001</c:v>
                </c:pt>
                <c:pt idx="24">
                  <c:v>3.2639999999999998</c:v>
                </c:pt>
                <c:pt idx="25">
                  <c:v>3.2530000000000001</c:v>
                </c:pt>
                <c:pt idx="26">
                  <c:v>3.2450000000000001</c:v>
                </c:pt>
                <c:pt idx="27">
                  <c:v>3.24</c:v>
                </c:pt>
                <c:pt idx="28">
                  <c:v>3.2389999999999999</c:v>
                </c:pt>
                <c:pt idx="29">
                  <c:v>3.2189999999999999</c:v>
                </c:pt>
                <c:pt idx="30">
                  <c:v>3.121</c:v>
                </c:pt>
                <c:pt idx="31">
                  <c:v>2.9649999999999999</c:v>
                </c:pt>
                <c:pt idx="32">
                  <c:v>2.7890000000000001</c:v>
                </c:pt>
                <c:pt idx="33">
                  <c:v>2.851</c:v>
                </c:pt>
                <c:pt idx="34">
                  <c:v>2.9079999999999999</c:v>
                </c:pt>
                <c:pt idx="35">
                  <c:v>2.96</c:v>
                </c:pt>
                <c:pt idx="36">
                  <c:v>2.9009999999999998</c:v>
                </c:pt>
                <c:pt idx="37">
                  <c:v>2.786</c:v>
                </c:pt>
                <c:pt idx="38">
                  <c:v>2.6669999999999998</c:v>
                </c:pt>
                <c:pt idx="39">
                  <c:v>2.7050000000000001</c:v>
                </c:pt>
                <c:pt idx="40">
                  <c:v>2.778</c:v>
                </c:pt>
                <c:pt idx="41">
                  <c:v>2.851</c:v>
                </c:pt>
                <c:pt idx="42">
                  <c:v>2.8959999999999999</c:v>
                </c:pt>
                <c:pt idx="43">
                  <c:v>2.891</c:v>
                </c:pt>
                <c:pt idx="44">
                  <c:v>2.8730000000000002</c:v>
                </c:pt>
                <c:pt idx="45">
                  <c:v>2.8450000000000002</c:v>
                </c:pt>
                <c:pt idx="46">
                  <c:v>2.8069999999999999</c:v>
                </c:pt>
                <c:pt idx="47">
                  <c:v>2.7610000000000001</c:v>
                </c:pt>
                <c:pt idx="48">
                  <c:v>2.71</c:v>
                </c:pt>
                <c:pt idx="49">
                  <c:v>2.6579999999999999</c:v>
                </c:pt>
                <c:pt idx="50">
                  <c:v>2.6120000000000001</c:v>
                </c:pt>
                <c:pt idx="51">
                  <c:v>2.577</c:v>
                </c:pt>
                <c:pt idx="52">
                  <c:v>2.556</c:v>
                </c:pt>
                <c:pt idx="53">
                  <c:v>2.5449999999999999</c:v>
                </c:pt>
                <c:pt idx="54">
                  <c:v>2.548</c:v>
                </c:pt>
                <c:pt idx="55">
                  <c:v>2.6150000000000002</c:v>
                </c:pt>
                <c:pt idx="56">
                  <c:v>2.681</c:v>
                </c:pt>
                <c:pt idx="57">
                  <c:v>2.7330000000000001</c:v>
                </c:pt>
                <c:pt idx="58">
                  <c:v>2.7869999999999999</c:v>
                </c:pt>
                <c:pt idx="59">
                  <c:v>2.7530000000000001</c:v>
                </c:pt>
                <c:pt idx="60">
                  <c:v>2.722</c:v>
                </c:pt>
                <c:pt idx="61">
                  <c:v>2.7919999999999998</c:v>
                </c:pt>
                <c:pt idx="62">
                  <c:v>2.9249999999999998</c:v>
                </c:pt>
                <c:pt idx="63">
                  <c:v>3.0329999999999999</c:v>
                </c:pt>
                <c:pt idx="64">
                  <c:v>3.0430000000000001</c:v>
                </c:pt>
                <c:pt idx="65">
                  <c:v>3.0529999999999999</c:v>
                </c:pt>
                <c:pt idx="66">
                  <c:v>3.069</c:v>
                </c:pt>
                <c:pt idx="67">
                  <c:v>3.1230000000000002</c:v>
                </c:pt>
                <c:pt idx="68">
                  <c:v>3.1920000000000002</c:v>
                </c:pt>
                <c:pt idx="69">
                  <c:v>3.2309999999999999</c:v>
                </c:pt>
                <c:pt idx="70">
                  <c:v>3.2440000000000002</c:v>
                </c:pt>
                <c:pt idx="71">
                  <c:v>3.2549999999999999</c:v>
                </c:pt>
                <c:pt idx="72">
                  <c:v>3.2829999999999999</c:v>
                </c:pt>
                <c:pt idx="73">
                  <c:v>3.3090000000000002</c:v>
                </c:pt>
                <c:pt idx="74">
                  <c:v>3.3090000000000002</c:v>
                </c:pt>
                <c:pt idx="75">
                  <c:v>3.2440000000000002</c:v>
                </c:pt>
                <c:pt idx="76">
                  <c:v>3.113</c:v>
                </c:pt>
                <c:pt idx="77">
                  <c:v>2.972</c:v>
                </c:pt>
                <c:pt idx="78">
                  <c:v>2.96</c:v>
                </c:pt>
                <c:pt idx="79">
                  <c:v>2.9590000000000001</c:v>
                </c:pt>
                <c:pt idx="80">
                  <c:v>2.9710000000000001</c:v>
                </c:pt>
                <c:pt idx="81">
                  <c:v>2.9510000000000001</c:v>
                </c:pt>
                <c:pt idx="82">
                  <c:v>2.9169999999999998</c:v>
                </c:pt>
                <c:pt idx="83">
                  <c:v>2.8969999999999998</c:v>
                </c:pt>
                <c:pt idx="84">
                  <c:v>2.89</c:v>
                </c:pt>
                <c:pt idx="85">
                  <c:v>2.8959999999999999</c:v>
                </c:pt>
                <c:pt idx="86">
                  <c:v>2.9129999999999998</c:v>
                </c:pt>
                <c:pt idx="87">
                  <c:v>2.9390000000000001</c:v>
                </c:pt>
                <c:pt idx="88">
                  <c:v>2.9710000000000001</c:v>
                </c:pt>
                <c:pt idx="89">
                  <c:v>3.004</c:v>
                </c:pt>
                <c:pt idx="90">
                  <c:v>3.0190000000000001</c:v>
                </c:pt>
                <c:pt idx="91">
                  <c:v>3.008</c:v>
                </c:pt>
                <c:pt idx="92">
                  <c:v>2.96</c:v>
                </c:pt>
                <c:pt idx="93">
                  <c:v>2.8220000000000001</c:v>
                </c:pt>
                <c:pt idx="94">
                  <c:v>2.7519999999999998</c:v>
                </c:pt>
                <c:pt idx="95">
                  <c:v>2.7810000000000001</c:v>
                </c:pt>
                <c:pt idx="96">
                  <c:v>2.7789999999999999</c:v>
                </c:pt>
                <c:pt idx="97">
                  <c:v>2.71</c:v>
                </c:pt>
                <c:pt idx="98">
                  <c:v>2.681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33AE-4AC9-9FAC-52EC35E38BEA}"/>
            </c:ext>
          </c:extLst>
        </c:ser>
        <c:ser>
          <c:idx val="9"/>
          <c:order val="9"/>
          <c:tx>
            <c:v>band 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Data'!$J$1:$J$99</c:f>
              <c:numCache>
                <c:formatCode>General</c:formatCode>
                <c:ptCount val="99"/>
                <c:pt idx="0">
                  <c:v>2.8959999999999999</c:v>
                </c:pt>
                <c:pt idx="1">
                  <c:v>2.9060000000000001</c:v>
                </c:pt>
                <c:pt idx="2">
                  <c:v>2.9350000000000001</c:v>
                </c:pt>
                <c:pt idx="3">
                  <c:v>2.9809999999999999</c:v>
                </c:pt>
                <c:pt idx="4">
                  <c:v>3.0110000000000001</c:v>
                </c:pt>
                <c:pt idx="5">
                  <c:v>2.9359999999999999</c:v>
                </c:pt>
                <c:pt idx="6">
                  <c:v>2.9180000000000001</c:v>
                </c:pt>
                <c:pt idx="7">
                  <c:v>3.0230000000000001</c:v>
                </c:pt>
                <c:pt idx="8">
                  <c:v>3.125</c:v>
                </c:pt>
                <c:pt idx="9">
                  <c:v>3.218</c:v>
                </c:pt>
                <c:pt idx="10">
                  <c:v>3.2890000000000001</c:v>
                </c:pt>
                <c:pt idx="11">
                  <c:v>3.3330000000000002</c:v>
                </c:pt>
                <c:pt idx="12">
                  <c:v>3.3540000000000001</c:v>
                </c:pt>
                <c:pt idx="13">
                  <c:v>3.3479999999999999</c:v>
                </c:pt>
                <c:pt idx="14">
                  <c:v>3.3359999999999999</c:v>
                </c:pt>
                <c:pt idx="15">
                  <c:v>3.343</c:v>
                </c:pt>
                <c:pt idx="16">
                  <c:v>3.363</c:v>
                </c:pt>
                <c:pt idx="17">
                  <c:v>3.3719999999999999</c:v>
                </c:pt>
                <c:pt idx="18">
                  <c:v>3.3559999999999999</c:v>
                </c:pt>
                <c:pt idx="19">
                  <c:v>3.339</c:v>
                </c:pt>
                <c:pt idx="20">
                  <c:v>3.323</c:v>
                </c:pt>
                <c:pt idx="21">
                  <c:v>3.3069999999999999</c:v>
                </c:pt>
                <c:pt idx="22">
                  <c:v>3.306</c:v>
                </c:pt>
                <c:pt idx="23">
                  <c:v>3.34</c:v>
                </c:pt>
                <c:pt idx="24">
                  <c:v>3.339</c:v>
                </c:pt>
                <c:pt idx="25">
                  <c:v>3.3180000000000001</c:v>
                </c:pt>
                <c:pt idx="26">
                  <c:v>3.3039999999999998</c:v>
                </c:pt>
                <c:pt idx="27">
                  <c:v>3.2970000000000002</c:v>
                </c:pt>
                <c:pt idx="28">
                  <c:v>3.294</c:v>
                </c:pt>
                <c:pt idx="29">
                  <c:v>3.266</c:v>
                </c:pt>
                <c:pt idx="30">
                  <c:v>3.2360000000000002</c:v>
                </c:pt>
                <c:pt idx="31">
                  <c:v>3.2090000000000001</c:v>
                </c:pt>
                <c:pt idx="32">
                  <c:v>3.173</c:v>
                </c:pt>
                <c:pt idx="33">
                  <c:v>3.1280000000000001</c:v>
                </c:pt>
                <c:pt idx="34">
                  <c:v>3.0710000000000002</c:v>
                </c:pt>
                <c:pt idx="35">
                  <c:v>2.9969999999999999</c:v>
                </c:pt>
                <c:pt idx="36">
                  <c:v>3.01</c:v>
                </c:pt>
                <c:pt idx="37">
                  <c:v>3.0590000000000002</c:v>
                </c:pt>
                <c:pt idx="38">
                  <c:v>3.008</c:v>
                </c:pt>
                <c:pt idx="39">
                  <c:v>2.9590000000000001</c:v>
                </c:pt>
                <c:pt idx="40">
                  <c:v>2.9249999999999998</c:v>
                </c:pt>
                <c:pt idx="41">
                  <c:v>2.903</c:v>
                </c:pt>
                <c:pt idx="42">
                  <c:v>2.8959999999999999</c:v>
                </c:pt>
                <c:pt idx="43">
                  <c:v>2.891</c:v>
                </c:pt>
                <c:pt idx="44">
                  <c:v>2.8730000000000002</c:v>
                </c:pt>
                <c:pt idx="45">
                  <c:v>2.8450000000000002</c:v>
                </c:pt>
                <c:pt idx="46">
                  <c:v>2.8069999999999999</c:v>
                </c:pt>
                <c:pt idx="47">
                  <c:v>2.7610000000000001</c:v>
                </c:pt>
                <c:pt idx="48">
                  <c:v>2.71</c:v>
                </c:pt>
                <c:pt idx="49">
                  <c:v>2.665</c:v>
                </c:pt>
                <c:pt idx="50">
                  <c:v>2.702</c:v>
                </c:pt>
                <c:pt idx="51">
                  <c:v>2.738</c:v>
                </c:pt>
                <c:pt idx="52">
                  <c:v>2.7719999999999998</c:v>
                </c:pt>
                <c:pt idx="53">
                  <c:v>2.802</c:v>
                </c:pt>
                <c:pt idx="54">
                  <c:v>2.8239999999999998</c:v>
                </c:pt>
                <c:pt idx="55">
                  <c:v>2.83</c:v>
                </c:pt>
                <c:pt idx="56">
                  <c:v>2.7519999999999998</c:v>
                </c:pt>
                <c:pt idx="57">
                  <c:v>2.7690000000000001</c:v>
                </c:pt>
                <c:pt idx="58">
                  <c:v>2.8050000000000002</c:v>
                </c:pt>
                <c:pt idx="59">
                  <c:v>2.7639999999999998</c:v>
                </c:pt>
                <c:pt idx="60">
                  <c:v>2.7410000000000001</c:v>
                </c:pt>
                <c:pt idx="61">
                  <c:v>2.8450000000000002</c:v>
                </c:pt>
                <c:pt idx="62">
                  <c:v>2.96</c:v>
                </c:pt>
                <c:pt idx="63">
                  <c:v>3.0819999999999999</c:v>
                </c:pt>
                <c:pt idx="64">
                  <c:v>3.2</c:v>
                </c:pt>
                <c:pt idx="65">
                  <c:v>3.306</c:v>
                </c:pt>
                <c:pt idx="66">
                  <c:v>3.39</c:v>
                </c:pt>
                <c:pt idx="67">
                  <c:v>3.3980000000000001</c:v>
                </c:pt>
                <c:pt idx="68">
                  <c:v>3.367</c:v>
                </c:pt>
                <c:pt idx="69">
                  <c:v>3.3410000000000002</c:v>
                </c:pt>
                <c:pt idx="70">
                  <c:v>3.2879999999999998</c:v>
                </c:pt>
                <c:pt idx="71">
                  <c:v>3.335</c:v>
                </c:pt>
                <c:pt idx="72">
                  <c:v>3.3439999999999999</c:v>
                </c:pt>
                <c:pt idx="73">
                  <c:v>3.3530000000000002</c:v>
                </c:pt>
                <c:pt idx="74">
                  <c:v>3.3620000000000001</c:v>
                </c:pt>
                <c:pt idx="75">
                  <c:v>3.3119999999999998</c:v>
                </c:pt>
                <c:pt idx="76">
                  <c:v>3.2490000000000001</c:v>
                </c:pt>
                <c:pt idx="77">
                  <c:v>3.1819999999999999</c:v>
                </c:pt>
                <c:pt idx="78">
                  <c:v>3.1139999999999999</c:v>
                </c:pt>
                <c:pt idx="79">
                  <c:v>3.0510000000000002</c:v>
                </c:pt>
                <c:pt idx="80">
                  <c:v>2.996</c:v>
                </c:pt>
                <c:pt idx="81">
                  <c:v>2.9950000000000001</c:v>
                </c:pt>
                <c:pt idx="82">
                  <c:v>3.03</c:v>
                </c:pt>
                <c:pt idx="83">
                  <c:v>3.0670000000000002</c:v>
                </c:pt>
                <c:pt idx="84">
                  <c:v>3.085</c:v>
                </c:pt>
                <c:pt idx="85">
                  <c:v>3.0819999999999999</c:v>
                </c:pt>
                <c:pt idx="86">
                  <c:v>3.0739999999999998</c:v>
                </c:pt>
                <c:pt idx="87">
                  <c:v>3.0609999999999999</c:v>
                </c:pt>
                <c:pt idx="88">
                  <c:v>3.0470000000000002</c:v>
                </c:pt>
                <c:pt idx="89">
                  <c:v>3.0329999999999999</c:v>
                </c:pt>
                <c:pt idx="90">
                  <c:v>3.0329999999999999</c:v>
                </c:pt>
                <c:pt idx="91">
                  <c:v>3.05</c:v>
                </c:pt>
                <c:pt idx="92">
                  <c:v>3</c:v>
                </c:pt>
                <c:pt idx="93">
                  <c:v>2.9950000000000001</c:v>
                </c:pt>
                <c:pt idx="94">
                  <c:v>2.9420000000000002</c:v>
                </c:pt>
                <c:pt idx="95">
                  <c:v>2.863</c:v>
                </c:pt>
                <c:pt idx="96">
                  <c:v>2.7850000000000001</c:v>
                </c:pt>
                <c:pt idx="97">
                  <c:v>2.762</c:v>
                </c:pt>
                <c:pt idx="98">
                  <c:v>2.7519999999999998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33AE-4AC9-9FAC-52EC35E38BEA}"/>
            </c:ext>
          </c:extLst>
        </c:ser>
        <c:ser>
          <c:idx val="10"/>
          <c:order val="10"/>
          <c:tx>
            <c:v>band 10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Data'!$K$1:$K$99</c:f>
              <c:numCache>
                <c:formatCode>General</c:formatCode>
                <c:ptCount val="99"/>
                <c:pt idx="0">
                  <c:v>2.9969999999999999</c:v>
                </c:pt>
                <c:pt idx="1">
                  <c:v>3.069</c:v>
                </c:pt>
                <c:pt idx="2">
                  <c:v>3.1579999999999999</c:v>
                </c:pt>
                <c:pt idx="3">
                  <c:v>3.0870000000000002</c:v>
                </c:pt>
                <c:pt idx="4">
                  <c:v>3.0409999999999999</c:v>
                </c:pt>
                <c:pt idx="5">
                  <c:v>3.1120000000000001</c:v>
                </c:pt>
                <c:pt idx="6">
                  <c:v>3.1829999999999998</c:v>
                </c:pt>
                <c:pt idx="7">
                  <c:v>3.2440000000000002</c:v>
                </c:pt>
                <c:pt idx="8">
                  <c:v>3.286</c:v>
                </c:pt>
                <c:pt idx="9">
                  <c:v>3.3149999999999999</c:v>
                </c:pt>
                <c:pt idx="10">
                  <c:v>3.339</c:v>
                </c:pt>
                <c:pt idx="11">
                  <c:v>3.36</c:v>
                </c:pt>
                <c:pt idx="12">
                  <c:v>3.38</c:v>
                </c:pt>
                <c:pt idx="13">
                  <c:v>3.395</c:v>
                </c:pt>
                <c:pt idx="14">
                  <c:v>3.4009999999999998</c:v>
                </c:pt>
                <c:pt idx="15">
                  <c:v>3.3980000000000001</c:v>
                </c:pt>
                <c:pt idx="16">
                  <c:v>3.3860000000000001</c:v>
                </c:pt>
                <c:pt idx="17">
                  <c:v>3.391</c:v>
                </c:pt>
                <c:pt idx="18">
                  <c:v>3.4220000000000002</c:v>
                </c:pt>
                <c:pt idx="19">
                  <c:v>3.4460000000000002</c:v>
                </c:pt>
                <c:pt idx="20">
                  <c:v>3.4550000000000001</c:v>
                </c:pt>
                <c:pt idx="21">
                  <c:v>3.4359999999999999</c:v>
                </c:pt>
                <c:pt idx="22">
                  <c:v>3.4020000000000001</c:v>
                </c:pt>
                <c:pt idx="23">
                  <c:v>3.3679999999999999</c:v>
                </c:pt>
                <c:pt idx="24">
                  <c:v>3.3679999999999999</c:v>
                </c:pt>
                <c:pt idx="25">
                  <c:v>3.387</c:v>
                </c:pt>
                <c:pt idx="26">
                  <c:v>3.399</c:v>
                </c:pt>
                <c:pt idx="27">
                  <c:v>3.4049999999999998</c:v>
                </c:pt>
                <c:pt idx="28">
                  <c:v>3.407</c:v>
                </c:pt>
                <c:pt idx="29">
                  <c:v>3.407</c:v>
                </c:pt>
                <c:pt idx="30">
                  <c:v>3.4089999999999998</c:v>
                </c:pt>
                <c:pt idx="31">
                  <c:v>3.411</c:v>
                </c:pt>
                <c:pt idx="32">
                  <c:v>3.4119999999999999</c:v>
                </c:pt>
                <c:pt idx="33">
                  <c:v>3.4089999999999998</c:v>
                </c:pt>
                <c:pt idx="34">
                  <c:v>3.3980000000000001</c:v>
                </c:pt>
                <c:pt idx="35">
                  <c:v>3.274</c:v>
                </c:pt>
                <c:pt idx="36">
                  <c:v>3.1589999999999998</c:v>
                </c:pt>
                <c:pt idx="37">
                  <c:v>3.0720000000000001</c:v>
                </c:pt>
                <c:pt idx="38">
                  <c:v>3.1070000000000002</c:v>
                </c:pt>
                <c:pt idx="39">
                  <c:v>3.153</c:v>
                </c:pt>
                <c:pt idx="40">
                  <c:v>3.11</c:v>
                </c:pt>
                <c:pt idx="41">
                  <c:v>3.0409999999999999</c:v>
                </c:pt>
                <c:pt idx="42">
                  <c:v>2.9969999999999999</c:v>
                </c:pt>
                <c:pt idx="43">
                  <c:v>2.9969999999999999</c:v>
                </c:pt>
                <c:pt idx="44">
                  <c:v>2.9969999999999999</c:v>
                </c:pt>
                <c:pt idx="45">
                  <c:v>2.9969999999999999</c:v>
                </c:pt>
                <c:pt idx="46">
                  <c:v>2.9969999999999999</c:v>
                </c:pt>
                <c:pt idx="47">
                  <c:v>2.9969999999999999</c:v>
                </c:pt>
                <c:pt idx="48">
                  <c:v>2.9969999999999999</c:v>
                </c:pt>
                <c:pt idx="49">
                  <c:v>2.9969999999999999</c:v>
                </c:pt>
                <c:pt idx="50">
                  <c:v>2.9969999999999999</c:v>
                </c:pt>
                <c:pt idx="51">
                  <c:v>2.9969999999999999</c:v>
                </c:pt>
                <c:pt idx="52">
                  <c:v>2.9969999999999999</c:v>
                </c:pt>
                <c:pt idx="53">
                  <c:v>2.9969999999999999</c:v>
                </c:pt>
                <c:pt idx="54">
                  <c:v>2.9289999999999998</c:v>
                </c:pt>
                <c:pt idx="55">
                  <c:v>2.839</c:v>
                </c:pt>
                <c:pt idx="56">
                  <c:v>2.843</c:v>
                </c:pt>
                <c:pt idx="57">
                  <c:v>2.8330000000000002</c:v>
                </c:pt>
                <c:pt idx="58">
                  <c:v>2.835</c:v>
                </c:pt>
                <c:pt idx="59">
                  <c:v>2.9329999999999998</c:v>
                </c:pt>
                <c:pt idx="60">
                  <c:v>3</c:v>
                </c:pt>
                <c:pt idx="61">
                  <c:v>3.0310000000000001</c:v>
                </c:pt>
                <c:pt idx="62">
                  <c:v>3.0419999999999998</c:v>
                </c:pt>
                <c:pt idx="63">
                  <c:v>3.0830000000000002</c:v>
                </c:pt>
                <c:pt idx="64">
                  <c:v>3.2280000000000002</c:v>
                </c:pt>
                <c:pt idx="65">
                  <c:v>3.3759999999999999</c:v>
                </c:pt>
                <c:pt idx="66">
                  <c:v>3.43</c:v>
                </c:pt>
                <c:pt idx="67">
                  <c:v>3.4489999999999998</c:v>
                </c:pt>
                <c:pt idx="68">
                  <c:v>3.4750000000000001</c:v>
                </c:pt>
                <c:pt idx="69">
                  <c:v>3.3730000000000002</c:v>
                </c:pt>
                <c:pt idx="70">
                  <c:v>3.33</c:v>
                </c:pt>
                <c:pt idx="71">
                  <c:v>3.3359999999999999</c:v>
                </c:pt>
                <c:pt idx="72">
                  <c:v>3.3849999999999998</c:v>
                </c:pt>
                <c:pt idx="73">
                  <c:v>3.3959999999999999</c:v>
                </c:pt>
                <c:pt idx="74">
                  <c:v>3.3650000000000002</c:v>
                </c:pt>
                <c:pt idx="75">
                  <c:v>3.3719999999999999</c:v>
                </c:pt>
                <c:pt idx="76">
                  <c:v>3.3820000000000001</c:v>
                </c:pt>
                <c:pt idx="77">
                  <c:v>3.3929999999999998</c:v>
                </c:pt>
                <c:pt idx="78">
                  <c:v>3.403</c:v>
                </c:pt>
                <c:pt idx="79">
                  <c:v>3.4129999999999998</c:v>
                </c:pt>
                <c:pt idx="80">
                  <c:v>3.4220000000000002</c:v>
                </c:pt>
                <c:pt idx="81">
                  <c:v>3.4289999999999998</c:v>
                </c:pt>
                <c:pt idx="82">
                  <c:v>3.4060000000000001</c:v>
                </c:pt>
                <c:pt idx="83">
                  <c:v>3.339</c:v>
                </c:pt>
                <c:pt idx="84">
                  <c:v>3.31</c:v>
                </c:pt>
                <c:pt idx="85">
                  <c:v>3.31</c:v>
                </c:pt>
                <c:pt idx="86">
                  <c:v>3.31</c:v>
                </c:pt>
                <c:pt idx="87">
                  <c:v>3.306</c:v>
                </c:pt>
                <c:pt idx="88">
                  <c:v>3.2970000000000002</c:v>
                </c:pt>
                <c:pt idx="89">
                  <c:v>3.278</c:v>
                </c:pt>
                <c:pt idx="90">
                  <c:v>3.2429999999999999</c:v>
                </c:pt>
                <c:pt idx="91">
                  <c:v>3.1080000000000001</c:v>
                </c:pt>
                <c:pt idx="92">
                  <c:v>3.0470000000000002</c:v>
                </c:pt>
                <c:pt idx="93">
                  <c:v>3.0110000000000001</c:v>
                </c:pt>
                <c:pt idx="94">
                  <c:v>2.9460000000000002</c:v>
                </c:pt>
                <c:pt idx="95">
                  <c:v>2.867</c:v>
                </c:pt>
                <c:pt idx="96">
                  <c:v>2.831</c:v>
                </c:pt>
                <c:pt idx="97">
                  <c:v>2.839</c:v>
                </c:pt>
                <c:pt idx="98">
                  <c:v>2.843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33AE-4AC9-9FAC-52EC35E38BEA}"/>
            </c:ext>
          </c:extLst>
        </c:ser>
        <c:ser>
          <c:idx val="11"/>
          <c:order val="11"/>
          <c:tx>
            <c:v>band 11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Data'!$L$1:$L$99</c:f>
              <c:numCache>
                <c:formatCode>General</c:formatCode>
                <c:ptCount val="99"/>
                <c:pt idx="0">
                  <c:v>3.2330000000000001</c:v>
                </c:pt>
                <c:pt idx="1">
                  <c:v>3.2120000000000002</c:v>
                </c:pt>
                <c:pt idx="2">
                  <c:v>3.169</c:v>
                </c:pt>
                <c:pt idx="3">
                  <c:v>3.2589999999999999</c:v>
                </c:pt>
                <c:pt idx="4">
                  <c:v>3.3340000000000001</c:v>
                </c:pt>
                <c:pt idx="5">
                  <c:v>3.3919999999999999</c:v>
                </c:pt>
                <c:pt idx="6">
                  <c:v>3.4359999999999999</c:v>
                </c:pt>
                <c:pt idx="7">
                  <c:v>3.4670000000000001</c:v>
                </c:pt>
                <c:pt idx="8">
                  <c:v>3.4870000000000001</c:v>
                </c:pt>
                <c:pt idx="9">
                  <c:v>3.4980000000000002</c:v>
                </c:pt>
                <c:pt idx="10">
                  <c:v>3.496</c:v>
                </c:pt>
                <c:pt idx="11">
                  <c:v>3.48</c:v>
                </c:pt>
                <c:pt idx="12">
                  <c:v>3.4430000000000001</c:v>
                </c:pt>
                <c:pt idx="13">
                  <c:v>3.4119999999999999</c:v>
                </c:pt>
                <c:pt idx="14">
                  <c:v>3.407</c:v>
                </c:pt>
                <c:pt idx="15">
                  <c:v>3.4089999999999998</c:v>
                </c:pt>
                <c:pt idx="16">
                  <c:v>3.4180000000000001</c:v>
                </c:pt>
                <c:pt idx="17">
                  <c:v>3.431</c:v>
                </c:pt>
                <c:pt idx="18">
                  <c:v>3.4470000000000001</c:v>
                </c:pt>
                <c:pt idx="19">
                  <c:v>3.4649999999999999</c:v>
                </c:pt>
                <c:pt idx="20">
                  <c:v>3.4860000000000002</c:v>
                </c:pt>
                <c:pt idx="21">
                  <c:v>3.5089999999999999</c:v>
                </c:pt>
                <c:pt idx="22">
                  <c:v>3.508</c:v>
                </c:pt>
                <c:pt idx="23">
                  <c:v>3.5219999999999998</c:v>
                </c:pt>
                <c:pt idx="24">
                  <c:v>3.5510000000000002</c:v>
                </c:pt>
                <c:pt idx="25">
                  <c:v>3.593</c:v>
                </c:pt>
                <c:pt idx="26">
                  <c:v>3.6429999999999998</c:v>
                </c:pt>
                <c:pt idx="27">
                  <c:v>3.6930000000000001</c:v>
                </c:pt>
                <c:pt idx="28">
                  <c:v>3.718</c:v>
                </c:pt>
                <c:pt idx="29">
                  <c:v>3.7130000000000001</c:v>
                </c:pt>
                <c:pt idx="30">
                  <c:v>3.694</c:v>
                </c:pt>
                <c:pt idx="31">
                  <c:v>3.6739999999999999</c:v>
                </c:pt>
                <c:pt idx="32">
                  <c:v>3.653</c:v>
                </c:pt>
                <c:pt idx="33">
                  <c:v>3.548</c:v>
                </c:pt>
                <c:pt idx="34">
                  <c:v>3.4089999999999998</c:v>
                </c:pt>
                <c:pt idx="35">
                  <c:v>3.3769999999999998</c:v>
                </c:pt>
                <c:pt idx="36">
                  <c:v>3.343</c:v>
                </c:pt>
                <c:pt idx="37">
                  <c:v>3.2970000000000002</c:v>
                </c:pt>
                <c:pt idx="38">
                  <c:v>3.242</c:v>
                </c:pt>
                <c:pt idx="39">
                  <c:v>3.1779999999999999</c:v>
                </c:pt>
                <c:pt idx="40">
                  <c:v>3.194</c:v>
                </c:pt>
                <c:pt idx="41">
                  <c:v>3.222</c:v>
                </c:pt>
                <c:pt idx="42">
                  <c:v>3.2330000000000001</c:v>
                </c:pt>
                <c:pt idx="43">
                  <c:v>3.2330000000000001</c:v>
                </c:pt>
                <c:pt idx="44">
                  <c:v>3.2309999999999999</c:v>
                </c:pt>
                <c:pt idx="45">
                  <c:v>3.2280000000000002</c:v>
                </c:pt>
                <c:pt idx="46">
                  <c:v>3.2229999999999999</c:v>
                </c:pt>
                <c:pt idx="47">
                  <c:v>3.2149999999999999</c:v>
                </c:pt>
                <c:pt idx="48">
                  <c:v>3.2040000000000002</c:v>
                </c:pt>
                <c:pt idx="49">
                  <c:v>3.1880000000000002</c:v>
                </c:pt>
                <c:pt idx="50">
                  <c:v>3.165</c:v>
                </c:pt>
                <c:pt idx="51">
                  <c:v>3.1309999999999998</c:v>
                </c:pt>
                <c:pt idx="52">
                  <c:v>3.0819999999999999</c:v>
                </c:pt>
                <c:pt idx="53">
                  <c:v>3.0150000000000001</c:v>
                </c:pt>
                <c:pt idx="54">
                  <c:v>2.9969999999999999</c:v>
                </c:pt>
                <c:pt idx="55">
                  <c:v>2.9969999999999999</c:v>
                </c:pt>
                <c:pt idx="56">
                  <c:v>2.9969999999999999</c:v>
                </c:pt>
                <c:pt idx="57">
                  <c:v>2.9990000000000001</c:v>
                </c:pt>
                <c:pt idx="58">
                  <c:v>3.0390000000000001</c:v>
                </c:pt>
                <c:pt idx="59">
                  <c:v>3.1629999999999998</c:v>
                </c:pt>
                <c:pt idx="60">
                  <c:v>3.33</c:v>
                </c:pt>
                <c:pt idx="61">
                  <c:v>3.5049999999999999</c:v>
                </c:pt>
                <c:pt idx="62">
                  <c:v>3.544</c:v>
                </c:pt>
                <c:pt idx="63">
                  <c:v>3.5169999999999999</c:v>
                </c:pt>
                <c:pt idx="64">
                  <c:v>3.4889999999999999</c:v>
                </c:pt>
                <c:pt idx="65">
                  <c:v>3.46</c:v>
                </c:pt>
                <c:pt idx="66">
                  <c:v>3.5009999999999999</c:v>
                </c:pt>
                <c:pt idx="67">
                  <c:v>3.5409999999999999</c:v>
                </c:pt>
                <c:pt idx="68">
                  <c:v>3.4889999999999999</c:v>
                </c:pt>
                <c:pt idx="69">
                  <c:v>3.5129999999999999</c:v>
                </c:pt>
                <c:pt idx="70">
                  <c:v>3.5219999999999998</c:v>
                </c:pt>
                <c:pt idx="71">
                  <c:v>3.5179999999999998</c:v>
                </c:pt>
                <c:pt idx="72">
                  <c:v>3.5110000000000001</c:v>
                </c:pt>
                <c:pt idx="73">
                  <c:v>3.5259999999999998</c:v>
                </c:pt>
                <c:pt idx="74">
                  <c:v>3.5659999999999998</c:v>
                </c:pt>
                <c:pt idx="75">
                  <c:v>3.6120000000000001</c:v>
                </c:pt>
                <c:pt idx="76">
                  <c:v>3.6579999999999999</c:v>
                </c:pt>
                <c:pt idx="77">
                  <c:v>3.69</c:v>
                </c:pt>
                <c:pt idx="78">
                  <c:v>3.7269999999999999</c:v>
                </c:pt>
                <c:pt idx="79">
                  <c:v>3.68</c:v>
                </c:pt>
                <c:pt idx="80">
                  <c:v>3.5840000000000001</c:v>
                </c:pt>
                <c:pt idx="81">
                  <c:v>3.4910000000000001</c:v>
                </c:pt>
                <c:pt idx="82">
                  <c:v>3.4350000000000001</c:v>
                </c:pt>
                <c:pt idx="83">
                  <c:v>3.4380000000000002</c:v>
                </c:pt>
                <c:pt idx="84">
                  <c:v>3.44</c:v>
                </c:pt>
                <c:pt idx="85">
                  <c:v>3.4430000000000001</c:v>
                </c:pt>
                <c:pt idx="86">
                  <c:v>3.4540000000000002</c:v>
                </c:pt>
                <c:pt idx="87">
                  <c:v>3.4710000000000001</c:v>
                </c:pt>
                <c:pt idx="88">
                  <c:v>3.492</c:v>
                </c:pt>
                <c:pt idx="89">
                  <c:v>3.39</c:v>
                </c:pt>
                <c:pt idx="90">
                  <c:v>3.2530000000000001</c:v>
                </c:pt>
                <c:pt idx="91">
                  <c:v>3.1880000000000002</c:v>
                </c:pt>
                <c:pt idx="92">
                  <c:v>3.1150000000000002</c:v>
                </c:pt>
                <c:pt idx="93">
                  <c:v>3.03</c:v>
                </c:pt>
                <c:pt idx="94">
                  <c:v>2.9929999999999999</c:v>
                </c:pt>
                <c:pt idx="95">
                  <c:v>2.9929999999999999</c:v>
                </c:pt>
                <c:pt idx="96">
                  <c:v>2.9950000000000001</c:v>
                </c:pt>
                <c:pt idx="97">
                  <c:v>2.996</c:v>
                </c:pt>
                <c:pt idx="98">
                  <c:v>2.9969999999999999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33AE-4AC9-9FAC-52EC35E38BEA}"/>
            </c:ext>
          </c:extLst>
        </c:ser>
        <c:ser>
          <c:idx val="12"/>
          <c:order val="12"/>
          <c:tx>
            <c:v>band 12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Data'!$M$1:$M$99</c:f>
              <c:numCache>
                <c:formatCode>General</c:formatCode>
                <c:ptCount val="99"/>
                <c:pt idx="0">
                  <c:v>3.645</c:v>
                </c:pt>
                <c:pt idx="1">
                  <c:v>3.641</c:v>
                </c:pt>
                <c:pt idx="2">
                  <c:v>3.6320000000000001</c:v>
                </c:pt>
                <c:pt idx="3">
                  <c:v>3.6190000000000002</c:v>
                </c:pt>
                <c:pt idx="4">
                  <c:v>3.605</c:v>
                </c:pt>
                <c:pt idx="5">
                  <c:v>3.597</c:v>
                </c:pt>
                <c:pt idx="6">
                  <c:v>3.597</c:v>
                </c:pt>
                <c:pt idx="7">
                  <c:v>3.6080000000000001</c:v>
                </c:pt>
                <c:pt idx="8">
                  <c:v>3.621</c:v>
                </c:pt>
                <c:pt idx="9">
                  <c:v>3.6259999999999999</c:v>
                </c:pt>
                <c:pt idx="10">
                  <c:v>3.617</c:v>
                </c:pt>
                <c:pt idx="11">
                  <c:v>3.5979999999999999</c:v>
                </c:pt>
                <c:pt idx="12">
                  <c:v>3.569</c:v>
                </c:pt>
                <c:pt idx="13">
                  <c:v>3.55</c:v>
                </c:pt>
                <c:pt idx="14">
                  <c:v>3.5449999999999999</c:v>
                </c:pt>
                <c:pt idx="15">
                  <c:v>3.544</c:v>
                </c:pt>
                <c:pt idx="16">
                  <c:v>3.5419999999999998</c:v>
                </c:pt>
                <c:pt idx="17">
                  <c:v>3.5390000000000001</c:v>
                </c:pt>
                <c:pt idx="18">
                  <c:v>3.532</c:v>
                </c:pt>
                <c:pt idx="19">
                  <c:v>3.5219999999999998</c:v>
                </c:pt>
                <c:pt idx="20">
                  <c:v>3.5129999999999999</c:v>
                </c:pt>
                <c:pt idx="21">
                  <c:v>3.5110000000000001</c:v>
                </c:pt>
                <c:pt idx="22">
                  <c:v>3.532</c:v>
                </c:pt>
                <c:pt idx="23">
                  <c:v>3.5539999999999998</c:v>
                </c:pt>
                <c:pt idx="24">
                  <c:v>3.585</c:v>
                </c:pt>
                <c:pt idx="25">
                  <c:v>3.6240000000000001</c:v>
                </c:pt>
                <c:pt idx="26">
                  <c:v>3.669</c:v>
                </c:pt>
                <c:pt idx="27">
                  <c:v>3.7090000000000001</c:v>
                </c:pt>
                <c:pt idx="28">
                  <c:v>3.7269999999999999</c:v>
                </c:pt>
                <c:pt idx="29">
                  <c:v>3.718</c:v>
                </c:pt>
                <c:pt idx="30">
                  <c:v>3.718</c:v>
                </c:pt>
                <c:pt idx="31">
                  <c:v>3.718</c:v>
                </c:pt>
                <c:pt idx="32">
                  <c:v>3.673</c:v>
                </c:pt>
                <c:pt idx="33">
                  <c:v>3.6349999999999998</c:v>
                </c:pt>
                <c:pt idx="34">
                  <c:v>3.62</c:v>
                </c:pt>
                <c:pt idx="35">
                  <c:v>3.6120000000000001</c:v>
                </c:pt>
                <c:pt idx="36">
                  <c:v>3.6110000000000002</c:v>
                </c:pt>
                <c:pt idx="37">
                  <c:v>3.6150000000000002</c:v>
                </c:pt>
                <c:pt idx="38">
                  <c:v>3.6230000000000002</c:v>
                </c:pt>
                <c:pt idx="39">
                  <c:v>3.6309999999999998</c:v>
                </c:pt>
                <c:pt idx="40">
                  <c:v>3.6379999999999999</c:v>
                </c:pt>
                <c:pt idx="41">
                  <c:v>3.6429999999999998</c:v>
                </c:pt>
                <c:pt idx="42">
                  <c:v>3.645</c:v>
                </c:pt>
                <c:pt idx="43">
                  <c:v>3.645</c:v>
                </c:pt>
                <c:pt idx="44">
                  <c:v>3.645</c:v>
                </c:pt>
                <c:pt idx="45">
                  <c:v>3.645</c:v>
                </c:pt>
                <c:pt idx="46">
                  <c:v>3.645</c:v>
                </c:pt>
                <c:pt idx="47">
                  <c:v>3.645</c:v>
                </c:pt>
                <c:pt idx="48">
                  <c:v>3.645</c:v>
                </c:pt>
                <c:pt idx="49">
                  <c:v>3.645</c:v>
                </c:pt>
                <c:pt idx="50">
                  <c:v>3.645</c:v>
                </c:pt>
                <c:pt idx="51">
                  <c:v>3.645</c:v>
                </c:pt>
                <c:pt idx="52">
                  <c:v>3.645</c:v>
                </c:pt>
                <c:pt idx="53">
                  <c:v>3.645</c:v>
                </c:pt>
                <c:pt idx="54">
                  <c:v>3.645</c:v>
                </c:pt>
                <c:pt idx="55">
                  <c:v>3.645</c:v>
                </c:pt>
                <c:pt idx="56">
                  <c:v>3.645</c:v>
                </c:pt>
                <c:pt idx="57">
                  <c:v>3.641</c:v>
                </c:pt>
                <c:pt idx="58">
                  <c:v>3.63</c:v>
                </c:pt>
                <c:pt idx="59">
                  <c:v>3.613</c:v>
                </c:pt>
                <c:pt idx="60">
                  <c:v>3.593</c:v>
                </c:pt>
                <c:pt idx="61">
                  <c:v>3.57</c:v>
                </c:pt>
                <c:pt idx="62">
                  <c:v>3.6659999999999999</c:v>
                </c:pt>
                <c:pt idx="63">
                  <c:v>3.7890000000000001</c:v>
                </c:pt>
                <c:pt idx="64">
                  <c:v>3.798</c:v>
                </c:pt>
                <c:pt idx="65">
                  <c:v>3.7829999999999999</c:v>
                </c:pt>
                <c:pt idx="66">
                  <c:v>3.786</c:v>
                </c:pt>
                <c:pt idx="67">
                  <c:v>3.726</c:v>
                </c:pt>
                <c:pt idx="68">
                  <c:v>3.6480000000000001</c:v>
                </c:pt>
                <c:pt idx="69">
                  <c:v>3.5659999999999998</c:v>
                </c:pt>
                <c:pt idx="70">
                  <c:v>3.5249999999999999</c:v>
                </c:pt>
                <c:pt idx="71">
                  <c:v>3.5470000000000002</c:v>
                </c:pt>
                <c:pt idx="72">
                  <c:v>3.6040000000000001</c:v>
                </c:pt>
                <c:pt idx="73">
                  <c:v>3.677</c:v>
                </c:pt>
                <c:pt idx="74">
                  <c:v>3.7029999999999998</c:v>
                </c:pt>
                <c:pt idx="75">
                  <c:v>3.6589999999999998</c:v>
                </c:pt>
                <c:pt idx="76">
                  <c:v>3.6619999999999999</c:v>
                </c:pt>
                <c:pt idx="77">
                  <c:v>3.7</c:v>
                </c:pt>
                <c:pt idx="78">
                  <c:v>3.7389999999999999</c:v>
                </c:pt>
                <c:pt idx="79">
                  <c:v>3.7639999999999998</c:v>
                </c:pt>
                <c:pt idx="80">
                  <c:v>3.8</c:v>
                </c:pt>
                <c:pt idx="81">
                  <c:v>3.83</c:v>
                </c:pt>
                <c:pt idx="82">
                  <c:v>3.85</c:v>
                </c:pt>
                <c:pt idx="83">
                  <c:v>3.863</c:v>
                </c:pt>
                <c:pt idx="84">
                  <c:v>3.867</c:v>
                </c:pt>
                <c:pt idx="85">
                  <c:v>3.8039999999999998</c:v>
                </c:pt>
                <c:pt idx="86">
                  <c:v>3.722</c:v>
                </c:pt>
                <c:pt idx="87">
                  <c:v>3.6269999999999998</c:v>
                </c:pt>
                <c:pt idx="88">
                  <c:v>3.516</c:v>
                </c:pt>
                <c:pt idx="89">
                  <c:v>3.5139999999999998</c:v>
                </c:pt>
                <c:pt idx="90">
                  <c:v>3.5369999999999999</c:v>
                </c:pt>
                <c:pt idx="91">
                  <c:v>3.56</c:v>
                </c:pt>
                <c:pt idx="92">
                  <c:v>3.58</c:v>
                </c:pt>
                <c:pt idx="93">
                  <c:v>3.5990000000000002</c:v>
                </c:pt>
                <c:pt idx="94">
                  <c:v>3.6150000000000002</c:v>
                </c:pt>
                <c:pt idx="95">
                  <c:v>3.6280000000000001</c:v>
                </c:pt>
                <c:pt idx="96">
                  <c:v>3.637</c:v>
                </c:pt>
                <c:pt idx="97">
                  <c:v>3.6429999999999998</c:v>
                </c:pt>
                <c:pt idx="98">
                  <c:v>3.645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33AE-4AC9-9FAC-52EC35E38BEA}"/>
            </c:ext>
          </c:extLst>
        </c:ser>
        <c:ser>
          <c:idx val="13"/>
          <c:order val="13"/>
          <c:tx>
            <c:v>band 13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Data'!$N$1:$N$99</c:f>
              <c:numCache>
                <c:formatCode>General</c:formatCode>
                <c:ptCount val="99"/>
                <c:pt idx="0">
                  <c:v>3.718</c:v>
                </c:pt>
                <c:pt idx="1">
                  <c:v>3.7240000000000002</c:v>
                </c:pt>
                <c:pt idx="2">
                  <c:v>3.742</c:v>
                </c:pt>
                <c:pt idx="3">
                  <c:v>3.7679999999999998</c:v>
                </c:pt>
                <c:pt idx="4">
                  <c:v>3.8</c:v>
                </c:pt>
                <c:pt idx="5">
                  <c:v>3.8250000000000002</c:v>
                </c:pt>
                <c:pt idx="6">
                  <c:v>3.8210000000000002</c:v>
                </c:pt>
                <c:pt idx="7">
                  <c:v>3.7919999999999998</c:v>
                </c:pt>
                <c:pt idx="8">
                  <c:v>3.7650000000000001</c:v>
                </c:pt>
                <c:pt idx="9">
                  <c:v>3.7320000000000002</c:v>
                </c:pt>
                <c:pt idx="10">
                  <c:v>3.6789999999999998</c:v>
                </c:pt>
                <c:pt idx="11">
                  <c:v>3.6150000000000002</c:v>
                </c:pt>
                <c:pt idx="12">
                  <c:v>3.5739999999999998</c:v>
                </c:pt>
                <c:pt idx="13">
                  <c:v>3.5529999999999999</c:v>
                </c:pt>
                <c:pt idx="14">
                  <c:v>3.5449999999999999</c:v>
                </c:pt>
                <c:pt idx="15">
                  <c:v>3.552</c:v>
                </c:pt>
                <c:pt idx="16">
                  <c:v>3.5710000000000002</c:v>
                </c:pt>
                <c:pt idx="17">
                  <c:v>3.5990000000000002</c:v>
                </c:pt>
                <c:pt idx="18">
                  <c:v>3.5950000000000002</c:v>
                </c:pt>
                <c:pt idx="19">
                  <c:v>3.5569999999999999</c:v>
                </c:pt>
                <c:pt idx="20">
                  <c:v>3.528</c:v>
                </c:pt>
                <c:pt idx="21">
                  <c:v>3.5169999999999999</c:v>
                </c:pt>
                <c:pt idx="22">
                  <c:v>3.5350000000000001</c:v>
                </c:pt>
                <c:pt idx="23">
                  <c:v>3.5640000000000001</c:v>
                </c:pt>
                <c:pt idx="24">
                  <c:v>3.5979999999999999</c:v>
                </c:pt>
                <c:pt idx="25">
                  <c:v>3.6349999999999998</c:v>
                </c:pt>
                <c:pt idx="26">
                  <c:v>3.6760000000000002</c:v>
                </c:pt>
                <c:pt idx="27">
                  <c:v>3.7170000000000001</c:v>
                </c:pt>
                <c:pt idx="28">
                  <c:v>3.7429999999999999</c:v>
                </c:pt>
                <c:pt idx="29">
                  <c:v>3.7559999999999998</c:v>
                </c:pt>
                <c:pt idx="30">
                  <c:v>3.7759999999999998</c:v>
                </c:pt>
                <c:pt idx="31">
                  <c:v>3.7679999999999998</c:v>
                </c:pt>
                <c:pt idx="32">
                  <c:v>3.718</c:v>
                </c:pt>
                <c:pt idx="33">
                  <c:v>3.718</c:v>
                </c:pt>
                <c:pt idx="34">
                  <c:v>3.718</c:v>
                </c:pt>
                <c:pt idx="35">
                  <c:v>3.718</c:v>
                </c:pt>
                <c:pt idx="36">
                  <c:v>3.718</c:v>
                </c:pt>
                <c:pt idx="37">
                  <c:v>3.718</c:v>
                </c:pt>
                <c:pt idx="38">
                  <c:v>3.718</c:v>
                </c:pt>
                <c:pt idx="39">
                  <c:v>3.718</c:v>
                </c:pt>
                <c:pt idx="40">
                  <c:v>3.718</c:v>
                </c:pt>
                <c:pt idx="41">
                  <c:v>3.718</c:v>
                </c:pt>
                <c:pt idx="42">
                  <c:v>3.718</c:v>
                </c:pt>
                <c:pt idx="43">
                  <c:v>3.7170000000000001</c:v>
                </c:pt>
                <c:pt idx="44">
                  <c:v>3.7160000000000002</c:v>
                </c:pt>
                <c:pt idx="45">
                  <c:v>3.7170000000000001</c:v>
                </c:pt>
                <c:pt idx="46">
                  <c:v>3.7189999999999999</c:v>
                </c:pt>
                <c:pt idx="47">
                  <c:v>3.7250000000000001</c:v>
                </c:pt>
                <c:pt idx="48">
                  <c:v>3.7349999999999999</c:v>
                </c:pt>
                <c:pt idx="49">
                  <c:v>3.7490000000000001</c:v>
                </c:pt>
                <c:pt idx="50">
                  <c:v>3.7650000000000001</c:v>
                </c:pt>
                <c:pt idx="51">
                  <c:v>3.7829999999999999</c:v>
                </c:pt>
                <c:pt idx="52">
                  <c:v>3.8010000000000002</c:v>
                </c:pt>
                <c:pt idx="53">
                  <c:v>3.742</c:v>
                </c:pt>
                <c:pt idx="54">
                  <c:v>3.6890000000000001</c:v>
                </c:pt>
                <c:pt idx="55">
                  <c:v>3.657</c:v>
                </c:pt>
                <c:pt idx="56">
                  <c:v>3.6469999999999998</c:v>
                </c:pt>
                <c:pt idx="57">
                  <c:v>3.645</c:v>
                </c:pt>
                <c:pt idx="58">
                  <c:v>3.6480000000000001</c:v>
                </c:pt>
                <c:pt idx="59">
                  <c:v>3.6779999999999999</c:v>
                </c:pt>
                <c:pt idx="60">
                  <c:v>3.75</c:v>
                </c:pt>
                <c:pt idx="61">
                  <c:v>3.86</c:v>
                </c:pt>
                <c:pt idx="62">
                  <c:v>3.8740000000000001</c:v>
                </c:pt>
                <c:pt idx="63">
                  <c:v>3.83</c:v>
                </c:pt>
                <c:pt idx="64">
                  <c:v>3.8370000000000002</c:v>
                </c:pt>
                <c:pt idx="65">
                  <c:v>3.8260000000000001</c:v>
                </c:pt>
                <c:pt idx="66">
                  <c:v>3.7879999999999998</c:v>
                </c:pt>
                <c:pt idx="67">
                  <c:v>3.8090000000000002</c:v>
                </c:pt>
                <c:pt idx="68">
                  <c:v>3.8380000000000001</c:v>
                </c:pt>
                <c:pt idx="69">
                  <c:v>3.8620000000000001</c:v>
                </c:pt>
                <c:pt idx="70">
                  <c:v>3.871</c:v>
                </c:pt>
                <c:pt idx="71">
                  <c:v>3.8650000000000002</c:v>
                </c:pt>
                <c:pt idx="72">
                  <c:v>3.8410000000000002</c:v>
                </c:pt>
                <c:pt idx="73">
                  <c:v>3.78</c:v>
                </c:pt>
                <c:pt idx="74">
                  <c:v>3.7530000000000001</c:v>
                </c:pt>
                <c:pt idx="75">
                  <c:v>3.8290000000000002</c:v>
                </c:pt>
                <c:pt idx="76">
                  <c:v>3.899</c:v>
                </c:pt>
                <c:pt idx="77">
                  <c:v>3.86</c:v>
                </c:pt>
                <c:pt idx="78">
                  <c:v>3.7730000000000001</c:v>
                </c:pt>
                <c:pt idx="79">
                  <c:v>3.774</c:v>
                </c:pt>
                <c:pt idx="80">
                  <c:v>3.8039999999999998</c:v>
                </c:pt>
                <c:pt idx="81">
                  <c:v>3.83</c:v>
                </c:pt>
                <c:pt idx="82">
                  <c:v>3.8540000000000001</c:v>
                </c:pt>
                <c:pt idx="83">
                  <c:v>3.8690000000000002</c:v>
                </c:pt>
                <c:pt idx="84">
                  <c:v>3.875</c:v>
                </c:pt>
                <c:pt idx="85">
                  <c:v>3.9129999999999998</c:v>
                </c:pt>
                <c:pt idx="86">
                  <c:v>3.9119999999999999</c:v>
                </c:pt>
                <c:pt idx="87">
                  <c:v>3.911</c:v>
                </c:pt>
                <c:pt idx="88">
                  <c:v>3.9079999999999999</c:v>
                </c:pt>
                <c:pt idx="89">
                  <c:v>3.9049999999999998</c:v>
                </c:pt>
                <c:pt idx="90">
                  <c:v>3.8769999999999998</c:v>
                </c:pt>
                <c:pt idx="91">
                  <c:v>3.8039999999999998</c:v>
                </c:pt>
                <c:pt idx="92">
                  <c:v>3.7330000000000001</c:v>
                </c:pt>
                <c:pt idx="93">
                  <c:v>3.68</c:v>
                </c:pt>
                <c:pt idx="94">
                  <c:v>3.6520000000000001</c:v>
                </c:pt>
                <c:pt idx="95">
                  <c:v>3.6429999999999998</c:v>
                </c:pt>
                <c:pt idx="96">
                  <c:v>3.6429999999999998</c:v>
                </c:pt>
                <c:pt idx="97">
                  <c:v>3.6459999999999999</c:v>
                </c:pt>
                <c:pt idx="98">
                  <c:v>3.6469999999999998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33AE-4AC9-9FAC-52EC35E38BEA}"/>
            </c:ext>
          </c:extLst>
        </c:ser>
        <c:ser>
          <c:idx val="14"/>
          <c:order val="14"/>
          <c:tx>
            <c:v>band 14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Data'!$O$1:$O$99</c:f>
              <c:numCache>
                <c:formatCode>General</c:formatCode>
                <c:ptCount val="99"/>
                <c:pt idx="0">
                  <c:v>3.718</c:v>
                </c:pt>
                <c:pt idx="1">
                  <c:v>3.73</c:v>
                </c:pt>
                <c:pt idx="2">
                  <c:v>3.76</c:v>
                </c:pt>
                <c:pt idx="3">
                  <c:v>3.7909999999999999</c:v>
                </c:pt>
                <c:pt idx="4">
                  <c:v>3.8149999999999999</c:v>
                </c:pt>
                <c:pt idx="5">
                  <c:v>3.83</c:v>
                </c:pt>
                <c:pt idx="6">
                  <c:v>3.827</c:v>
                </c:pt>
                <c:pt idx="7">
                  <c:v>3.802</c:v>
                </c:pt>
                <c:pt idx="8">
                  <c:v>3.7730000000000001</c:v>
                </c:pt>
                <c:pt idx="9">
                  <c:v>3.7410000000000001</c:v>
                </c:pt>
                <c:pt idx="10">
                  <c:v>3.714</c:v>
                </c:pt>
                <c:pt idx="11">
                  <c:v>3.6989999999999998</c:v>
                </c:pt>
                <c:pt idx="12">
                  <c:v>3.7</c:v>
                </c:pt>
                <c:pt idx="13">
                  <c:v>3.71</c:v>
                </c:pt>
                <c:pt idx="14">
                  <c:v>3.7160000000000002</c:v>
                </c:pt>
                <c:pt idx="15">
                  <c:v>3.7050000000000001</c:v>
                </c:pt>
                <c:pt idx="16">
                  <c:v>3.6760000000000002</c:v>
                </c:pt>
                <c:pt idx="17">
                  <c:v>3.6360000000000001</c:v>
                </c:pt>
                <c:pt idx="18">
                  <c:v>3.6320000000000001</c:v>
                </c:pt>
                <c:pt idx="19">
                  <c:v>3.669</c:v>
                </c:pt>
                <c:pt idx="20">
                  <c:v>3.7080000000000002</c:v>
                </c:pt>
                <c:pt idx="21">
                  <c:v>3.7480000000000002</c:v>
                </c:pt>
                <c:pt idx="22">
                  <c:v>3.7869999999999999</c:v>
                </c:pt>
                <c:pt idx="23">
                  <c:v>3.823</c:v>
                </c:pt>
                <c:pt idx="24">
                  <c:v>3.8490000000000002</c:v>
                </c:pt>
                <c:pt idx="25">
                  <c:v>3.8580000000000001</c:v>
                </c:pt>
                <c:pt idx="26">
                  <c:v>3.8460000000000001</c:v>
                </c:pt>
                <c:pt idx="27">
                  <c:v>3.8180000000000001</c:v>
                </c:pt>
                <c:pt idx="28">
                  <c:v>3.7959999999999998</c:v>
                </c:pt>
                <c:pt idx="29">
                  <c:v>3.8069999999999999</c:v>
                </c:pt>
                <c:pt idx="30">
                  <c:v>3.8119999999999998</c:v>
                </c:pt>
                <c:pt idx="31">
                  <c:v>3.798</c:v>
                </c:pt>
                <c:pt idx="32">
                  <c:v>3.82</c:v>
                </c:pt>
                <c:pt idx="33">
                  <c:v>3.8439999999999999</c:v>
                </c:pt>
                <c:pt idx="34">
                  <c:v>3.8690000000000002</c:v>
                </c:pt>
                <c:pt idx="35">
                  <c:v>3.8940000000000001</c:v>
                </c:pt>
                <c:pt idx="36">
                  <c:v>3.903</c:v>
                </c:pt>
                <c:pt idx="37">
                  <c:v>3.867</c:v>
                </c:pt>
                <c:pt idx="38">
                  <c:v>3.8279999999999998</c:v>
                </c:pt>
                <c:pt idx="39">
                  <c:v>3.7879999999999998</c:v>
                </c:pt>
                <c:pt idx="40">
                  <c:v>3.7530000000000001</c:v>
                </c:pt>
                <c:pt idx="41">
                  <c:v>3.7269999999999999</c:v>
                </c:pt>
                <c:pt idx="42">
                  <c:v>3.718</c:v>
                </c:pt>
                <c:pt idx="43">
                  <c:v>3.7170000000000001</c:v>
                </c:pt>
                <c:pt idx="44">
                  <c:v>3.7160000000000002</c:v>
                </c:pt>
                <c:pt idx="45">
                  <c:v>3.7170000000000001</c:v>
                </c:pt>
                <c:pt idx="46">
                  <c:v>3.7189999999999999</c:v>
                </c:pt>
                <c:pt idx="47">
                  <c:v>3.7250000000000001</c:v>
                </c:pt>
                <c:pt idx="48">
                  <c:v>3.7349999999999999</c:v>
                </c:pt>
                <c:pt idx="49">
                  <c:v>3.7490000000000001</c:v>
                </c:pt>
                <c:pt idx="50">
                  <c:v>3.7650000000000001</c:v>
                </c:pt>
                <c:pt idx="51">
                  <c:v>3.7829999999999999</c:v>
                </c:pt>
                <c:pt idx="52">
                  <c:v>3.8010000000000002</c:v>
                </c:pt>
                <c:pt idx="53">
                  <c:v>3.819</c:v>
                </c:pt>
                <c:pt idx="54">
                  <c:v>3.8330000000000002</c:v>
                </c:pt>
                <c:pt idx="55">
                  <c:v>3.843</c:v>
                </c:pt>
                <c:pt idx="56">
                  <c:v>3.8460000000000001</c:v>
                </c:pt>
                <c:pt idx="57">
                  <c:v>3.8460000000000001</c:v>
                </c:pt>
                <c:pt idx="58">
                  <c:v>3.8450000000000002</c:v>
                </c:pt>
                <c:pt idx="59">
                  <c:v>3.8490000000000002</c:v>
                </c:pt>
                <c:pt idx="60">
                  <c:v>3.8580000000000001</c:v>
                </c:pt>
                <c:pt idx="61">
                  <c:v>3.8719999999999999</c:v>
                </c:pt>
                <c:pt idx="62">
                  <c:v>3.8889999999999998</c:v>
                </c:pt>
                <c:pt idx="63">
                  <c:v>3.915</c:v>
                </c:pt>
                <c:pt idx="64">
                  <c:v>3.97</c:v>
                </c:pt>
                <c:pt idx="65">
                  <c:v>3.9079999999999999</c:v>
                </c:pt>
                <c:pt idx="66">
                  <c:v>3.847</c:v>
                </c:pt>
                <c:pt idx="67">
                  <c:v>3.855</c:v>
                </c:pt>
                <c:pt idx="68">
                  <c:v>3.9510000000000001</c:v>
                </c:pt>
                <c:pt idx="69">
                  <c:v>3.9830000000000001</c:v>
                </c:pt>
                <c:pt idx="70">
                  <c:v>3.972</c:v>
                </c:pt>
                <c:pt idx="71">
                  <c:v>3.9769999999999999</c:v>
                </c:pt>
                <c:pt idx="72">
                  <c:v>3.99</c:v>
                </c:pt>
                <c:pt idx="73">
                  <c:v>4.0049999999999999</c:v>
                </c:pt>
                <c:pt idx="74">
                  <c:v>4.0069999999999997</c:v>
                </c:pt>
                <c:pt idx="75">
                  <c:v>3.9849999999999999</c:v>
                </c:pt>
                <c:pt idx="76">
                  <c:v>3.9340000000000002</c:v>
                </c:pt>
                <c:pt idx="77">
                  <c:v>3.9590000000000001</c:v>
                </c:pt>
                <c:pt idx="78">
                  <c:v>3.9980000000000002</c:v>
                </c:pt>
                <c:pt idx="79">
                  <c:v>4</c:v>
                </c:pt>
                <c:pt idx="80">
                  <c:v>3.98</c:v>
                </c:pt>
                <c:pt idx="81">
                  <c:v>3.9540000000000002</c:v>
                </c:pt>
                <c:pt idx="82">
                  <c:v>3.9329999999999998</c:v>
                </c:pt>
                <c:pt idx="83">
                  <c:v>3.9180000000000001</c:v>
                </c:pt>
                <c:pt idx="84">
                  <c:v>3.9140000000000001</c:v>
                </c:pt>
                <c:pt idx="85">
                  <c:v>3.9239999999999999</c:v>
                </c:pt>
                <c:pt idx="86">
                  <c:v>3.96</c:v>
                </c:pt>
                <c:pt idx="87">
                  <c:v>3.976</c:v>
                </c:pt>
                <c:pt idx="88">
                  <c:v>3.968</c:v>
                </c:pt>
                <c:pt idx="89">
                  <c:v>3.9340000000000002</c:v>
                </c:pt>
                <c:pt idx="90">
                  <c:v>3.9</c:v>
                </c:pt>
                <c:pt idx="91">
                  <c:v>3.895</c:v>
                </c:pt>
                <c:pt idx="92">
                  <c:v>3.8879999999999999</c:v>
                </c:pt>
                <c:pt idx="93">
                  <c:v>3.879</c:v>
                </c:pt>
                <c:pt idx="94">
                  <c:v>3.87</c:v>
                </c:pt>
                <c:pt idx="95">
                  <c:v>3.8610000000000002</c:v>
                </c:pt>
                <c:pt idx="96">
                  <c:v>3.8530000000000002</c:v>
                </c:pt>
                <c:pt idx="97">
                  <c:v>3.8479999999999999</c:v>
                </c:pt>
                <c:pt idx="98">
                  <c:v>3.8460000000000001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33AE-4AC9-9FAC-52EC35E38BEA}"/>
            </c:ext>
          </c:extLst>
        </c:ser>
        <c:ser>
          <c:idx val="15"/>
          <c:order val="15"/>
          <c:tx>
            <c:v>band 15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Data'!$P$1:$P$99</c:f>
              <c:numCache>
                <c:formatCode>General</c:formatCode>
                <c:ptCount val="99"/>
                <c:pt idx="0">
                  <c:v>4.0019999999999998</c:v>
                </c:pt>
                <c:pt idx="1">
                  <c:v>3.996</c:v>
                </c:pt>
                <c:pt idx="2">
                  <c:v>3.9780000000000002</c:v>
                </c:pt>
                <c:pt idx="3">
                  <c:v>3.948</c:v>
                </c:pt>
                <c:pt idx="4">
                  <c:v>3.91</c:v>
                </c:pt>
                <c:pt idx="5">
                  <c:v>3.867</c:v>
                </c:pt>
                <c:pt idx="6">
                  <c:v>3.8530000000000002</c:v>
                </c:pt>
                <c:pt idx="7">
                  <c:v>3.8620000000000001</c:v>
                </c:pt>
                <c:pt idx="8">
                  <c:v>3.8540000000000001</c:v>
                </c:pt>
                <c:pt idx="9">
                  <c:v>3.831</c:v>
                </c:pt>
                <c:pt idx="10">
                  <c:v>3.7989999999999999</c:v>
                </c:pt>
                <c:pt idx="11">
                  <c:v>3.7669999999999999</c:v>
                </c:pt>
                <c:pt idx="12">
                  <c:v>3.74</c:v>
                </c:pt>
                <c:pt idx="13">
                  <c:v>3.7229999999999999</c:v>
                </c:pt>
                <c:pt idx="14">
                  <c:v>3.7160000000000002</c:v>
                </c:pt>
                <c:pt idx="15">
                  <c:v>3.7269999999999999</c:v>
                </c:pt>
                <c:pt idx="16">
                  <c:v>3.7570000000000001</c:v>
                </c:pt>
                <c:pt idx="17">
                  <c:v>3.8029999999999999</c:v>
                </c:pt>
                <c:pt idx="18">
                  <c:v>3.8580000000000001</c:v>
                </c:pt>
                <c:pt idx="19">
                  <c:v>3.92</c:v>
                </c:pt>
                <c:pt idx="20">
                  <c:v>3.9849999999999999</c:v>
                </c:pt>
                <c:pt idx="21">
                  <c:v>4.0510000000000002</c:v>
                </c:pt>
                <c:pt idx="22">
                  <c:v>4.1159999999999997</c:v>
                </c:pt>
                <c:pt idx="23">
                  <c:v>4.1550000000000002</c:v>
                </c:pt>
                <c:pt idx="24">
                  <c:v>4.1079999999999997</c:v>
                </c:pt>
                <c:pt idx="25">
                  <c:v>4.048</c:v>
                </c:pt>
                <c:pt idx="26">
                  <c:v>3.984</c:v>
                </c:pt>
                <c:pt idx="27">
                  <c:v>3.9260000000000002</c:v>
                </c:pt>
                <c:pt idx="28">
                  <c:v>3.8980000000000001</c:v>
                </c:pt>
                <c:pt idx="29">
                  <c:v>3.9049999999999998</c:v>
                </c:pt>
                <c:pt idx="30">
                  <c:v>3.9249999999999998</c:v>
                </c:pt>
                <c:pt idx="31">
                  <c:v>3.9510000000000001</c:v>
                </c:pt>
                <c:pt idx="32">
                  <c:v>3.968</c:v>
                </c:pt>
                <c:pt idx="33">
                  <c:v>3.9729999999999999</c:v>
                </c:pt>
                <c:pt idx="34">
                  <c:v>3.96</c:v>
                </c:pt>
                <c:pt idx="35">
                  <c:v>3.9350000000000001</c:v>
                </c:pt>
                <c:pt idx="36">
                  <c:v>3.919</c:v>
                </c:pt>
                <c:pt idx="37">
                  <c:v>3.9420000000000002</c:v>
                </c:pt>
                <c:pt idx="38">
                  <c:v>3.9630000000000001</c:v>
                </c:pt>
                <c:pt idx="39">
                  <c:v>3.9790000000000001</c:v>
                </c:pt>
                <c:pt idx="40">
                  <c:v>3.992</c:v>
                </c:pt>
                <c:pt idx="41">
                  <c:v>4</c:v>
                </c:pt>
                <c:pt idx="42">
                  <c:v>4.0019999999999998</c:v>
                </c:pt>
                <c:pt idx="43">
                  <c:v>4.0069999999999997</c:v>
                </c:pt>
                <c:pt idx="44">
                  <c:v>4.0209999999999999</c:v>
                </c:pt>
                <c:pt idx="45">
                  <c:v>4.0410000000000004</c:v>
                </c:pt>
                <c:pt idx="46">
                  <c:v>4.0659999999999998</c:v>
                </c:pt>
                <c:pt idx="47">
                  <c:v>4.0940000000000003</c:v>
                </c:pt>
                <c:pt idx="48">
                  <c:v>4.1210000000000004</c:v>
                </c:pt>
                <c:pt idx="49">
                  <c:v>4.12</c:v>
                </c:pt>
                <c:pt idx="50">
                  <c:v>4.0119999999999996</c:v>
                </c:pt>
                <c:pt idx="51">
                  <c:v>3.9089999999999998</c:v>
                </c:pt>
                <c:pt idx="52">
                  <c:v>3.8170000000000002</c:v>
                </c:pt>
                <c:pt idx="53">
                  <c:v>3.819</c:v>
                </c:pt>
                <c:pt idx="54">
                  <c:v>3.8330000000000002</c:v>
                </c:pt>
                <c:pt idx="55">
                  <c:v>3.843</c:v>
                </c:pt>
                <c:pt idx="56">
                  <c:v>3.8460000000000001</c:v>
                </c:pt>
                <c:pt idx="57">
                  <c:v>3.855</c:v>
                </c:pt>
                <c:pt idx="58">
                  <c:v>3.879</c:v>
                </c:pt>
                <c:pt idx="59">
                  <c:v>3.9159999999999999</c:v>
                </c:pt>
                <c:pt idx="60">
                  <c:v>3.9620000000000002</c:v>
                </c:pt>
                <c:pt idx="61">
                  <c:v>3.9289999999999998</c:v>
                </c:pt>
                <c:pt idx="62">
                  <c:v>3.9710000000000001</c:v>
                </c:pt>
                <c:pt idx="63">
                  <c:v>4.0129999999999999</c:v>
                </c:pt>
                <c:pt idx="64">
                  <c:v>3.976</c:v>
                </c:pt>
                <c:pt idx="65">
                  <c:v>4.0309999999999997</c:v>
                </c:pt>
                <c:pt idx="66">
                  <c:v>4.0609999999999999</c:v>
                </c:pt>
                <c:pt idx="67">
                  <c:v>4.0469999999999997</c:v>
                </c:pt>
                <c:pt idx="68">
                  <c:v>4.0119999999999996</c:v>
                </c:pt>
                <c:pt idx="69">
                  <c:v>4.0590000000000002</c:v>
                </c:pt>
                <c:pt idx="70">
                  <c:v>4.1100000000000003</c:v>
                </c:pt>
                <c:pt idx="71">
                  <c:v>4.0880000000000001</c:v>
                </c:pt>
                <c:pt idx="72">
                  <c:v>4.0419999999999998</c:v>
                </c:pt>
                <c:pt idx="73">
                  <c:v>4.0129999999999999</c:v>
                </c:pt>
                <c:pt idx="74">
                  <c:v>4.0119999999999996</c:v>
                </c:pt>
                <c:pt idx="75">
                  <c:v>4.0279999999999996</c:v>
                </c:pt>
                <c:pt idx="76">
                  <c:v>4.0529999999999999</c:v>
                </c:pt>
                <c:pt idx="77">
                  <c:v>4.0839999999999996</c:v>
                </c:pt>
                <c:pt idx="78">
                  <c:v>4.0890000000000004</c:v>
                </c:pt>
                <c:pt idx="79">
                  <c:v>4.0819999999999999</c:v>
                </c:pt>
                <c:pt idx="80">
                  <c:v>4.0739999999999998</c:v>
                </c:pt>
                <c:pt idx="81">
                  <c:v>4.0659999999999998</c:v>
                </c:pt>
                <c:pt idx="82">
                  <c:v>4.0590000000000002</c:v>
                </c:pt>
                <c:pt idx="83">
                  <c:v>4.0540000000000003</c:v>
                </c:pt>
                <c:pt idx="84">
                  <c:v>4.0529999999999999</c:v>
                </c:pt>
                <c:pt idx="85">
                  <c:v>4.0540000000000003</c:v>
                </c:pt>
                <c:pt idx="86">
                  <c:v>4.0570000000000004</c:v>
                </c:pt>
                <c:pt idx="87">
                  <c:v>4.0629999999999997</c:v>
                </c:pt>
                <c:pt idx="88">
                  <c:v>4.0709999999999997</c:v>
                </c:pt>
                <c:pt idx="89">
                  <c:v>4.0579999999999998</c:v>
                </c:pt>
                <c:pt idx="90">
                  <c:v>3.996</c:v>
                </c:pt>
                <c:pt idx="91">
                  <c:v>3.9460000000000002</c:v>
                </c:pt>
                <c:pt idx="92">
                  <c:v>3.9089999999999998</c:v>
                </c:pt>
                <c:pt idx="93">
                  <c:v>3.8860000000000001</c:v>
                </c:pt>
                <c:pt idx="94">
                  <c:v>3.871</c:v>
                </c:pt>
                <c:pt idx="95">
                  <c:v>3.8610000000000002</c:v>
                </c:pt>
                <c:pt idx="96">
                  <c:v>3.8540000000000001</c:v>
                </c:pt>
                <c:pt idx="97">
                  <c:v>3.8479999999999999</c:v>
                </c:pt>
                <c:pt idx="98">
                  <c:v>3.8460000000000001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33AE-4AC9-9FAC-52EC35E38BEA}"/>
            </c:ext>
          </c:extLst>
        </c:ser>
        <c:ser>
          <c:idx val="16"/>
          <c:order val="16"/>
          <c:tx>
            <c:v>band 16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Data'!$Q$1:$Q$99</c:f>
              <c:numCache>
                <c:formatCode>General</c:formatCode>
                <c:ptCount val="99"/>
                <c:pt idx="0">
                  <c:v>4.0019999999999998</c:v>
                </c:pt>
                <c:pt idx="1">
                  <c:v>4.0030000000000001</c:v>
                </c:pt>
                <c:pt idx="2">
                  <c:v>4.0039999999999996</c:v>
                </c:pt>
                <c:pt idx="3">
                  <c:v>4.008</c:v>
                </c:pt>
                <c:pt idx="4">
                  <c:v>4.016</c:v>
                </c:pt>
                <c:pt idx="5">
                  <c:v>4.032</c:v>
                </c:pt>
                <c:pt idx="6">
                  <c:v>4.0640000000000001</c:v>
                </c:pt>
                <c:pt idx="7">
                  <c:v>4.125</c:v>
                </c:pt>
                <c:pt idx="8">
                  <c:v>4.13</c:v>
                </c:pt>
                <c:pt idx="9">
                  <c:v>4.1459999999999999</c:v>
                </c:pt>
                <c:pt idx="10">
                  <c:v>4.2240000000000002</c:v>
                </c:pt>
                <c:pt idx="11">
                  <c:v>4.1989999999999998</c:v>
                </c:pt>
                <c:pt idx="12">
                  <c:v>4.1719999999999997</c:v>
                </c:pt>
                <c:pt idx="13">
                  <c:v>4.1470000000000002</c:v>
                </c:pt>
                <c:pt idx="14">
                  <c:v>4.1349999999999998</c:v>
                </c:pt>
                <c:pt idx="15">
                  <c:v>4.141</c:v>
                </c:pt>
                <c:pt idx="16">
                  <c:v>4.1550000000000002</c:v>
                </c:pt>
                <c:pt idx="17">
                  <c:v>4.17</c:v>
                </c:pt>
                <c:pt idx="18">
                  <c:v>4.1820000000000004</c:v>
                </c:pt>
                <c:pt idx="19">
                  <c:v>4.1900000000000004</c:v>
                </c:pt>
                <c:pt idx="20">
                  <c:v>4.1929999999999996</c:v>
                </c:pt>
                <c:pt idx="21">
                  <c:v>4.1909999999999998</c:v>
                </c:pt>
                <c:pt idx="22">
                  <c:v>4.181</c:v>
                </c:pt>
                <c:pt idx="23">
                  <c:v>4.1749999999999998</c:v>
                </c:pt>
                <c:pt idx="24">
                  <c:v>4.1269999999999998</c:v>
                </c:pt>
                <c:pt idx="25">
                  <c:v>4.0730000000000004</c:v>
                </c:pt>
                <c:pt idx="26">
                  <c:v>4.0190000000000001</c:v>
                </c:pt>
                <c:pt idx="27">
                  <c:v>3.9729999999999999</c:v>
                </c:pt>
                <c:pt idx="28">
                  <c:v>3.9529999999999998</c:v>
                </c:pt>
                <c:pt idx="29">
                  <c:v>3.95</c:v>
                </c:pt>
                <c:pt idx="30">
                  <c:v>3.9470000000000001</c:v>
                </c:pt>
                <c:pt idx="31">
                  <c:v>3.9550000000000001</c:v>
                </c:pt>
                <c:pt idx="32">
                  <c:v>3.97</c:v>
                </c:pt>
                <c:pt idx="33">
                  <c:v>3.9769999999999999</c:v>
                </c:pt>
                <c:pt idx="34">
                  <c:v>3.984</c:v>
                </c:pt>
                <c:pt idx="35">
                  <c:v>3.9889999999999999</c:v>
                </c:pt>
                <c:pt idx="36">
                  <c:v>3.992</c:v>
                </c:pt>
                <c:pt idx="37">
                  <c:v>3.9950000000000001</c:v>
                </c:pt>
                <c:pt idx="38">
                  <c:v>3.9980000000000002</c:v>
                </c:pt>
                <c:pt idx="39">
                  <c:v>4</c:v>
                </c:pt>
                <c:pt idx="40">
                  <c:v>4.0010000000000003</c:v>
                </c:pt>
                <c:pt idx="41">
                  <c:v>4.0019999999999998</c:v>
                </c:pt>
                <c:pt idx="42">
                  <c:v>4.0019999999999998</c:v>
                </c:pt>
                <c:pt idx="43">
                  <c:v>4.0069999999999997</c:v>
                </c:pt>
                <c:pt idx="44">
                  <c:v>4.0209999999999999</c:v>
                </c:pt>
                <c:pt idx="45">
                  <c:v>4.0410000000000004</c:v>
                </c:pt>
                <c:pt idx="46">
                  <c:v>4.0659999999999998</c:v>
                </c:pt>
                <c:pt idx="47">
                  <c:v>4.0940000000000003</c:v>
                </c:pt>
                <c:pt idx="48">
                  <c:v>4.1210000000000004</c:v>
                </c:pt>
                <c:pt idx="49">
                  <c:v>4.1459999999999999</c:v>
                </c:pt>
                <c:pt idx="50">
                  <c:v>4.1660000000000004</c:v>
                </c:pt>
                <c:pt idx="51">
                  <c:v>4.1790000000000003</c:v>
                </c:pt>
                <c:pt idx="52">
                  <c:v>4.1840000000000002</c:v>
                </c:pt>
                <c:pt idx="53">
                  <c:v>4.1840000000000002</c:v>
                </c:pt>
                <c:pt idx="54">
                  <c:v>4.181</c:v>
                </c:pt>
                <c:pt idx="55">
                  <c:v>4.1769999999999996</c:v>
                </c:pt>
                <c:pt idx="56">
                  <c:v>4.1760000000000002</c:v>
                </c:pt>
                <c:pt idx="57">
                  <c:v>4.1580000000000004</c:v>
                </c:pt>
                <c:pt idx="58">
                  <c:v>4.1130000000000004</c:v>
                </c:pt>
                <c:pt idx="59">
                  <c:v>4.0529999999999999</c:v>
                </c:pt>
                <c:pt idx="60">
                  <c:v>3.99</c:v>
                </c:pt>
                <c:pt idx="61">
                  <c:v>4.0149999999999997</c:v>
                </c:pt>
                <c:pt idx="62">
                  <c:v>4.0739999999999998</c:v>
                </c:pt>
                <c:pt idx="63">
                  <c:v>4.1360000000000001</c:v>
                </c:pt>
                <c:pt idx="64">
                  <c:v>4.2</c:v>
                </c:pt>
                <c:pt idx="65">
                  <c:v>4.2469999999999999</c:v>
                </c:pt>
                <c:pt idx="66">
                  <c:v>4.2110000000000003</c:v>
                </c:pt>
                <c:pt idx="67">
                  <c:v>4.1749999999999998</c:v>
                </c:pt>
                <c:pt idx="68">
                  <c:v>4.1429999999999998</c:v>
                </c:pt>
                <c:pt idx="69">
                  <c:v>4.1189999999999998</c:v>
                </c:pt>
                <c:pt idx="70">
                  <c:v>4.1100000000000003</c:v>
                </c:pt>
                <c:pt idx="71">
                  <c:v>4.1100000000000003</c:v>
                </c:pt>
                <c:pt idx="72">
                  <c:v>4.1100000000000003</c:v>
                </c:pt>
                <c:pt idx="73">
                  <c:v>4.109</c:v>
                </c:pt>
                <c:pt idx="74">
                  <c:v>4.1070000000000002</c:v>
                </c:pt>
                <c:pt idx="75">
                  <c:v>4.1040000000000001</c:v>
                </c:pt>
                <c:pt idx="76">
                  <c:v>4.101</c:v>
                </c:pt>
                <c:pt idx="77">
                  <c:v>4.0949999999999998</c:v>
                </c:pt>
                <c:pt idx="78">
                  <c:v>4.117</c:v>
                </c:pt>
                <c:pt idx="79">
                  <c:v>4.1539999999999999</c:v>
                </c:pt>
                <c:pt idx="80">
                  <c:v>4.1909999999999998</c:v>
                </c:pt>
                <c:pt idx="81">
                  <c:v>4.2290000000000001</c:v>
                </c:pt>
                <c:pt idx="82">
                  <c:v>4.258</c:v>
                </c:pt>
                <c:pt idx="83">
                  <c:v>4.274</c:v>
                </c:pt>
                <c:pt idx="84">
                  <c:v>4.2789999999999999</c:v>
                </c:pt>
                <c:pt idx="85">
                  <c:v>4.2679999999999998</c:v>
                </c:pt>
                <c:pt idx="86">
                  <c:v>4.2359999999999998</c:v>
                </c:pt>
                <c:pt idx="87">
                  <c:v>4.1849999999999996</c:v>
                </c:pt>
                <c:pt idx="88">
                  <c:v>4.1239999999999997</c:v>
                </c:pt>
                <c:pt idx="89">
                  <c:v>4.0810000000000004</c:v>
                </c:pt>
                <c:pt idx="90">
                  <c:v>4.093</c:v>
                </c:pt>
                <c:pt idx="91">
                  <c:v>4.1050000000000004</c:v>
                </c:pt>
                <c:pt idx="92">
                  <c:v>4.1189999999999998</c:v>
                </c:pt>
                <c:pt idx="93">
                  <c:v>4.133</c:v>
                </c:pt>
                <c:pt idx="94">
                  <c:v>4.1459999999999999</c:v>
                </c:pt>
                <c:pt idx="95">
                  <c:v>4.1580000000000004</c:v>
                </c:pt>
                <c:pt idx="96">
                  <c:v>4.1680000000000001</c:v>
                </c:pt>
                <c:pt idx="97">
                  <c:v>4.1740000000000004</c:v>
                </c:pt>
                <c:pt idx="98">
                  <c:v>4.1760000000000002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33AE-4AC9-9FAC-52EC35E38BEA}"/>
            </c:ext>
          </c:extLst>
        </c:ser>
        <c:ser>
          <c:idx val="17"/>
          <c:order val="17"/>
          <c:tx>
            <c:v>band 17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Data'!$R$1:$R$99</c:f>
              <c:numCache>
                <c:formatCode>General</c:formatCode>
                <c:ptCount val="99"/>
                <c:pt idx="0">
                  <c:v>4.4119999999999999</c:v>
                </c:pt>
                <c:pt idx="1">
                  <c:v>4.399</c:v>
                </c:pt>
                <c:pt idx="2">
                  <c:v>4.3650000000000002</c:v>
                </c:pt>
                <c:pt idx="3">
                  <c:v>4.3239999999999998</c:v>
                </c:pt>
                <c:pt idx="4">
                  <c:v>4.2839999999999998</c:v>
                </c:pt>
                <c:pt idx="5">
                  <c:v>4.2430000000000003</c:v>
                </c:pt>
                <c:pt idx="6">
                  <c:v>4.2</c:v>
                </c:pt>
                <c:pt idx="7">
                  <c:v>4.1580000000000004</c:v>
                </c:pt>
                <c:pt idx="8">
                  <c:v>4.2240000000000002</c:v>
                </c:pt>
                <c:pt idx="9">
                  <c:v>4.2510000000000003</c:v>
                </c:pt>
                <c:pt idx="10">
                  <c:v>4.2279999999999998</c:v>
                </c:pt>
                <c:pt idx="11">
                  <c:v>4.3609999999999998</c:v>
                </c:pt>
                <c:pt idx="12">
                  <c:v>4.3879999999999999</c:v>
                </c:pt>
                <c:pt idx="13">
                  <c:v>4.367</c:v>
                </c:pt>
                <c:pt idx="14">
                  <c:v>4.3600000000000003</c:v>
                </c:pt>
                <c:pt idx="15">
                  <c:v>4.3630000000000004</c:v>
                </c:pt>
                <c:pt idx="16">
                  <c:v>4.3730000000000002</c:v>
                </c:pt>
                <c:pt idx="17">
                  <c:v>4.3840000000000003</c:v>
                </c:pt>
                <c:pt idx="18">
                  <c:v>4.3890000000000002</c:v>
                </c:pt>
                <c:pt idx="19">
                  <c:v>4.383</c:v>
                </c:pt>
                <c:pt idx="20">
                  <c:v>4.335</c:v>
                </c:pt>
                <c:pt idx="21">
                  <c:v>4.2679999999999998</c:v>
                </c:pt>
                <c:pt idx="22">
                  <c:v>4.2190000000000003</c:v>
                </c:pt>
                <c:pt idx="23">
                  <c:v>4.181</c:v>
                </c:pt>
                <c:pt idx="24">
                  <c:v>4.1619999999999999</c:v>
                </c:pt>
                <c:pt idx="25">
                  <c:v>4.1379999999999999</c:v>
                </c:pt>
                <c:pt idx="26">
                  <c:v>4.1319999999999997</c:v>
                </c:pt>
                <c:pt idx="27">
                  <c:v>4.1369999999999996</c:v>
                </c:pt>
                <c:pt idx="28">
                  <c:v>4.141</c:v>
                </c:pt>
                <c:pt idx="29">
                  <c:v>4.1369999999999996</c:v>
                </c:pt>
                <c:pt idx="30">
                  <c:v>4.133</c:v>
                </c:pt>
                <c:pt idx="31">
                  <c:v>4.1399999999999997</c:v>
                </c:pt>
                <c:pt idx="32">
                  <c:v>4.1630000000000003</c:v>
                </c:pt>
                <c:pt idx="33">
                  <c:v>4.194</c:v>
                </c:pt>
                <c:pt idx="34">
                  <c:v>4.2270000000000003</c:v>
                </c:pt>
                <c:pt idx="35">
                  <c:v>4.26</c:v>
                </c:pt>
                <c:pt idx="36">
                  <c:v>4.2919999999999998</c:v>
                </c:pt>
                <c:pt idx="37">
                  <c:v>4.3250000000000002</c:v>
                </c:pt>
                <c:pt idx="38">
                  <c:v>4.3570000000000002</c:v>
                </c:pt>
                <c:pt idx="39">
                  <c:v>4.391</c:v>
                </c:pt>
                <c:pt idx="40">
                  <c:v>4.3979999999999997</c:v>
                </c:pt>
                <c:pt idx="41">
                  <c:v>4.407</c:v>
                </c:pt>
                <c:pt idx="42">
                  <c:v>4.4119999999999999</c:v>
                </c:pt>
                <c:pt idx="43">
                  <c:v>4.4119999999999999</c:v>
                </c:pt>
                <c:pt idx="44">
                  <c:v>4.4119999999999999</c:v>
                </c:pt>
                <c:pt idx="45">
                  <c:v>4.4119999999999999</c:v>
                </c:pt>
                <c:pt idx="46">
                  <c:v>4.4119999999999999</c:v>
                </c:pt>
                <c:pt idx="47">
                  <c:v>4.3280000000000003</c:v>
                </c:pt>
                <c:pt idx="48">
                  <c:v>4.2270000000000003</c:v>
                </c:pt>
                <c:pt idx="49">
                  <c:v>4.1459999999999999</c:v>
                </c:pt>
                <c:pt idx="50">
                  <c:v>4.1660000000000004</c:v>
                </c:pt>
                <c:pt idx="51">
                  <c:v>4.1790000000000003</c:v>
                </c:pt>
                <c:pt idx="52">
                  <c:v>4.1840000000000002</c:v>
                </c:pt>
                <c:pt idx="53">
                  <c:v>4.1840000000000002</c:v>
                </c:pt>
                <c:pt idx="54">
                  <c:v>4.181</c:v>
                </c:pt>
                <c:pt idx="55">
                  <c:v>4.1769999999999996</c:v>
                </c:pt>
                <c:pt idx="56">
                  <c:v>4.1760000000000002</c:v>
                </c:pt>
                <c:pt idx="57">
                  <c:v>4.1859999999999999</c:v>
                </c:pt>
                <c:pt idx="58">
                  <c:v>4.2110000000000003</c:v>
                </c:pt>
                <c:pt idx="59">
                  <c:v>4.2370000000000001</c:v>
                </c:pt>
                <c:pt idx="60">
                  <c:v>4.2489999999999997</c:v>
                </c:pt>
                <c:pt idx="61">
                  <c:v>4.242</c:v>
                </c:pt>
                <c:pt idx="62">
                  <c:v>4.234</c:v>
                </c:pt>
                <c:pt idx="63">
                  <c:v>4.2370000000000001</c:v>
                </c:pt>
                <c:pt idx="64">
                  <c:v>4.242</c:v>
                </c:pt>
                <c:pt idx="65">
                  <c:v>4.2519999999999998</c:v>
                </c:pt>
                <c:pt idx="66">
                  <c:v>4.2649999999999997</c:v>
                </c:pt>
                <c:pt idx="67">
                  <c:v>4.2969999999999997</c:v>
                </c:pt>
                <c:pt idx="68">
                  <c:v>4.351</c:v>
                </c:pt>
                <c:pt idx="69">
                  <c:v>4.4160000000000004</c:v>
                </c:pt>
                <c:pt idx="70">
                  <c:v>4.4509999999999996</c:v>
                </c:pt>
                <c:pt idx="71">
                  <c:v>4.4370000000000003</c:v>
                </c:pt>
                <c:pt idx="72">
                  <c:v>4.3929999999999998</c:v>
                </c:pt>
                <c:pt idx="73">
                  <c:v>4.3470000000000004</c:v>
                </c:pt>
                <c:pt idx="74">
                  <c:v>4.3</c:v>
                </c:pt>
                <c:pt idx="75">
                  <c:v>4.2530000000000001</c:v>
                </c:pt>
                <c:pt idx="76">
                  <c:v>4.21</c:v>
                </c:pt>
                <c:pt idx="77">
                  <c:v>4.173</c:v>
                </c:pt>
                <c:pt idx="78">
                  <c:v>4.1539999999999999</c:v>
                </c:pt>
                <c:pt idx="79">
                  <c:v>4.1669999999999998</c:v>
                </c:pt>
                <c:pt idx="80">
                  <c:v>4.1989999999999998</c:v>
                </c:pt>
                <c:pt idx="81">
                  <c:v>4.2320000000000002</c:v>
                </c:pt>
                <c:pt idx="82">
                  <c:v>4.2649999999999997</c:v>
                </c:pt>
                <c:pt idx="83">
                  <c:v>4.2969999999999997</c:v>
                </c:pt>
                <c:pt idx="84">
                  <c:v>4.3120000000000003</c:v>
                </c:pt>
                <c:pt idx="85">
                  <c:v>4.3129999999999997</c:v>
                </c:pt>
                <c:pt idx="86">
                  <c:v>4.3159999999999998</c:v>
                </c:pt>
                <c:pt idx="87">
                  <c:v>4.3220000000000001</c:v>
                </c:pt>
                <c:pt idx="88">
                  <c:v>4.33</c:v>
                </c:pt>
                <c:pt idx="89">
                  <c:v>4.34</c:v>
                </c:pt>
                <c:pt idx="90">
                  <c:v>4.3529999999999998</c:v>
                </c:pt>
                <c:pt idx="91">
                  <c:v>4.3049999999999997</c:v>
                </c:pt>
                <c:pt idx="92">
                  <c:v>4.2430000000000003</c:v>
                </c:pt>
                <c:pt idx="93">
                  <c:v>4.2039999999999997</c:v>
                </c:pt>
                <c:pt idx="94">
                  <c:v>4.1820000000000004</c:v>
                </c:pt>
                <c:pt idx="95">
                  <c:v>4.173</c:v>
                </c:pt>
                <c:pt idx="96">
                  <c:v>4.1719999999999997</c:v>
                </c:pt>
                <c:pt idx="97">
                  <c:v>4.1740000000000004</c:v>
                </c:pt>
                <c:pt idx="98">
                  <c:v>4.1760000000000002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33AE-4AC9-9FAC-52EC35E38BEA}"/>
            </c:ext>
          </c:extLst>
        </c:ser>
        <c:ser>
          <c:idx val="18"/>
          <c:order val="18"/>
          <c:tx>
            <c:v>band 18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Data'!$S$1:$S$99</c:f>
              <c:numCache>
                <c:formatCode>General</c:formatCode>
                <c:ptCount val="99"/>
                <c:pt idx="0">
                  <c:v>4.4539999999999997</c:v>
                </c:pt>
                <c:pt idx="1">
                  <c:v>4.4539999999999997</c:v>
                </c:pt>
                <c:pt idx="2">
                  <c:v>4.4459999999999997</c:v>
                </c:pt>
                <c:pt idx="3">
                  <c:v>4.4459999999999997</c:v>
                </c:pt>
                <c:pt idx="4">
                  <c:v>4.4379999999999997</c:v>
                </c:pt>
                <c:pt idx="5">
                  <c:v>4.4139999999999997</c:v>
                </c:pt>
                <c:pt idx="6">
                  <c:v>4.3739999999999997</c:v>
                </c:pt>
                <c:pt idx="7">
                  <c:v>4.327</c:v>
                </c:pt>
                <c:pt idx="8">
                  <c:v>4.2850000000000001</c:v>
                </c:pt>
                <c:pt idx="9">
                  <c:v>4.3630000000000004</c:v>
                </c:pt>
                <c:pt idx="10">
                  <c:v>4.4429999999999996</c:v>
                </c:pt>
                <c:pt idx="11">
                  <c:v>4.4160000000000004</c:v>
                </c:pt>
                <c:pt idx="12">
                  <c:v>4.4569999999999999</c:v>
                </c:pt>
                <c:pt idx="13">
                  <c:v>4.4569999999999999</c:v>
                </c:pt>
                <c:pt idx="14">
                  <c:v>4.4569999999999999</c:v>
                </c:pt>
                <c:pt idx="15">
                  <c:v>4.4569999999999999</c:v>
                </c:pt>
                <c:pt idx="16">
                  <c:v>4.4569999999999999</c:v>
                </c:pt>
                <c:pt idx="17">
                  <c:v>4.4569999999999999</c:v>
                </c:pt>
                <c:pt idx="18">
                  <c:v>4.4569999999999999</c:v>
                </c:pt>
                <c:pt idx="19">
                  <c:v>4.4210000000000003</c:v>
                </c:pt>
                <c:pt idx="20">
                  <c:v>4.3620000000000001</c:v>
                </c:pt>
                <c:pt idx="21">
                  <c:v>4.3049999999999997</c:v>
                </c:pt>
                <c:pt idx="22">
                  <c:v>4.2510000000000003</c:v>
                </c:pt>
                <c:pt idx="23">
                  <c:v>4.202</c:v>
                </c:pt>
                <c:pt idx="24">
                  <c:v>4.2430000000000003</c:v>
                </c:pt>
                <c:pt idx="25">
                  <c:v>4.2450000000000001</c:v>
                </c:pt>
                <c:pt idx="26">
                  <c:v>4.242</c:v>
                </c:pt>
                <c:pt idx="27">
                  <c:v>4.24</c:v>
                </c:pt>
                <c:pt idx="28">
                  <c:v>4.24</c:v>
                </c:pt>
                <c:pt idx="29">
                  <c:v>4.2359999999999998</c:v>
                </c:pt>
                <c:pt idx="30">
                  <c:v>4.2300000000000004</c:v>
                </c:pt>
                <c:pt idx="31">
                  <c:v>4.2300000000000004</c:v>
                </c:pt>
                <c:pt idx="32">
                  <c:v>4.25</c:v>
                </c:pt>
                <c:pt idx="33">
                  <c:v>4.2969999999999997</c:v>
                </c:pt>
                <c:pt idx="34">
                  <c:v>4.3680000000000003</c:v>
                </c:pt>
                <c:pt idx="35">
                  <c:v>4.4000000000000004</c:v>
                </c:pt>
                <c:pt idx="36">
                  <c:v>4.3929999999999998</c:v>
                </c:pt>
                <c:pt idx="37">
                  <c:v>4.3890000000000002</c:v>
                </c:pt>
                <c:pt idx="38">
                  <c:v>4.3879999999999999</c:v>
                </c:pt>
                <c:pt idx="39">
                  <c:v>4.391</c:v>
                </c:pt>
                <c:pt idx="40">
                  <c:v>4.4240000000000004</c:v>
                </c:pt>
                <c:pt idx="41">
                  <c:v>4.4509999999999996</c:v>
                </c:pt>
                <c:pt idx="42">
                  <c:v>4.4539999999999997</c:v>
                </c:pt>
                <c:pt idx="43">
                  <c:v>4.4539999999999997</c:v>
                </c:pt>
                <c:pt idx="44">
                  <c:v>4.4539999999999997</c:v>
                </c:pt>
                <c:pt idx="45">
                  <c:v>4.4539999999999997</c:v>
                </c:pt>
                <c:pt idx="46">
                  <c:v>4.4219999999999997</c:v>
                </c:pt>
                <c:pt idx="47">
                  <c:v>4.4119999999999999</c:v>
                </c:pt>
                <c:pt idx="48">
                  <c:v>4.4119999999999999</c:v>
                </c:pt>
                <c:pt idx="49">
                  <c:v>4.4119999999999999</c:v>
                </c:pt>
                <c:pt idx="50">
                  <c:v>4.4119999999999999</c:v>
                </c:pt>
                <c:pt idx="51">
                  <c:v>4.3890000000000002</c:v>
                </c:pt>
                <c:pt idx="52">
                  <c:v>4.3490000000000002</c:v>
                </c:pt>
                <c:pt idx="53">
                  <c:v>4.3179999999999996</c:v>
                </c:pt>
                <c:pt idx="54">
                  <c:v>4.2949999999999999</c:v>
                </c:pt>
                <c:pt idx="55">
                  <c:v>4.282</c:v>
                </c:pt>
                <c:pt idx="56">
                  <c:v>4.2770000000000001</c:v>
                </c:pt>
                <c:pt idx="57">
                  <c:v>4.2839999999999998</c:v>
                </c:pt>
                <c:pt idx="58">
                  <c:v>4.2930000000000001</c:v>
                </c:pt>
                <c:pt idx="59">
                  <c:v>4.29</c:v>
                </c:pt>
                <c:pt idx="60">
                  <c:v>4.2770000000000001</c:v>
                </c:pt>
                <c:pt idx="61">
                  <c:v>4.2590000000000003</c:v>
                </c:pt>
                <c:pt idx="62">
                  <c:v>4.2430000000000003</c:v>
                </c:pt>
                <c:pt idx="63">
                  <c:v>4.2720000000000002</c:v>
                </c:pt>
                <c:pt idx="64">
                  <c:v>4.282</c:v>
                </c:pt>
                <c:pt idx="65">
                  <c:v>4.2649999999999997</c:v>
                </c:pt>
                <c:pt idx="66">
                  <c:v>4.3280000000000003</c:v>
                </c:pt>
                <c:pt idx="67">
                  <c:v>4.3840000000000003</c:v>
                </c:pt>
                <c:pt idx="68">
                  <c:v>4.4279999999999999</c:v>
                </c:pt>
                <c:pt idx="69">
                  <c:v>4.4560000000000004</c:v>
                </c:pt>
                <c:pt idx="70">
                  <c:v>4.4649999999999999</c:v>
                </c:pt>
                <c:pt idx="71">
                  <c:v>4.4560000000000004</c:v>
                </c:pt>
                <c:pt idx="72">
                  <c:v>4.4329999999999998</c:v>
                </c:pt>
                <c:pt idx="73">
                  <c:v>4.4029999999999996</c:v>
                </c:pt>
                <c:pt idx="74">
                  <c:v>4.38</c:v>
                </c:pt>
                <c:pt idx="75">
                  <c:v>4.3730000000000002</c:v>
                </c:pt>
                <c:pt idx="76">
                  <c:v>4.3849999999999998</c:v>
                </c:pt>
                <c:pt idx="77">
                  <c:v>4.4059999999999997</c:v>
                </c:pt>
                <c:pt idx="78">
                  <c:v>4.4279999999999999</c:v>
                </c:pt>
                <c:pt idx="79">
                  <c:v>4.4450000000000003</c:v>
                </c:pt>
                <c:pt idx="80">
                  <c:v>4.4560000000000004</c:v>
                </c:pt>
                <c:pt idx="81">
                  <c:v>4.4630000000000001</c:v>
                </c:pt>
                <c:pt idx="82">
                  <c:v>4.4669999999999996</c:v>
                </c:pt>
                <c:pt idx="83">
                  <c:v>4.4459999999999997</c:v>
                </c:pt>
                <c:pt idx="84">
                  <c:v>4.4290000000000003</c:v>
                </c:pt>
                <c:pt idx="85">
                  <c:v>4.4269999999999996</c:v>
                </c:pt>
                <c:pt idx="86">
                  <c:v>4.4240000000000004</c:v>
                </c:pt>
                <c:pt idx="87">
                  <c:v>4.4219999999999997</c:v>
                </c:pt>
                <c:pt idx="88">
                  <c:v>4.4260000000000002</c:v>
                </c:pt>
                <c:pt idx="89">
                  <c:v>4.4379999999999997</c:v>
                </c:pt>
                <c:pt idx="90">
                  <c:v>4.3929999999999998</c:v>
                </c:pt>
                <c:pt idx="91">
                  <c:v>4.367</c:v>
                </c:pt>
                <c:pt idx="92">
                  <c:v>4.3819999999999997</c:v>
                </c:pt>
                <c:pt idx="93">
                  <c:v>4.3970000000000002</c:v>
                </c:pt>
                <c:pt idx="94">
                  <c:v>4.3520000000000003</c:v>
                </c:pt>
                <c:pt idx="95">
                  <c:v>4.3170000000000002</c:v>
                </c:pt>
                <c:pt idx="96">
                  <c:v>4.2939999999999996</c:v>
                </c:pt>
                <c:pt idx="97">
                  <c:v>4.2809999999999997</c:v>
                </c:pt>
                <c:pt idx="98">
                  <c:v>4.2770000000000001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33AE-4AC9-9FAC-52EC35E38BEA}"/>
            </c:ext>
          </c:extLst>
        </c:ser>
        <c:ser>
          <c:idx val="19"/>
          <c:order val="19"/>
          <c:tx>
            <c:v>band 19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Data'!$T$1:$T$99</c:f>
              <c:numCache>
                <c:formatCode>General</c:formatCode>
                <c:ptCount val="99"/>
                <c:pt idx="0">
                  <c:v>4.4569999999999999</c:v>
                </c:pt>
                <c:pt idx="1">
                  <c:v>4.4539999999999997</c:v>
                </c:pt>
                <c:pt idx="2">
                  <c:v>4.4530000000000003</c:v>
                </c:pt>
                <c:pt idx="3">
                  <c:v>4.4489999999999998</c:v>
                </c:pt>
                <c:pt idx="4">
                  <c:v>4.4560000000000004</c:v>
                </c:pt>
                <c:pt idx="5">
                  <c:v>4.4569999999999999</c:v>
                </c:pt>
                <c:pt idx="6">
                  <c:v>4.4569999999999999</c:v>
                </c:pt>
                <c:pt idx="7">
                  <c:v>4.4569999999999999</c:v>
                </c:pt>
                <c:pt idx="8">
                  <c:v>4.4569999999999999</c:v>
                </c:pt>
                <c:pt idx="9">
                  <c:v>4.4569999999999999</c:v>
                </c:pt>
                <c:pt idx="10">
                  <c:v>4.4569999999999999</c:v>
                </c:pt>
                <c:pt idx="11">
                  <c:v>4.4569999999999999</c:v>
                </c:pt>
                <c:pt idx="12">
                  <c:v>4.5030000000000001</c:v>
                </c:pt>
                <c:pt idx="13">
                  <c:v>4.6109999999999998</c:v>
                </c:pt>
                <c:pt idx="14">
                  <c:v>4.6509999999999998</c:v>
                </c:pt>
                <c:pt idx="15">
                  <c:v>4.6319999999999997</c:v>
                </c:pt>
                <c:pt idx="16">
                  <c:v>4.59</c:v>
                </c:pt>
                <c:pt idx="17">
                  <c:v>4.5369999999999999</c:v>
                </c:pt>
                <c:pt idx="18">
                  <c:v>4.4800000000000004</c:v>
                </c:pt>
                <c:pt idx="19">
                  <c:v>4.4260000000000002</c:v>
                </c:pt>
                <c:pt idx="20">
                  <c:v>4.3630000000000004</c:v>
                </c:pt>
                <c:pt idx="21">
                  <c:v>4.3330000000000002</c:v>
                </c:pt>
                <c:pt idx="22">
                  <c:v>4.298</c:v>
                </c:pt>
                <c:pt idx="23">
                  <c:v>4.2690000000000001</c:v>
                </c:pt>
                <c:pt idx="24">
                  <c:v>4.2530000000000001</c:v>
                </c:pt>
                <c:pt idx="25">
                  <c:v>4.3019999999999996</c:v>
                </c:pt>
                <c:pt idx="26">
                  <c:v>4.359</c:v>
                </c:pt>
                <c:pt idx="27">
                  <c:v>4.4119999999999999</c:v>
                </c:pt>
                <c:pt idx="28">
                  <c:v>4.4409999999999998</c:v>
                </c:pt>
                <c:pt idx="29">
                  <c:v>4.4400000000000004</c:v>
                </c:pt>
                <c:pt idx="30">
                  <c:v>4.4359999999999999</c:v>
                </c:pt>
                <c:pt idx="31">
                  <c:v>4.431</c:v>
                </c:pt>
                <c:pt idx="32">
                  <c:v>4.4240000000000004</c:v>
                </c:pt>
                <c:pt idx="33">
                  <c:v>4.4160000000000004</c:v>
                </c:pt>
                <c:pt idx="34">
                  <c:v>4.4080000000000004</c:v>
                </c:pt>
                <c:pt idx="35">
                  <c:v>4.4539999999999997</c:v>
                </c:pt>
                <c:pt idx="36">
                  <c:v>4.4539999999999997</c:v>
                </c:pt>
                <c:pt idx="37">
                  <c:v>4.4539999999999997</c:v>
                </c:pt>
                <c:pt idx="38">
                  <c:v>4.4539999999999997</c:v>
                </c:pt>
                <c:pt idx="39">
                  <c:v>4.4539999999999997</c:v>
                </c:pt>
                <c:pt idx="40">
                  <c:v>4.4539999999999997</c:v>
                </c:pt>
                <c:pt idx="41">
                  <c:v>4.4539999999999997</c:v>
                </c:pt>
                <c:pt idx="42">
                  <c:v>4.4569999999999999</c:v>
                </c:pt>
                <c:pt idx="43">
                  <c:v>4.4569999999999999</c:v>
                </c:pt>
                <c:pt idx="44">
                  <c:v>4.4569999999999999</c:v>
                </c:pt>
                <c:pt idx="45">
                  <c:v>4.4550000000000001</c:v>
                </c:pt>
                <c:pt idx="46">
                  <c:v>4.45</c:v>
                </c:pt>
                <c:pt idx="47">
                  <c:v>4.4450000000000003</c:v>
                </c:pt>
                <c:pt idx="48">
                  <c:v>4.4409999999999998</c:v>
                </c:pt>
                <c:pt idx="49">
                  <c:v>4.4390000000000001</c:v>
                </c:pt>
                <c:pt idx="50">
                  <c:v>4.4359999999999999</c:v>
                </c:pt>
                <c:pt idx="51">
                  <c:v>4.4119999999999999</c:v>
                </c:pt>
                <c:pt idx="52">
                  <c:v>4.4119999999999999</c:v>
                </c:pt>
                <c:pt idx="53">
                  <c:v>4.4119999999999999</c:v>
                </c:pt>
                <c:pt idx="54">
                  <c:v>4.4119999999999999</c:v>
                </c:pt>
                <c:pt idx="55">
                  <c:v>4.4119999999999999</c:v>
                </c:pt>
                <c:pt idx="56">
                  <c:v>4.4119999999999999</c:v>
                </c:pt>
                <c:pt idx="57">
                  <c:v>4.4160000000000004</c:v>
                </c:pt>
                <c:pt idx="58">
                  <c:v>4.43</c:v>
                </c:pt>
                <c:pt idx="59">
                  <c:v>4.4290000000000003</c:v>
                </c:pt>
                <c:pt idx="60">
                  <c:v>4.4050000000000002</c:v>
                </c:pt>
                <c:pt idx="61">
                  <c:v>4.3769999999999998</c:v>
                </c:pt>
                <c:pt idx="62">
                  <c:v>4.3470000000000004</c:v>
                </c:pt>
                <c:pt idx="63">
                  <c:v>4.3150000000000004</c:v>
                </c:pt>
                <c:pt idx="64">
                  <c:v>4.3460000000000001</c:v>
                </c:pt>
                <c:pt idx="65">
                  <c:v>4.4020000000000001</c:v>
                </c:pt>
                <c:pt idx="66">
                  <c:v>4.4340000000000002</c:v>
                </c:pt>
                <c:pt idx="67">
                  <c:v>4.452</c:v>
                </c:pt>
                <c:pt idx="68">
                  <c:v>4.46</c:v>
                </c:pt>
                <c:pt idx="69">
                  <c:v>4.4580000000000002</c:v>
                </c:pt>
                <c:pt idx="70">
                  <c:v>4.4649999999999999</c:v>
                </c:pt>
                <c:pt idx="71">
                  <c:v>4.4569999999999999</c:v>
                </c:pt>
                <c:pt idx="72">
                  <c:v>4.4740000000000002</c:v>
                </c:pt>
                <c:pt idx="73">
                  <c:v>4.5019999999999998</c:v>
                </c:pt>
                <c:pt idx="74">
                  <c:v>4.5410000000000004</c:v>
                </c:pt>
                <c:pt idx="75">
                  <c:v>4.5890000000000004</c:v>
                </c:pt>
                <c:pt idx="76">
                  <c:v>4.6449999999999996</c:v>
                </c:pt>
                <c:pt idx="77">
                  <c:v>4.7080000000000002</c:v>
                </c:pt>
                <c:pt idx="78">
                  <c:v>4.6760000000000002</c:v>
                </c:pt>
                <c:pt idx="79">
                  <c:v>4.6280000000000001</c:v>
                </c:pt>
                <c:pt idx="80">
                  <c:v>4.5759999999999996</c:v>
                </c:pt>
                <c:pt idx="81">
                  <c:v>4.5270000000000001</c:v>
                </c:pt>
                <c:pt idx="82">
                  <c:v>4.4820000000000002</c:v>
                </c:pt>
                <c:pt idx="83">
                  <c:v>4.4690000000000003</c:v>
                </c:pt>
                <c:pt idx="84">
                  <c:v>4.4690000000000003</c:v>
                </c:pt>
                <c:pt idx="85">
                  <c:v>4.4690000000000003</c:v>
                </c:pt>
                <c:pt idx="86">
                  <c:v>4.468</c:v>
                </c:pt>
                <c:pt idx="87">
                  <c:v>4.4669999999999996</c:v>
                </c:pt>
                <c:pt idx="88">
                  <c:v>4.4660000000000002</c:v>
                </c:pt>
                <c:pt idx="89">
                  <c:v>4.4630000000000001</c:v>
                </c:pt>
                <c:pt idx="90">
                  <c:v>4.46</c:v>
                </c:pt>
                <c:pt idx="91">
                  <c:v>4.4560000000000004</c:v>
                </c:pt>
                <c:pt idx="92">
                  <c:v>4.45</c:v>
                </c:pt>
                <c:pt idx="93">
                  <c:v>4.3979999999999997</c:v>
                </c:pt>
                <c:pt idx="94">
                  <c:v>4.415</c:v>
                </c:pt>
                <c:pt idx="95">
                  <c:v>4.4260000000000002</c:v>
                </c:pt>
                <c:pt idx="96">
                  <c:v>4.4180000000000001</c:v>
                </c:pt>
                <c:pt idx="97">
                  <c:v>4.4130000000000003</c:v>
                </c:pt>
                <c:pt idx="98">
                  <c:v>4.4119999999999999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33AE-4AC9-9FAC-52EC35E38BEA}"/>
            </c:ext>
          </c:extLst>
        </c:ser>
        <c:ser>
          <c:idx val="20"/>
          <c:order val="20"/>
          <c:tx>
            <c:v>band 20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Data'!$U$1:$U$99</c:f>
              <c:numCache>
                <c:formatCode>General</c:formatCode>
                <c:ptCount val="99"/>
                <c:pt idx="0">
                  <c:v>4.4630000000000001</c:v>
                </c:pt>
                <c:pt idx="1">
                  <c:v>4.4569999999999999</c:v>
                </c:pt>
                <c:pt idx="2">
                  <c:v>4.4569999999999999</c:v>
                </c:pt>
                <c:pt idx="3">
                  <c:v>4.4569999999999999</c:v>
                </c:pt>
                <c:pt idx="4">
                  <c:v>4.4569999999999999</c:v>
                </c:pt>
                <c:pt idx="5">
                  <c:v>4.4779999999999998</c:v>
                </c:pt>
                <c:pt idx="6">
                  <c:v>4.5149999999999997</c:v>
                </c:pt>
                <c:pt idx="7">
                  <c:v>4.5119999999999996</c:v>
                </c:pt>
                <c:pt idx="8">
                  <c:v>4.4889999999999999</c:v>
                </c:pt>
                <c:pt idx="9">
                  <c:v>4.468</c:v>
                </c:pt>
                <c:pt idx="10">
                  <c:v>4.5289999999999999</c:v>
                </c:pt>
                <c:pt idx="11">
                  <c:v>4.6660000000000004</c:v>
                </c:pt>
                <c:pt idx="12">
                  <c:v>4.6790000000000003</c:v>
                </c:pt>
                <c:pt idx="13">
                  <c:v>4.6879999999999997</c:v>
                </c:pt>
                <c:pt idx="14">
                  <c:v>4.6909999999999998</c:v>
                </c:pt>
                <c:pt idx="15">
                  <c:v>4.6909999999999998</c:v>
                </c:pt>
                <c:pt idx="16">
                  <c:v>4.6909999999999998</c:v>
                </c:pt>
                <c:pt idx="17">
                  <c:v>4.6360000000000001</c:v>
                </c:pt>
                <c:pt idx="18">
                  <c:v>4.532</c:v>
                </c:pt>
                <c:pt idx="19">
                  <c:v>4.4569999999999999</c:v>
                </c:pt>
                <c:pt idx="20">
                  <c:v>4.4569999999999999</c:v>
                </c:pt>
                <c:pt idx="21">
                  <c:v>4.4569999999999999</c:v>
                </c:pt>
                <c:pt idx="22">
                  <c:v>4.4569999999999999</c:v>
                </c:pt>
                <c:pt idx="23">
                  <c:v>4.4569999999999999</c:v>
                </c:pt>
                <c:pt idx="24">
                  <c:v>4.4569999999999999</c:v>
                </c:pt>
                <c:pt idx="25">
                  <c:v>4.4569999999999999</c:v>
                </c:pt>
                <c:pt idx="26">
                  <c:v>4.4569999999999999</c:v>
                </c:pt>
                <c:pt idx="27">
                  <c:v>4.452</c:v>
                </c:pt>
                <c:pt idx="28">
                  <c:v>4.4539999999999997</c:v>
                </c:pt>
                <c:pt idx="29">
                  <c:v>4.4539999999999997</c:v>
                </c:pt>
                <c:pt idx="30">
                  <c:v>4.4539999999999997</c:v>
                </c:pt>
                <c:pt idx="31">
                  <c:v>4.4539999999999997</c:v>
                </c:pt>
                <c:pt idx="32">
                  <c:v>4.4539999999999997</c:v>
                </c:pt>
                <c:pt idx="33">
                  <c:v>4.4539999999999997</c:v>
                </c:pt>
                <c:pt idx="34">
                  <c:v>4.4539999999999997</c:v>
                </c:pt>
                <c:pt idx="35">
                  <c:v>4.4539999999999997</c:v>
                </c:pt>
                <c:pt idx="36">
                  <c:v>4.4569999999999999</c:v>
                </c:pt>
                <c:pt idx="37">
                  <c:v>4.4569999999999999</c:v>
                </c:pt>
                <c:pt idx="38">
                  <c:v>4.4569999999999999</c:v>
                </c:pt>
                <c:pt idx="39">
                  <c:v>4.4569999999999999</c:v>
                </c:pt>
                <c:pt idx="40">
                  <c:v>4.4569999999999999</c:v>
                </c:pt>
                <c:pt idx="41">
                  <c:v>4.4569999999999999</c:v>
                </c:pt>
                <c:pt idx="42">
                  <c:v>4.4630000000000001</c:v>
                </c:pt>
                <c:pt idx="43">
                  <c:v>4.4619999999999997</c:v>
                </c:pt>
                <c:pt idx="44">
                  <c:v>4.4589999999999996</c:v>
                </c:pt>
                <c:pt idx="45">
                  <c:v>4.4550000000000001</c:v>
                </c:pt>
                <c:pt idx="46">
                  <c:v>4.45</c:v>
                </c:pt>
                <c:pt idx="47">
                  <c:v>4.4450000000000003</c:v>
                </c:pt>
                <c:pt idx="48">
                  <c:v>4.4409999999999998</c:v>
                </c:pt>
                <c:pt idx="49">
                  <c:v>4.4390000000000001</c:v>
                </c:pt>
                <c:pt idx="50">
                  <c:v>4.4429999999999996</c:v>
                </c:pt>
                <c:pt idx="51">
                  <c:v>4.4530000000000003</c:v>
                </c:pt>
                <c:pt idx="52">
                  <c:v>4.4539999999999997</c:v>
                </c:pt>
                <c:pt idx="53">
                  <c:v>4.4539999999999997</c:v>
                </c:pt>
                <c:pt idx="54">
                  <c:v>4.4539999999999997</c:v>
                </c:pt>
                <c:pt idx="55">
                  <c:v>4.4539999999999997</c:v>
                </c:pt>
                <c:pt idx="56">
                  <c:v>4.4539999999999997</c:v>
                </c:pt>
                <c:pt idx="57">
                  <c:v>4.4530000000000003</c:v>
                </c:pt>
                <c:pt idx="58">
                  <c:v>4.4470000000000001</c:v>
                </c:pt>
                <c:pt idx="59">
                  <c:v>4.4470000000000001</c:v>
                </c:pt>
                <c:pt idx="60">
                  <c:v>4.4539999999999997</c:v>
                </c:pt>
                <c:pt idx="61">
                  <c:v>4.4740000000000002</c:v>
                </c:pt>
                <c:pt idx="62">
                  <c:v>4.508</c:v>
                </c:pt>
                <c:pt idx="63">
                  <c:v>4.54</c:v>
                </c:pt>
                <c:pt idx="64">
                  <c:v>4.5359999999999996</c:v>
                </c:pt>
                <c:pt idx="65">
                  <c:v>4.5309999999999997</c:v>
                </c:pt>
                <c:pt idx="66">
                  <c:v>4.5359999999999996</c:v>
                </c:pt>
                <c:pt idx="67">
                  <c:v>4.55</c:v>
                </c:pt>
                <c:pt idx="68">
                  <c:v>4.5570000000000004</c:v>
                </c:pt>
                <c:pt idx="69">
                  <c:v>4.54</c:v>
                </c:pt>
                <c:pt idx="70">
                  <c:v>4.5049999999999999</c:v>
                </c:pt>
                <c:pt idx="71">
                  <c:v>4.5309999999999997</c:v>
                </c:pt>
                <c:pt idx="72">
                  <c:v>4.5679999999999996</c:v>
                </c:pt>
                <c:pt idx="73">
                  <c:v>4.6029999999999998</c:v>
                </c:pt>
                <c:pt idx="74">
                  <c:v>4.6349999999999998</c:v>
                </c:pt>
                <c:pt idx="75">
                  <c:v>4.6639999999999997</c:v>
                </c:pt>
                <c:pt idx="76">
                  <c:v>4.6890000000000001</c:v>
                </c:pt>
                <c:pt idx="77">
                  <c:v>4.7089999999999996</c:v>
                </c:pt>
                <c:pt idx="78">
                  <c:v>4.7119999999999997</c:v>
                </c:pt>
                <c:pt idx="79">
                  <c:v>4.6680000000000001</c:v>
                </c:pt>
                <c:pt idx="80">
                  <c:v>4.6340000000000003</c:v>
                </c:pt>
                <c:pt idx="81">
                  <c:v>4.6050000000000004</c:v>
                </c:pt>
                <c:pt idx="82">
                  <c:v>4.5830000000000002</c:v>
                </c:pt>
                <c:pt idx="83">
                  <c:v>4.569</c:v>
                </c:pt>
                <c:pt idx="84">
                  <c:v>4.5640000000000001</c:v>
                </c:pt>
                <c:pt idx="85">
                  <c:v>4.5629999999999997</c:v>
                </c:pt>
                <c:pt idx="86">
                  <c:v>4.5599999999999996</c:v>
                </c:pt>
                <c:pt idx="87">
                  <c:v>4.5549999999999997</c:v>
                </c:pt>
                <c:pt idx="88">
                  <c:v>4.548</c:v>
                </c:pt>
                <c:pt idx="89">
                  <c:v>4.5209999999999999</c:v>
                </c:pt>
                <c:pt idx="90">
                  <c:v>4.4640000000000004</c:v>
                </c:pt>
                <c:pt idx="91">
                  <c:v>4.4870000000000001</c:v>
                </c:pt>
                <c:pt idx="92">
                  <c:v>4.4509999999999996</c:v>
                </c:pt>
                <c:pt idx="93">
                  <c:v>4.4429999999999996</c:v>
                </c:pt>
                <c:pt idx="94">
                  <c:v>4.4340000000000002</c:v>
                </c:pt>
                <c:pt idx="95">
                  <c:v>4.43</c:v>
                </c:pt>
                <c:pt idx="96">
                  <c:v>4.4429999999999996</c:v>
                </c:pt>
                <c:pt idx="97">
                  <c:v>4.452</c:v>
                </c:pt>
                <c:pt idx="98">
                  <c:v>4.4539999999999997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33AE-4AC9-9FAC-52EC35E38BEA}"/>
            </c:ext>
          </c:extLst>
        </c:ser>
        <c:ser>
          <c:idx val="21"/>
          <c:order val="21"/>
          <c:tx>
            <c:v>band 21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Data'!$V$1:$V$99</c:f>
              <c:numCache>
                <c:formatCode>General</c:formatCode>
                <c:ptCount val="99"/>
                <c:pt idx="0">
                  <c:v>4.4630000000000001</c:v>
                </c:pt>
                <c:pt idx="1">
                  <c:v>4.4690000000000003</c:v>
                </c:pt>
                <c:pt idx="2">
                  <c:v>4.4889999999999999</c:v>
                </c:pt>
                <c:pt idx="3">
                  <c:v>4.5190000000000001</c:v>
                </c:pt>
                <c:pt idx="4">
                  <c:v>4.5579999999999998</c:v>
                </c:pt>
                <c:pt idx="5">
                  <c:v>4.593</c:v>
                </c:pt>
                <c:pt idx="6">
                  <c:v>4.5430000000000001</c:v>
                </c:pt>
                <c:pt idx="7">
                  <c:v>4.5679999999999996</c:v>
                </c:pt>
                <c:pt idx="8">
                  <c:v>4.6340000000000003</c:v>
                </c:pt>
                <c:pt idx="9">
                  <c:v>4.6440000000000001</c:v>
                </c:pt>
                <c:pt idx="10">
                  <c:v>4.6520000000000001</c:v>
                </c:pt>
                <c:pt idx="11">
                  <c:v>4.6920000000000002</c:v>
                </c:pt>
                <c:pt idx="12">
                  <c:v>4.7249999999999996</c:v>
                </c:pt>
                <c:pt idx="13">
                  <c:v>4.7</c:v>
                </c:pt>
                <c:pt idx="14">
                  <c:v>4.6909999999999998</c:v>
                </c:pt>
                <c:pt idx="15">
                  <c:v>4.694</c:v>
                </c:pt>
                <c:pt idx="16">
                  <c:v>4.7030000000000003</c:v>
                </c:pt>
                <c:pt idx="17">
                  <c:v>4.6909999999999998</c:v>
                </c:pt>
                <c:pt idx="18">
                  <c:v>4.6890000000000001</c:v>
                </c:pt>
                <c:pt idx="19">
                  <c:v>4.6859999999999999</c:v>
                </c:pt>
                <c:pt idx="20">
                  <c:v>4.68</c:v>
                </c:pt>
                <c:pt idx="21">
                  <c:v>4.6459999999999999</c:v>
                </c:pt>
                <c:pt idx="22">
                  <c:v>4.6139999999999999</c:v>
                </c:pt>
                <c:pt idx="23">
                  <c:v>4.601</c:v>
                </c:pt>
                <c:pt idx="24">
                  <c:v>4.5739999999999998</c:v>
                </c:pt>
                <c:pt idx="25">
                  <c:v>4.5250000000000004</c:v>
                </c:pt>
                <c:pt idx="26">
                  <c:v>4.4820000000000002</c:v>
                </c:pt>
                <c:pt idx="27">
                  <c:v>4.4569999999999999</c:v>
                </c:pt>
                <c:pt idx="28">
                  <c:v>4.4569999999999999</c:v>
                </c:pt>
                <c:pt idx="29">
                  <c:v>4.4569999999999999</c:v>
                </c:pt>
                <c:pt idx="30">
                  <c:v>4.4569999999999999</c:v>
                </c:pt>
                <c:pt idx="31">
                  <c:v>4.4569999999999999</c:v>
                </c:pt>
                <c:pt idx="32">
                  <c:v>4.4569999999999999</c:v>
                </c:pt>
                <c:pt idx="33">
                  <c:v>4.4569999999999999</c:v>
                </c:pt>
                <c:pt idx="34">
                  <c:v>4.4569999999999999</c:v>
                </c:pt>
                <c:pt idx="35">
                  <c:v>4.4569999999999999</c:v>
                </c:pt>
                <c:pt idx="36">
                  <c:v>4.5460000000000003</c:v>
                </c:pt>
                <c:pt idx="37">
                  <c:v>4.5659999999999998</c:v>
                </c:pt>
                <c:pt idx="38">
                  <c:v>4.54</c:v>
                </c:pt>
                <c:pt idx="39">
                  <c:v>4.5140000000000002</c:v>
                </c:pt>
                <c:pt idx="40">
                  <c:v>4.4909999999999997</c:v>
                </c:pt>
                <c:pt idx="41">
                  <c:v>4.4710000000000001</c:v>
                </c:pt>
                <c:pt idx="42">
                  <c:v>4.4630000000000001</c:v>
                </c:pt>
                <c:pt idx="43">
                  <c:v>4.4619999999999997</c:v>
                </c:pt>
                <c:pt idx="44">
                  <c:v>4.4589999999999996</c:v>
                </c:pt>
                <c:pt idx="45">
                  <c:v>4.4569999999999999</c:v>
                </c:pt>
                <c:pt idx="46">
                  <c:v>4.4539999999999997</c:v>
                </c:pt>
                <c:pt idx="47">
                  <c:v>4.4539999999999997</c:v>
                </c:pt>
                <c:pt idx="48">
                  <c:v>4.4539999999999997</c:v>
                </c:pt>
                <c:pt idx="49">
                  <c:v>4.4539999999999997</c:v>
                </c:pt>
                <c:pt idx="50">
                  <c:v>4.4429999999999996</c:v>
                </c:pt>
                <c:pt idx="51">
                  <c:v>4.4530000000000003</c:v>
                </c:pt>
                <c:pt idx="52">
                  <c:v>4.4569999999999999</c:v>
                </c:pt>
                <c:pt idx="53">
                  <c:v>4.4569999999999999</c:v>
                </c:pt>
                <c:pt idx="54">
                  <c:v>4.4569999999999999</c:v>
                </c:pt>
                <c:pt idx="55">
                  <c:v>4.4569999999999999</c:v>
                </c:pt>
                <c:pt idx="56">
                  <c:v>4.4569999999999999</c:v>
                </c:pt>
                <c:pt idx="57">
                  <c:v>4.4550000000000001</c:v>
                </c:pt>
                <c:pt idx="58">
                  <c:v>4.4489999999999998</c:v>
                </c:pt>
                <c:pt idx="59">
                  <c:v>4.4550000000000001</c:v>
                </c:pt>
                <c:pt idx="60">
                  <c:v>4.484</c:v>
                </c:pt>
                <c:pt idx="61">
                  <c:v>4.5110000000000001</c:v>
                </c:pt>
                <c:pt idx="62">
                  <c:v>4.5309999999999997</c:v>
                </c:pt>
                <c:pt idx="63">
                  <c:v>4.5590000000000002</c:v>
                </c:pt>
                <c:pt idx="64">
                  <c:v>4.6379999999999999</c:v>
                </c:pt>
                <c:pt idx="65">
                  <c:v>4.72</c:v>
                </c:pt>
                <c:pt idx="66">
                  <c:v>4.7480000000000002</c:v>
                </c:pt>
                <c:pt idx="67">
                  <c:v>4.7720000000000002</c:v>
                </c:pt>
                <c:pt idx="68">
                  <c:v>4.7069999999999999</c:v>
                </c:pt>
                <c:pt idx="69">
                  <c:v>4.6280000000000001</c:v>
                </c:pt>
                <c:pt idx="70">
                  <c:v>4.5919999999999996</c:v>
                </c:pt>
                <c:pt idx="71">
                  <c:v>4.6100000000000003</c:v>
                </c:pt>
                <c:pt idx="72">
                  <c:v>4.6520000000000001</c:v>
                </c:pt>
                <c:pt idx="73">
                  <c:v>4.6989999999999998</c:v>
                </c:pt>
                <c:pt idx="74">
                  <c:v>4.7320000000000002</c:v>
                </c:pt>
                <c:pt idx="75">
                  <c:v>4.742</c:v>
                </c:pt>
                <c:pt idx="76">
                  <c:v>4.7350000000000003</c:v>
                </c:pt>
                <c:pt idx="77">
                  <c:v>4.7110000000000003</c:v>
                </c:pt>
                <c:pt idx="78">
                  <c:v>4.726</c:v>
                </c:pt>
                <c:pt idx="79">
                  <c:v>4.7389999999999999</c:v>
                </c:pt>
                <c:pt idx="80">
                  <c:v>4.7489999999999997</c:v>
                </c:pt>
                <c:pt idx="81">
                  <c:v>4.758</c:v>
                </c:pt>
                <c:pt idx="82">
                  <c:v>4.7649999999999997</c:v>
                </c:pt>
                <c:pt idx="83">
                  <c:v>4.7690000000000001</c:v>
                </c:pt>
                <c:pt idx="84">
                  <c:v>4.7709999999999999</c:v>
                </c:pt>
                <c:pt idx="85">
                  <c:v>4.7670000000000003</c:v>
                </c:pt>
                <c:pt idx="86">
                  <c:v>4.7560000000000002</c:v>
                </c:pt>
                <c:pt idx="87">
                  <c:v>4.7389999999999999</c:v>
                </c:pt>
                <c:pt idx="88">
                  <c:v>4.6660000000000004</c:v>
                </c:pt>
                <c:pt idx="89">
                  <c:v>4.54</c:v>
                </c:pt>
                <c:pt idx="90">
                  <c:v>4.53</c:v>
                </c:pt>
                <c:pt idx="91">
                  <c:v>4.51</c:v>
                </c:pt>
                <c:pt idx="92">
                  <c:v>4.5060000000000002</c:v>
                </c:pt>
                <c:pt idx="93">
                  <c:v>4.4939999999999998</c:v>
                </c:pt>
                <c:pt idx="94">
                  <c:v>4.4820000000000002</c:v>
                </c:pt>
                <c:pt idx="95">
                  <c:v>4.4720000000000004</c:v>
                </c:pt>
                <c:pt idx="96">
                  <c:v>4.4630000000000001</c:v>
                </c:pt>
                <c:pt idx="97">
                  <c:v>4.4580000000000002</c:v>
                </c:pt>
                <c:pt idx="98">
                  <c:v>4.4569999999999999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5-33AE-4AC9-9FAC-52EC35E38BEA}"/>
            </c:ext>
          </c:extLst>
        </c:ser>
        <c:ser>
          <c:idx val="22"/>
          <c:order val="22"/>
          <c:tx>
            <c:v>band 22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Data'!$W$1:$W$99</c:f>
              <c:numCache>
                <c:formatCode>General</c:formatCode>
                <c:ptCount val="99"/>
                <c:pt idx="0">
                  <c:v>4.6580000000000004</c:v>
                </c:pt>
                <c:pt idx="1">
                  <c:v>4.6900000000000004</c:v>
                </c:pt>
                <c:pt idx="2">
                  <c:v>4.7610000000000001</c:v>
                </c:pt>
                <c:pt idx="3">
                  <c:v>4.7309999999999999</c:v>
                </c:pt>
                <c:pt idx="4">
                  <c:v>4.6630000000000003</c:v>
                </c:pt>
                <c:pt idx="5">
                  <c:v>4.6029999999999998</c:v>
                </c:pt>
                <c:pt idx="6">
                  <c:v>4.6500000000000004</c:v>
                </c:pt>
                <c:pt idx="7">
                  <c:v>4.6779999999999999</c:v>
                </c:pt>
                <c:pt idx="8">
                  <c:v>4.6500000000000004</c:v>
                </c:pt>
                <c:pt idx="9">
                  <c:v>4.7060000000000004</c:v>
                </c:pt>
                <c:pt idx="10">
                  <c:v>4.7539999999999996</c:v>
                </c:pt>
                <c:pt idx="11">
                  <c:v>4.7670000000000003</c:v>
                </c:pt>
                <c:pt idx="12">
                  <c:v>4.7569999999999997</c:v>
                </c:pt>
                <c:pt idx="13">
                  <c:v>4.766</c:v>
                </c:pt>
                <c:pt idx="14">
                  <c:v>4.7670000000000003</c:v>
                </c:pt>
                <c:pt idx="15">
                  <c:v>4.7539999999999996</c:v>
                </c:pt>
                <c:pt idx="16">
                  <c:v>4.7119999999999997</c:v>
                </c:pt>
                <c:pt idx="17">
                  <c:v>4.7210000000000001</c:v>
                </c:pt>
                <c:pt idx="18">
                  <c:v>4.7539999999999996</c:v>
                </c:pt>
                <c:pt idx="19">
                  <c:v>4.7519999999999998</c:v>
                </c:pt>
                <c:pt idx="20">
                  <c:v>4.694</c:v>
                </c:pt>
                <c:pt idx="21">
                  <c:v>4.6710000000000003</c:v>
                </c:pt>
                <c:pt idx="22">
                  <c:v>4.657</c:v>
                </c:pt>
                <c:pt idx="23">
                  <c:v>4.625</c:v>
                </c:pt>
                <c:pt idx="24">
                  <c:v>4.6109999999999998</c:v>
                </c:pt>
                <c:pt idx="25">
                  <c:v>4.5830000000000002</c:v>
                </c:pt>
                <c:pt idx="26">
                  <c:v>4.548</c:v>
                </c:pt>
                <c:pt idx="27">
                  <c:v>4.508</c:v>
                </c:pt>
                <c:pt idx="28">
                  <c:v>4.47</c:v>
                </c:pt>
                <c:pt idx="29">
                  <c:v>4.4800000000000004</c:v>
                </c:pt>
                <c:pt idx="30">
                  <c:v>4.5060000000000002</c:v>
                </c:pt>
                <c:pt idx="31">
                  <c:v>4.5449999999999999</c:v>
                </c:pt>
                <c:pt idx="32">
                  <c:v>4.5919999999999996</c:v>
                </c:pt>
                <c:pt idx="33">
                  <c:v>4.6440000000000001</c:v>
                </c:pt>
                <c:pt idx="34">
                  <c:v>4.641</c:v>
                </c:pt>
                <c:pt idx="35">
                  <c:v>4.617</c:v>
                </c:pt>
                <c:pt idx="36">
                  <c:v>4.5919999999999996</c:v>
                </c:pt>
                <c:pt idx="37">
                  <c:v>4.6340000000000003</c:v>
                </c:pt>
                <c:pt idx="38">
                  <c:v>4.7080000000000002</c:v>
                </c:pt>
                <c:pt idx="39">
                  <c:v>4.7530000000000001</c:v>
                </c:pt>
                <c:pt idx="40">
                  <c:v>4.7149999999999999</c:v>
                </c:pt>
                <c:pt idx="41">
                  <c:v>4.6749999999999998</c:v>
                </c:pt>
                <c:pt idx="42">
                  <c:v>4.6580000000000004</c:v>
                </c:pt>
                <c:pt idx="43">
                  <c:v>4.6340000000000003</c:v>
                </c:pt>
                <c:pt idx="44">
                  <c:v>4.5789999999999997</c:v>
                </c:pt>
                <c:pt idx="45">
                  <c:v>4.5060000000000002</c:v>
                </c:pt>
                <c:pt idx="46">
                  <c:v>4.4569999999999999</c:v>
                </c:pt>
                <c:pt idx="47">
                  <c:v>4.4569999999999999</c:v>
                </c:pt>
                <c:pt idx="48">
                  <c:v>4.4569999999999999</c:v>
                </c:pt>
                <c:pt idx="49">
                  <c:v>4.4569999999999999</c:v>
                </c:pt>
                <c:pt idx="50">
                  <c:v>4.4539999999999997</c:v>
                </c:pt>
                <c:pt idx="51">
                  <c:v>4.4539999999999997</c:v>
                </c:pt>
                <c:pt idx="52">
                  <c:v>4.4690000000000003</c:v>
                </c:pt>
                <c:pt idx="53">
                  <c:v>4.492</c:v>
                </c:pt>
                <c:pt idx="54">
                  <c:v>4.5149999999999997</c:v>
                </c:pt>
                <c:pt idx="55">
                  <c:v>4.5339999999999998</c:v>
                </c:pt>
                <c:pt idx="56">
                  <c:v>4.5410000000000004</c:v>
                </c:pt>
                <c:pt idx="57">
                  <c:v>4.5460000000000003</c:v>
                </c:pt>
                <c:pt idx="58">
                  <c:v>4.5590000000000002</c:v>
                </c:pt>
                <c:pt idx="59">
                  <c:v>4.5780000000000003</c:v>
                </c:pt>
                <c:pt idx="60">
                  <c:v>4.601</c:v>
                </c:pt>
                <c:pt idx="61">
                  <c:v>4.625</c:v>
                </c:pt>
                <c:pt idx="62">
                  <c:v>4.649</c:v>
                </c:pt>
                <c:pt idx="63">
                  <c:v>4.6719999999999997</c:v>
                </c:pt>
                <c:pt idx="64">
                  <c:v>4.6950000000000003</c:v>
                </c:pt>
                <c:pt idx="65">
                  <c:v>4.74</c:v>
                </c:pt>
                <c:pt idx="66">
                  <c:v>4.7930000000000001</c:v>
                </c:pt>
                <c:pt idx="67">
                  <c:v>4.782</c:v>
                </c:pt>
                <c:pt idx="68">
                  <c:v>4.7350000000000003</c:v>
                </c:pt>
                <c:pt idx="69">
                  <c:v>4.6859999999999999</c:v>
                </c:pt>
                <c:pt idx="70">
                  <c:v>4.6710000000000003</c:v>
                </c:pt>
                <c:pt idx="71">
                  <c:v>4.6779999999999999</c:v>
                </c:pt>
                <c:pt idx="72">
                  <c:v>4.6950000000000003</c:v>
                </c:pt>
                <c:pt idx="73">
                  <c:v>4.7169999999999996</c:v>
                </c:pt>
                <c:pt idx="74">
                  <c:v>4.734</c:v>
                </c:pt>
                <c:pt idx="75">
                  <c:v>4.7439999999999998</c:v>
                </c:pt>
                <c:pt idx="76">
                  <c:v>4.7489999999999997</c:v>
                </c:pt>
                <c:pt idx="77">
                  <c:v>4.7649999999999997</c:v>
                </c:pt>
                <c:pt idx="78">
                  <c:v>4.7759999999999998</c:v>
                </c:pt>
                <c:pt idx="79">
                  <c:v>4.8310000000000004</c:v>
                </c:pt>
                <c:pt idx="80">
                  <c:v>4.8719999999999999</c:v>
                </c:pt>
                <c:pt idx="81">
                  <c:v>4.91</c:v>
                </c:pt>
                <c:pt idx="82">
                  <c:v>4.931</c:v>
                </c:pt>
                <c:pt idx="83">
                  <c:v>4.9269999999999996</c:v>
                </c:pt>
                <c:pt idx="84">
                  <c:v>4.9249999999999998</c:v>
                </c:pt>
                <c:pt idx="85">
                  <c:v>4.8869999999999996</c:v>
                </c:pt>
                <c:pt idx="86">
                  <c:v>4.8289999999999997</c:v>
                </c:pt>
                <c:pt idx="87">
                  <c:v>4.7670000000000003</c:v>
                </c:pt>
                <c:pt idx="88">
                  <c:v>4.702</c:v>
                </c:pt>
                <c:pt idx="89">
                  <c:v>4.6369999999999996</c:v>
                </c:pt>
                <c:pt idx="90">
                  <c:v>4.5730000000000004</c:v>
                </c:pt>
                <c:pt idx="91">
                  <c:v>4.5179999999999998</c:v>
                </c:pt>
                <c:pt idx="92">
                  <c:v>4.5110000000000001</c:v>
                </c:pt>
                <c:pt idx="93">
                  <c:v>4.5330000000000004</c:v>
                </c:pt>
                <c:pt idx="94">
                  <c:v>4.5510000000000002</c:v>
                </c:pt>
                <c:pt idx="95">
                  <c:v>4.5549999999999997</c:v>
                </c:pt>
                <c:pt idx="96">
                  <c:v>4.5469999999999997</c:v>
                </c:pt>
                <c:pt idx="97">
                  <c:v>4.5419999999999998</c:v>
                </c:pt>
                <c:pt idx="98">
                  <c:v>4.5410000000000004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33AE-4AC9-9FAC-52EC35E38BEA}"/>
            </c:ext>
          </c:extLst>
        </c:ser>
        <c:ser>
          <c:idx val="23"/>
          <c:order val="23"/>
          <c:tx>
            <c:v>band 23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Data'!$X$1:$X$99</c:f>
              <c:numCache>
                <c:formatCode>General</c:formatCode>
                <c:ptCount val="99"/>
                <c:pt idx="0">
                  <c:v>4.7720000000000002</c:v>
                </c:pt>
                <c:pt idx="1">
                  <c:v>4.7720000000000002</c:v>
                </c:pt>
                <c:pt idx="2">
                  <c:v>4.766</c:v>
                </c:pt>
                <c:pt idx="3">
                  <c:v>4.8479999999999999</c:v>
                </c:pt>
                <c:pt idx="4">
                  <c:v>4.8949999999999996</c:v>
                </c:pt>
                <c:pt idx="5">
                  <c:v>4.8040000000000003</c:v>
                </c:pt>
                <c:pt idx="6">
                  <c:v>4.7300000000000004</c:v>
                </c:pt>
                <c:pt idx="7">
                  <c:v>4.6950000000000003</c:v>
                </c:pt>
                <c:pt idx="8">
                  <c:v>4.7329999999999997</c:v>
                </c:pt>
                <c:pt idx="9">
                  <c:v>4.7610000000000001</c:v>
                </c:pt>
                <c:pt idx="10">
                  <c:v>4.782</c:v>
                </c:pt>
                <c:pt idx="11">
                  <c:v>4.7670000000000003</c:v>
                </c:pt>
                <c:pt idx="12">
                  <c:v>4.7670000000000003</c:v>
                </c:pt>
                <c:pt idx="13">
                  <c:v>4.7670000000000003</c:v>
                </c:pt>
                <c:pt idx="14">
                  <c:v>4.7670000000000003</c:v>
                </c:pt>
                <c:pt idx="15">
                  <c:v>4.7770000000000001</c:v>
                </c:pt>
                <c:pt idx="16">
                  <c:v>4.7939999999999996</c:v>
                </c:pt>
                <c:pt idx="17">
                  <c:v>4.8029999999999999</c:v>
                </c:pt>
                <c:pt idx="18">
                  <c:v>4.8010000000000002</c:v>
                </c:pt>
                <c:pt idx="19">
                  <c:v>4.7850000000000001</c:v>
                </c:pt>
                <c:pt idx="20">
                  <c:v>4.758</c:v>
                </c:pt>
                <c:pt idx="21">
                  <c:v>4.72</c:v>
                </c:pt>
                <c:pt idx="22">
                  <c:v>4.6749999999999998</c:v>
                </c:pt>
                <c:pt idx="23">
                  <c:v>4.6379999999999999</c:v>
                </c:pt>
                <c:pt idx="24">
                  <c:v>4.6130000000000004</c:v>
                </c:pt>
                <c:pt idx="25">
                  <c:v>4.6369999999999996</c:v>
                </c:pt>
                <c:pt idx="26">
                  <c:v>4.673</c:v>
                </c:pt>
                <c:pt idx="27">
                  <c:v>4.7050000000000001</c:v>
                </c:pt>
                <c:pt idx="28">
                  <c:v>4.7190000000000003</c:v>
                </c:pt>
                <c:pt idx="29">
                  <c:v>4.7169999999999996</c:v>
                </c:pt>
                <c:pt idx="30">
                  <c:v>4.7089999999999996</c:v>
                </c:pt>
                <c:pt idx="31">
                  <c:v>4.6970000000000001</c:v>
                </c:pt>
                <c:pt idx="32">
                  <c:v>4.6820000000000004</c:v>
                </c:pt>
                <c:pt idx="33">
                  <c:v>4.6630000000000003</c:v>
                </c:pt>
                <c:pt idx="34">
                  <c:v>4.7009999999999996</c:v>
                </c:pt>
                <c:pt idx="35">
                  <c:v>4.76</c:v>
                </c:pt>
                <c:pt idx="36">
                  <c:v>4.8209999999999997</c:v>
                </c:pt>
                <c:pt idx="37">
                  <c:v>4.8789999999999996</c:v>
                </c:pt>
                <c:pt idx="38">
                  <c:v>4.83</c:v>
                </c:pt>
                <c:pt idx="39">
                  <c:v>4.7690000000000001</c:v>
                </c:pt>
                <c:pt idx="40">
                  <c:v>4.7690000000000001</c:v>
                </c:pt>
                <c:pt idx="41">
                  <c:v>4.7720000000000002</c:v>
                </c:pt>
                <c:pt idx="42">
                  <c:v>4.7720000000000002</c:v>
                </c:pt>
                <c:pt idx="43">
                  <c:v>4.7750000000000004</c:v>
                </c:pt>
                <c:pt idx="44">
                  <c:v>4.766</c:v>
                </c:pt>
                <c:pt idx="45">
                  <c:v>4.7320000000000002</c:v>
                </c:pt>
                <c:pt idx="46">
                  <c:v>4.6779999999999999</c:v>
                </c:pt>
                <c:pt idx="47">
                  <c:v>4.6150000000000002</c:v>
                </c:pt>
                <c:pt idx="48">
                  <c:v>4.5510000000000002</c:v>
                </c:pt>
                <c:pt idx="49">
                  <c:v>4.49</c:v>
                </c:pt>
                <c:pt idx="50">
                  <c:v>4.4569999999999999</c:v>
                </c:pt>
                <c:pt idx="51">
                  <c:v>4.4569999999999999</c:v>
                </c:pt>
                <c:pt idx="52">
                  <c:v>4.4690000000000003</c:v>
                </c:pt>
                <c:pt idx="53">
                  <c:v>4.492</c:v>
                </c:pt>
                <c:pt idx="54">
                  <c:v>4.5149999999999997</c:v>
                </c:pt>
                <c:pt idx="55">
                  <c:v>4.5339999999999998</c:v>
                </c:pt>
                <c:pt idx="56">
                  <c:v>4.5410000000000004</c:v>
                </c:pt>
                <c:pt idx="57">
                  <c:v>4.556</c:v>
                </c:pt>
                <c:pt idx="58">
                  <c:v>4.5789999999999997</c:v>
                </c:pt>
                <c:pt idx="59">
                  <c:v>4.5960000000000001</c:v>
                </c:pt>
                <c:pt idx="60">
                  <c:v>4.6180000000000003</c:v>
                </c:pt>
                <c:pt idx="61">
                  <c:v>4.6449999999999996</c:v>
                </c:pt>
                <c:pt idx="62">
                  <c:v>4.6760000000000002</c:v>
                </c:pt>
                <c:pt idx="63">
                  <c:v>4.7140000000000004</c:v>
                </c:pt>
                <c:pt idx="64">
                  <c:v>4.7610000000000001</c:v>
                </c:pt>
                <c:pt idx="65">
                  <c:v>4.8179999999999996</c:v>
                </c:pt>
                <c:pt idx="66">
                  <c:v>4.8639999999999999</c:v>
                </c:pt>
                <c:pt idx="67">
                  <c:v>4.8019999999999996</c:v>
                </c:pt>
                <c:pt idx="68">
                  <c:v>4.8259999999999996</c:v>
                </c:pt>
                <c:pt idx="69">
                  <c:v>4.8730000000000002</c:v>
                </c:pt>
                <c:pt idx="70">
                  <c:v>4.9000000000000004</c:v>
                </c:pt>
                <c:pt idx="71">
                  <c:v>4.8860000000000001</c:v>
                </c:pt>
                <c:pt idx="72">
                  <c:v>4.8559999999999999</c:v>
                </c:pt>
                <c:pt idx="73">
                  <c:v>4.8289999999999997</c:v>
                </c:pt>
                <c:pt idx="74">
                  <c:v>4.8179999999999996</c:v>
                </c:pt>
                <c:pt idx="75">
                  <c:v>4.83</c:v>
                </c:pt>
                <c:pt idx="76">
                  <c:v>4.84</c:v>
                </c:pt>
                <c:pt idx="77">
                  <c:v>4.7699999999999996</c:v>
                </c:pt>
                <c:pt idx="78">
                  <c:v>4.7930000000000001</c:v>
                </c:pt>
                <c:pt idx="79">
                  <c:v>4.8460000000000001</c:v>
                </c:pt>
                <c:pt idx="80">
                  <c:v>4.9180000000000001</c:v>
                </c:pt>
                <c:pt idx="81">
                  <c:v>4.9379999999999997</c:v>
                </c:pt>
                <c:pt idx="82">
                  <c:v>4.9379999999999997</c:v>
                </c:pt>
                <c:pt idx="83">
                  <c:v>4.9560000000000004</c:v>
                </c:pt>
                <c:pt idx="84">
                  <c:v>4.9610000000000003</c:v>
                </c:pt>
                <c:pt idx="85">
                  <c:v>4.9909999999999997</c:v>
                </c:pt>
                <c:pt idx="86">
                  <c:v>4.992</c:v>
                </c:pt>
                <c:pt idx="87">
                  <c:v>4.8289999999999997</c:v>
                </c:pt>
                <c:pt idx="88">
                  <c:v>4.7160000000000002</c:v>
                </c:pt>
                <c:pt idx="89">
                  <c:v>4.6900000000000004</c:v>
                </c:pt>
                <c:pt idx="90">
                  <c:v>4.6619999999999999</c:v>
                </c:pt>
                <c:pt idx="91">
                  <c:v>4.6340000000000003</c:v>
                </c:pt>
                <c:pt idx="92">
                  <c:v>4.6079999999999997</c:v>
                </c:pt>
                <c:pt idx="93">
                  <c:v>4.5860000000000003</c:v>
                </c:pt>
                <c:pt idx="94">
                  <c:v>4.5679999999999996</c:v>
                </c:pt>
                <c:pt idx="95">
                  <c:v>4.5629999999999997</c:v>
                </c:pt>
                <c:pt idx="96">
                  <c:v>4.569</c:v>
                </c:pt>
                <c:pt idx="97">
                  <c:v>4.5490000000000004</c:v>
                </c:pt>
                <c:pt idx="98">
                  <c:v>4.5410000000000004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7-33AE-4AC9-9FAC-52EC35E38BEA}"/>
            </c:ext>
          </c:extLst>
        </c:ser>
        <c:ser>
          <c:idx val="24"/>
          <c:order val="24"/>
          <c:tx>
            <c:v>band 24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Data'!$Y$1:$Y$99</c:f>
              <c:numCache>
                <c:formatCode>General</c:formatCode>
                <c:ptCount val="99"/>
                <c:pt idx="0">
                  <c:v>5.1219999999999999</c:v>
                </c:pt>
                <c:pt idx="1">
                  <c:v>5.0709999999999997</c:v>
                </c:pt>
                <c:pt idx="2">
                  <c:v>4.99</c:v>
                </c:pt>
                <c:pt idx="3">
                  <c:v>4.9400000000000004</c:v>
                </c:pt>
                <c:pt idx="4">
                  <c:v>4.9329999999999998</c:v>
                </c:pt>
                <c:pt idx="5">
                  <c:v>4.9539999999999997</c:v>
                </c:pt>
                <c:pt idx="6">
                  <c:v>4.9509999999999996</c:v>
                </c:pt>
                <c:pt idx="7">
                  <c:v>4.9169999999999998</c:v>
                </c:pt>
                <c:pt idx="8">
                  <c:v>4.8890000000000002</c:v>
                </c:pt>
                <c:pt idx="9">
                  <c:v>4.8769999999999998</c:v>
                </c:pt>
                <c:pt idx="10">
                  <c:v>4.82</c:v>
                </c:pt>
                <c:pt idx="11">
                  <c:v>4.8150000000000004</c:v>
                </c:pt>
                <c:pt idx="12">
                  <c:v>4.9480000000000004</c:v>
                </c:pt>
                <c:pt idx="13">
                  <c:v>5.1269999999999998</c:v>
                </c:pt>
                <c:pt idx="14">
                  <c:v>5.2460000000000004</c:v>
                </c:pt>
                <c:pt idx="15">
                  <c:v>5.1619999999999999</c:v>
                </c:pt>
                <c:pt idx="16">
                  <c:v>5.0289999999999999</c:v>
                </c:pt>
                <c:pt idx="17">
                  <c:v>4.9109999999999996</c:v>
                </c:pt>
                <c:pt idx="18">
                  <c:v>4.8220000000000001</c:v>
                </c:pt>
                <c:pt idx="19">
                  <c:v>4.8019999999999996</c:v>
                </c:pt>
                <c:pt idx="20">
                  <c:v>4.8620000000000001</c:v>
                </c:pt>
                <c:pt idx="21">
                  <c:v>4.931</c:v>
                </c:pt>
                <c:pt idx="22">
                  <c:v>5.0010000000000003</c:v>
                </c:pt>
                <c:pt idx="23">
                  <c:v>5.0640000000000001</c:v>
                </c:pt>
                <c:pt idx="24">
                  <c:v>5.1050000000000004</c:v>
                </c:pt>
                <c:pt idx="25">
                  <c:v>5.12</c:v>
                </c:pt>
                <c:pt idx="26">
                  <c:v>5.0979999999999999</c:v>
                </c:pt>
                <c:pt idx="27">
                  <c:v>5.0490000000000004</c:v>
                </c:pt>
                <c:pt idx="28">
                  <c:v>5.03</c:v>
                </c:pt>
                <c:pt idx="29">
                  <c:v>5.0289999999999999</c:v>
                </c:pt>
                <c:pt idx="30">
                  <c:v>5.0270000000000001</c:v>
                </c:pt>
                <c:pt idx="31">
                  <c:v>5.0270000000000001</c:v>
                </c:pt>
                <c:pt idx="32">
                  <c:v>5.032</c:v>
                </c:pt>
                <c:pt idx="33">
                  <c:v>5.0389999999999997</c:v>
                </c:pt>
                <c:pt idx="34">
                  <c:v>5.0380000000000003</c:v>
                </c:pt>
                <c:pt idx="35">
                  <c:v>5.008</c:v>
                </c:pt>
                <c:pt idx="36">
                  <c:v>4.9550000000000001</c:v>
                </c:pt>
                <c:pt idx="37">
                  <c:v>4.8929999999999998</c:v>
                </c:pt>
                <c:pt idx="38">
                  <c:v>4.93</c:v>
                </c:pt>
                <c:pt idx="39">
                  <c:v>4.9790000000000001</c:v>
                </c:pt>
                <c:pt idx="40">
                  <c:v>5.0359999999999996</c:v>
                </c:pt>
                <c:pt idx="41">
                  <c:v>5.0919999999999996</c:v>
                </c:pt>
                <c:pt idx="42">
                  <c:v>5.1219999999999999</c:v>
                </c:pt>
                <c:pt idx="43">
                  <c:v>5.1189999999999998</c:v>
                </c:pt>
                <c:pt idx="44">
                  <c:v>5.1120000000000001</c:v>
                </c:pt>
                <c:pt idx="45">
                  <c:v>5.101</c:v>
                </c:pt>
                <c:pt idx="46">
                  <c:v>5.085</c:v>
                </c:pt>
                <c:pt idx="47">
                  <c:v>5.0110000000000001</c:v>
                </c:pt>
                <c:pt idx="48">
                  <c:v>4.9370000000000003</c:v>
                </c:pt>
                <c:pt idx="49">
                  <c:v>4.8650000000000002</c:v>
                </c:pt>
                <c:pt idx="50">
                  <c:v>4.7960000000000003</c:v>
                </c:pt>
                <c:pt idx="51">
                  <c:v>4.7329999999999997</c:v>
                </c:pt>
                <c:pt idx="52">
                  <c:v>4.6779999999999999</c:v>
                </c:pt>
                <c:pt idx="53">
                  <c:v>4.6319999999999997</c:v>
                </c:pt>
                <c:pt idx="54">
                  <c:v>4.5979999999999999</c:v>
                </c:pt>
                <c:pt idx="55">
                  <c:v>4.577</c:v>
                </c:pt>
                <c:pt idx="56">
                  <c:v>4.569</c:v>
                </c:pt>
                <c:pt idx="57">
                  <c:v>4.5709999999999997</c:v>
                </c:pt>
                <c:pt idx="58">
                  <c:v>4.6020000000000003</c:v>
                </c:pt>
                <c:pt idx="59">
                  <c:v>4.6749999999999998</c:v>
                </c:pt>
                <c:pt idx="60">
                  <c:v>4.7569999999999997</c:v>
                </c:pt>
                <c:pt idx="61">
                  <c:v>4.8259999999999996</c:v>
                </c:pt>
                <c:pt idx="62">
                  <c:v>4.8319999999999999</c:v>
                </c:pt>
                <c:pt idx="63">
                  <c:v>4.8390000000000004</c:v>
                </c:pt>
                <c:pt idx="64">
                  <c:v>4.8479999999999999</c:v>
                </c:pt>
                <c:pt idx="65">
                  <c:v>4.8650000000000002</c:v>
                </c:pt>
                <c:pt idx="66">
                  <c:v>4.8849999999999998</c:v>
                </c:pt>
                <c:pt idx="67">
                  <c:v>4.9550000000000001</c:v>
                </c:pt>
                <c:pt idx="68">
                  <c:v>5.0119999999999996</c:v>
                </c:pt>
                <c:pt idx="69">
                  <c:v>5.0430000000000001</c:v>
                </c:pt>
                <c:pt idx="70">
                  <c:v>5.0519999999999996</c:v>
                </c:pt>
                <c:pt idx="71">
                  <c:v>5.05</c:v>
                </c:pt>
                <c:pt idx="72">
                  <c:v>5.0469999999999997</c:v>
                </c:pt>
                <c:pt idx="73">
                  <c:v>5.0430000000000001</c:v>
                </c:pt>
                <c:pt idx="74">
                  <c:v>5</c:v>
                </c:pt>
                <c:pt idx="75">
                  <c:v>4.9189999999999996</c:v>
                </c:pt>
                <c:pt idx="76">
                  <c:v>4.8600000000000003</c:v>
                </c:pt>
                <c:pt idx="77">
                  <c:v>4.8970000000000002</c:v>
                </c:pt>
                <c:pt idx="78">
                  <c:v>4.9379999999999997</c:v>
                </c:pt>
                <c:pt idx="79">
                  <c:v>4.9610000000000003</c:v>
                </c:pt>
                <c:pt idx="80">
                  <c:v>4.9480000000000004</c:v>
                </c:pt>
                <c:pt idx="81">
                  <c:v>4.9870000000000001</c:v>
                </c:pt>
                <c:pt idx="82">
                  <c:v>5.0519999999999996</c:v>
                </c:pt>
                <c:pt idx="83">
                  <c:v>5.1040000000000001</c:v>
                </c:pt>
                <c:pt idx="84">
                  <c:v>5.1260000000000003</c:v>
                </c:pt>
                <c:pt idx="85">
                  <c:v>5.1239999999999997</c:v>
                </c:pt>
                <c:pt idx="86">
                  <c:v>5.0179999999999998</c:v>
                </c:pt>
                <c:pt idx="87">
                  <c:v>5.024</c:v>
                </c:pt>
                <c:pt idx="88">
                  <c:v>5.0030000000000001</c:v>
                </c:pt>
                <c:pt idx="89">
                  <c:v>4.9610000000000003</c:v>
                </c:pt>
                <c:pt idx="90">
                  <c:v>4.9059999999999997</c:v>
                </c:pt>
                <c:pt idx="91">
                  <c:v>4.8440000000000003</c:v>
                </c:pt>
                <c:pt idx="92">
                  <c:v>4.78</c:v>
                </c:pt>
                <c:pt idx="93">
                  <c:v>4.718</c:v>
                </c:pt>
                <c:pt idx="94">
                  <c:v>4.6609999999999996</c:v>
                </c:pt>
                <c:pt idx="95">
                  <c:v>4.6120000000000001</c:v>
                </c:pt>
                <c:pt idx="96">
                  <c:v>4.5739999999999998</c:v>
                </c:pt>
                <c:pt idx="97">
                  <c:v>4.57</c:v>
                </c:pt>
                <c:pt idx="98">
                  <c:v>4.569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8-33AE-4AC9-9FAC-52EC35E38BEA}"/>
            </c:ext>
          </c:extLst>
        </c:ser>
        <c:ser>
          <c:idx val="25"/>
          <c:order val="25"/>
          <c:tx>
            <c:v>band 25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Data'!$Z$1:$Z$99</c:f>
              <c:numCache>
                <c:formatCode>General</c:formatCode>
                <c:ptCount val="99"/>
                <c:pt idx="0">
                  <c:v>5.1219999999999999</c:v>
                </c:pt>
                <c:pt idx="1">
                  <c:v>5.1159999999999997</c:v>
                </c:pt>
                <c:pt idx="2">
                  <c:v>5.0789999999999997</c:v>
                </c:pt>
                <c:pt idx="3">
                  <c:v>4.9930000000000003</c:v>
                </c:pt>
                <c:pt idx="4">
                  <c:v>4.9370000000000003</c:v>
                </c:pt>
                <c:pt idx="5">
                  <c:v>4.9740000000000002</c:v>
                </c:pt>
                <c:pt idx="6">
                  <c:v>4.9669999999999996</c:v>
                </c:pt>
                <c:pt idx="7">
                  <c:v>4.9589999999999996</c:v>
                </c:pt>
                <c:pt idx="8">
                  <c:v>4.9269999999999996</c:v>
                </c:pt>
                <c:pt idx="9">
                  <c:v>4.88</c:v>
                </c:pt>
                <c:pt idx="10">
                  <c:v>4.915</c:v>
                </c:pt>
                <c:pt idx="11">
                  <c:v>4.9989999999999997</c:v>
                </c:pt>
                <c:pt idx="12">
                  <c:v>5.1020000000000003</c:v>
                </c:pt>
                <c:pt idx="13">
                  <c:v>5.1989999999999998</c:v>
                </c:pt>
                <c:pt idx="14">
                  <c:v>5.2460000000000004</c:v>
                </c:pt>
                <c:pt idx="15">
                  <c:v>5.242</c:v>
                </c:pt>
                <c:pt idx="16">
                  <c:v>5.2329999999999997</c:v>
                </c:pt>
                <c:pt idx="17">
                  <c:v>5.2240000000000002</c:v>
                </c:pt>
                <c:pt idx="18">
                  <c:v>5.2190000000000003</c:v>
                </c:pt>
                <c:pt idx="19">
                  <c:v>5.22</c:v>
                </c:pt>
                <c:pt idx="20">
                  <c:v>5.2240000000000002</c:v>
                </c:pt>
                <c:pt idx="21">
                  <c:v>5.2290000000000001</c:v>
                </c:pt>
                <c:pt idx="22">
                  <c:v>5.2290000000000001</c:v>
                </c:pt>
                <c:pt idx="23">
                  <c:v>5.22</c:v>
                </c:pt>
                <c:pt idx="24">
                  <c:v>5.2130000000000001</c:v>
                </c:pt>
                <c:pt idx="25">
                  <c:v>5.1619999999999999</c:v>
                </c:pt>
                <c:pt idx="26">
                  <c:v>5.1230000000000002</c:v>
                </c:pt>
                <c:pt idx="27">
                  <c:v>5.1219999999999999</c:v>
                </c:pt>
                <c:pt idx="28">
                  <c:v>5.1219999999999999</c:v>
                </c:pt>
                <c:pt idx="29">
                  <c:v>5.1219999999999999</c:v>
                </c:pt>
                <c:pt idx="30">
                  <c:v>5.1219999999999999</c:v>
                </c:pt>
                <c:pt idx="31">
                  <c:v>5.1219999999999999</c:v>
                </c:pt>
                <c:pt idx="32">
                  <c:v>5.1219999999999999</c:v>
                </c:pt>
                <c:pt idx="33">
                  <c:v>5.1219999999999999</c:v>
                </c:pt>
                <c:pt idx="34">
                  <c:v>5.1219999999999999</c:v>
                </c:pt>
                <c:pt idx="35">
                  <c:v>5.0880000000000001</c:v>
                </c:pt>
                <c:pt idx="36">
                  <c:v>5.0549999999999997</c:v>
                </c:pt>
                <c:pt idx="37">
                  <c:v>5.0369999999999999</c:v>
                </c:pt>
                <c:pt idx="38">
                  <c:v>5.0469999999999997</c:v>
                </c:pt>
                <c:pt idx="39">
                  <c:v>5.0940000000000003</c:v>
                </c:pt>
                <c:pt idx="40">
                  <c:v>5.1219999999999999</c:v>
                </c:pt>
                <c:pt idx="41">
                  <c:v>5.1219999999999999</c:v>
                </c:pt>
                <c:pt idx="42">
                  <c:v>5.1219999999999999</c:v>
                </c:pt>
                <c:pt idx="43">
                  <c:v>5.1189999999999998</c:v>
                </c:pt>
                <c:pt idx="44">
                  <c:v>5.1120000000000001</c:v>
                </c:pt>
                <c:pt idx="45">
                  <c:v>5.101</c:v>
                </c:pt>
                <c:pt idx="46">
                  <c:v>5.0860000000000003</c:v>
                </c:pt>
                <c:pt idx="47">
                  <c:v>5.0679999999999996</c:v>
                </c:pt>
                <c:pt idx="48">
                  <c:v>5.0449999999999999</c:v>
                </c:pt>
                <c:pt idx="49">
                  <c:v>5.0179999999999998</c:v>
                </c:pt>
                <c:pt idx="50">
                  <c:v>4.9870000000000001</c:v>
                </c:pt>
                <c:pt idx="51">
                  <c:v>4.9509999999999996</c:v>
                </c:pt>
                <c:pt idx="52">
                  <c:v>4.9130000000000003</c:v>
                </c:pt>
                <c:pt idx="53">
                  <c:v>4.875</c:v>
                </c:pt>
                <c:pt idx="54">
                  <c:v>4.8410000000000002</c:v>
                </c:pt>
                <c:pt idx="55">
                  <c:v>4.8159999999999998</c:v>
                </c:pt>
                <c:pt idx="56">
                  <c:v>4.806</c:v>
                </c:pt>
                <c:pt idx="57">
                  <c:v>4.8079999999999998</c:v>
                </c:pt>
                <c:pt idx="58">
                  <c:v>4.8109999999999999</c:v>
                </c:pt>
                <c:pt idx="59">
                  <c:v>4.8159999999999998</c:v>
                </c:pt>
                <c:pt idx="60">
                  <c:v>4.8209999999999997</c:v>
                </c:pt>
                <c:pt idx="61">
                  <c:v>4.827</c:v>
                </c:pt>
                <c:pt idx="62">
                  <c:v>4.8659999999999997</c:v>
                </c:pt>
                <c:pt idx="63">
                  <c:v>4.8810000000000002</c:v>
                </c:pt>
                <c:pt idx="64">
                  <c:v>4.8869999999999996</c:v>
                </c:pt>
                <c:pt idx="65">
                  <c:v>4.8890000000000002</c:v>
                </c:pt>
                <c:pt idx="66">
                  <c:v>4.9379999999999997</c:v>
                </c:pt>
                <c:pt idx="67">
                  <c:v>5.0369999999999999</c:v>
                </c:pt>
                <c:pt idx="68">
                  <c:v>5.0609999999999999</c:v>
                </c:pt>
                <c:pt idx="69">
                  <c:v>5.0590000000000002</c:v>
                </c:pt>
                <c:pt idx="70">
                  <c:v>5.0519999999999996</c:v>
                </c:pt>
                <c:pt idx="71">
                  <c:v>5.0519999999999996</c:v>
                </c:pt>
                <c:pt idx="72">
                  <c:v>5.0549999999999997</c:v>
                </c:pt>
                <c:pt idx="73">
                  <c:v>5.0579999999999998</c:v>
                </c:pt>
                <c:pt idx="74">
                  <c:v>5.0510000000000002</c:v>
                </c:pt>
                <c:pt idx="75">
                  <c:v>5.032</c:v>
                </c:pt>
                <c:pt idx="76">
                  <c:v>5.0129999999999999</c:v>
                </c:pt>
                <c:pt idx="77">
                  <c:v>4.9939999999999998</c:v>
                </c:pt>
                <c:pt idx="78">
                  <c:v>4.976</c:v>
                </c:pt>
                <c:pt idx="79">
                  <c:v>4.9850000000000003</c:v>
                </c:pt>
                <c:pt idx="80">
                  <c:v>5.0380000000000003</c:v>
                </c:pt>
                <c:pt idx="81">
                  <c:v>5.0990000000000002</c:v>
                </c:pt>
                <c:pt idx="82">
                  <c:v>5.16</c:v>
                </c:pt>
                <c:pt idx="83">
                  <c:v>5.1710000000000003</c:v>
                </c:pt>
                <c:pt idx="84">
                  <c:v>5.1740000000000004</c:v>
                </c:pt>
                <c:pt idx="85">
                  <c:v>5.125</c:v>
                </c:pt>
                <c:pt idx="86">
                  <c:v>5.117</c:v>
                </c:pt>
                <c:pt idx="87">
                  <c:v>5.1040000000000001</c:v>
                </c:pt>
                <c:pt idx="88">
                  <c:v>5.085</c:v>
                </c:pt>
                <c:pt idx="89">
                  <c:v>5.0590000000000002</c:v>
                </c:pt>
                <c:pt idx="90">
                  <c:v>5.0279999999999996</c:v>
                </c:pt>
                <c:pt idx="91">
                  <c:v>4.9930000000000003</c:v>
                </c:pt>
                <c:pt idx="92">
                  <c:v>4.9550000000000001</c:v>
                </c:pt>
                <c:pt idx="93">
                  <c:v>4.9180000000000001</c:v>
                </c:pt>
                <c:pt idx="94">
                  <c:v>4.883</c:v>
                </c:pt>
                <c:pt idx="95">
                  <c:v>4.8520000000000003</c:v>
                </c:pt>
                <c:pt idx="96">
                  <c:v>4.8280000000000003</c:v>
                </c:pt>
                <c:pt idx="97">
                  <c:v>4.8120000000000003</c:v>
                </c:pt>
                <c:pt idx="98">
                  <c:v>4.806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9-33AE-4AC9-9FAC-52EC35E38BEA}"/>
            </c:ext>
          </c:extLst>
        </c:ser>
        <c:ser>
          <c:idx val="26"/>
          <c:order val="26"/>
          <c:tx>
            <c:v>band 26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Data'!$AA$1:$AA$99</c:f>
              <c:numCache>
                <c:formatCode>General</c:formatCode>
                <c:ptCount val="99"/>
                <c:pt idx="0">
                  <c:v>5.2229999999999999</c:v>
                </c:pt>
                <c:pt idx="1">
                  <c:v>5.226</c:v>
                </c:pt>
                <c:pt idx="2">
                  <c:v>5.1779999999999999</c:v>
                </c:pt>
                <c:pt idx="3">
                  <c:v>5.1449999999999996</c:v>
                </c:pt>
                <c:pt idx="4">
                  <c:v>5.1059999999999999</c:v>
                </c:pt>
                <c:pt idx="5">
                  <c:v>5.1150000000000002</c:v>
                </c:pt>
                <c:pt idx="6">
                  <c:v>5.1879999999999997</c:v>
                </c:pt>
                <c:pt idx="7">
                  <c:v>5.2089999999999996</c:v>
                </c:pt>
                <c:pt idx="8">
                  <c:v>5.234</c:v>
                </c:pt>
                <c:pt idx="9">
                  <c:v>5.2640000000000002</c:v>
                </c:pt>
                <c:pt idx="10">
                  <c:v>5.2990000000000004</c:v>
                </c:pt>
                <c:pt idx="11">
                  <c:v>5.3369999999999997</c:v>
                </c:pt>
                <c:pt idx="12">
                  <c:v>5.3719999999999999</c:v>
                </c:pt>
                <c:pt idx="13">
                  <c:v>5.399</c:v>
                </c:pt>
                <c:pt idx="14">
                  <c:v>5.4089999999999998</c:v>
                </c:pt>
                <c:pt idx="15">
                  <c:v>5.4039999999999999</c:v>
                </c:pt>
                <c:pt idx="16">
                  <c:v>5.3890000000000002</c:v>
                </c:pt>
                <c:pt idx="17">
                  <c:v>5.367</c:v>
                </c:pt>
                <c:pt idx="18">
                  <c:v>5.3410000000000002</c:v>
                </c:pt>
                <c:pt idx="19">
                  <c:v>5.3120000000000003</c:v>
                </c:pt>
                <c:pt idx="20">
                  <c:v>5.2850000000000001</c:v>
                </c:pt>
                <c:pt idx="21">
                  <c:v>5.2610000000000001</c:v>
                </c:pt>
                <c:pt idx="22">
                  <c:v>5.2450000000000001</c:v>
                </c:pt>
                <c:pt idx="23">
                  <c:v>5.242</c:v>
                </c:pt>
                <c:pt idx="24">
                  <c:v>5.234</c:v>
                </c:pt>
                <c:pt idx="25">
                  <c:v>5.2110000000000003</c:v>
                </c:pt>
                <c:pt idx="26">
                  <c:v>5.2119999999999997</c:v>
                </c:pt>
                <c:pt idx="27">
                  <c:v>5.2149999999999999</c:v>
                </c:pt>
                <c:pt idx="28">
                  <c:v>5.2160000000000002</c:v>
                </c:pt>
                <c:pt idx="29">
                  <c:v>5.2110000000000003</c:v>
                </c:pt>
                <c:pt idx="30">
                  <c:v>5.1989999999999998</c:v>
                </c:pt>
                <c:pt idx="31">
                  <c:v>5.1859999999999999</c:v>
                </c:pt>
                <c:pt idx="32">
                  <c:v>5.1749999999999998</c:v>
                </c:pt>
                <c:pt idx="33">
                  <c:v>5.1559999999999997</c:v>
                </c:pt>
                <c:pt idx="34">
                  <c:v>5.1260000000000003</c:v>
                </c:pt>
                <c:pt idx="35">
                  <c:v>5.1219999999999999</c:v>
                </c:pt>
                <c:pt idx="36">
                  <c:v>5.1219999999999999</c:v>
                </c:pt>
                <c:pt idx="37">
                  <c:v>5.1219999999999999</c:v>
                </c:pt>
                <c:pt idx="38">
                  <c:v>5.1219999999999999</c:v>
                </c:pt>
                <c:pt idx="39">
                  <c:v>5.1219999999999999</c:v>
                </c:pt>
                <c:pt idx="40">
                  <c:v>5.16</c:v>
                </c:pt>
                <c:pt idx="41">
                  <c:v>5.22</c:v>
                </c:pt>
                <c:pt idx="42">
                  <c:v>5.2229999999999999</c:v>
                </c:pt>
                <c:pt idx="43">
                  <c:v>5.218</c:v>
                </c:pt>
                <c:pt idx="44">
                  <c:v>5.2169999999999996</c:v>
                </c:pt>
                <c:pt idx="45">
                  <c:v>5.1550000000000002</c:v>
                </c:pt>
                <c:pt idx="46">
                  <c:v>5.0860000000000003</c:v>
                </c:pt>
                <c:pt idx="47">
                  <c:v>5.0679999999999996</c:v>
                </c:pt>
                <c:pt idx="48">
                  <c:v>5.0449999999999999</c:v>
                </c:pt>
                <c:pt idx="49">
                  <c:v>5.0179999999999998</c:v>
                </c:pt>
                <c:pt idx="50">
                  <c:v>4.9870000000000001</c:v>
                </c:pt>
                <c:pt idx="51">
                  <c:v>4.9509999999999996</c:v>
                </c:pt>
                <c:pt idx="52">
                  <c:v>4.9130000000000003</c:v>
                </c:pt>
                <c:pt idx="53">
                  <c:v>4.875</c:v>
                </c:pt>
                <c:pt idx="54">
                  <c:v>4.8410000000000002</c:v>
                </c:pt>
                <c:pt idx="55">
                  <c:v>4.8159999999999998</c:v>
                </c:pt>
                <c:pt idx="56">
                  <c:v>4.806</c:v>
                </c:pt>
                <c:pt idx="57">
                  <c:v>4.8289999999999997</c:v>
                </c:pt>
                <c:pt idx="58">
                  <c:v>4.8890000000000002</c:v>
                </c:pt>
                <c:pt idx="59">
                  <c:v>4.9720000000000004</c:v>
                </c:pt>
                <c:pt idx="60">
                  <c:v>5.0670000000000002</c:v>
                </c:pt>
                <c:pt idx="61">
                  <c:v>5.1539999999999999</c:v>
                </c:pt>
                <c:pt idx="62">
                  <c:v>5.1970000000000001</c:v>
                </c:pt>
                <c:pt idx="63">
                  <c:v>5.1890000000000001</c:v>
                </c:pt>
                <c:pt idx="64">
                  <c:v>5.1189999999999998</c:v>
                </c:pt>
                <c:pt idx="65">
                  <c:v>5.0540000000000003</c:v>
                </c:pt>
                <c:pt idx="66">
                  <c:v>5.024</c:v>
                </c:pt>
                <c:pt idx="67">
                  <c:v>5.0570000000000004</c:v>
                </c:pt>
                <c:pt idx="68">
                  <c:v>5.085</c:v>
                </c:pt>
                <c:pt idx="69">
                  <c:v>5.0810000000000004</c:v>
                </c:pt>
                <c:pt idx="70">
                  <c:v>5.0880000000000001</c:v>
                </c:pt>
                <c:pt idx="71">
                  <c:v>5.0860000000000003</c:v>
                </c:pt>
                <c:pt idx="72">
                  <c:v>5.0780000000000003</c:v>
                </c:pt>
                <c:pt idx="73">
                  <c:v>5.0659999999999998</c:v>
                </c:pt>
                <c:pt idx="74">
                  <c:v>5.0640000000000001</c:v>
                </c:pt>
                <c:pt idx="75">
                  <c:v>5.0709999999999997</c:v>
                </c:pt>
                <c:pt idx="76">
                  <c:v>5.0789999999999997</c:v>
                </c:pt>
                <c:pt idx="77">
                  <c:v>5.0890000000000004</c:v>
                </c:pt>
                <c:pt idx="78">
                  <c:v>5.101</c:v>
                </c:pt>
                <c:pt idx="79">
                  <c:v>5.1150000000000002</c:v>
                </c:pt>
                <c:pt idx="80">
                  <c:v>5.13</c:v>
                </c:pt>
                <c:pt idx="81">
                  <c:v>5.1449999999999996</c:v>
                </c:pt>
                <c:pt idx="82">
                  <c:v>5.1689999999999996</c:v>
                </c:pt>
                <c:pt idx="83">
                  <c:v>5.2439999999999998</c:v>
                </c:pt>
                <c:pt idx="84">
                  <c:v>5.2889999999999997</c:v>
                </c:pt>
                <c:pt idx="85">
                  <c:v>5.2789999999999999</c:v>
                </c:pt>
                <c:pt idx="86">
                  <c:v>5.2629999999999999</c:v>
                </c:pt>
                <c:pt idx="87">
                  <c:v>5.2469999999999999</c:v>
                </c:pt>
                <c:pt idx="88">
                  <c:v>5.22</c:v>
                </c:pt>
                <c:pt idx="89">
                  <c:v>5.181</c:v>
                </c:pt>
                <c:pt idx="90">
                  <c:v>5.1310000000000002</c:v>
                </c:pt>
                <c:pt idx="91">
                  <c:v>5.077</c:v>
                </c:pt>
                <c:pt idx="92">
                  <c:v>5.0199999999999996</c:v>
                </c:pt>
                <c:pt idx="93">
                  <c:v>4.9640000000000004</c:v>
                </c:pt>
                <c:pt idx="94">
                  <c:v>4.9119999999999999</c:v>
                </c:pt>
                <c:pt idx="95">
                  <c:v>4.867</c:v>
                </c:pt>
                <c:pt idx="96">
                  <c:v>4.8339999999999996</c:v>
                </c:pt>
                <c:pt idx="97">
                  <c:v>4.8129999999999997</c:v>
                </c:pt>
                <c:pt idx="98">
                  <c:v>4.806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A-33AE-4AC9-9FAC-52EC35E38BEA}"/>
            </c:ext>
          </c:extLst>
        </c:ser>
        <c:ser>
          <c:idx val="27"/>
          <c:order val="27"/>
          <c:tx>
            <c:v>band 27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Data'!$AB$1:$AB$99</c:f>
              <c:numCache>
                <c:formatCode>General</c:formatCode>
                <c:ptCount val="99"/>
                <c:pt idx="0">
                  <c:v>5.24</c:v>
                </c:pt>
                <c:pt idx="1">
                  <c:v>5.2359999999999998</c:v>
                </c:pt>
                <c:pt idx="2">
                  <c:v>5.19</c:v>
                </c:pt>
                <c:pt idx="3">
                  <c:v>5.1630000000000003</c:v>
                </c:pt>
                <c:pt idx="4">
                  <c:v>5.1669999999999998</c:v>
                </c:pt>
                <c:pt idx="5">
                  <c:v>5.1760000000000002</c:v>
                </c:pt>
                <c:pt idx="6">
                  <c:v>5.19</c:v>
                </c:pt>
                <c:pt idx="7">
                  <c:v>5.25</c:v>
                </c:pt>
                <c:pt idx="8">
                  <c:v>5.2770000000000001</c:v>
                </c:pt>
                <c:pt idx="9">
                  <c:v>5.3129999999999997</c:v>
                </c:pt>
                <c:pt idx="10">
                  <c:v>5.3520000000000003</c:v>
                </c:pt>
                <c:pt idx="11">
                  <c:v>5.3869999999999996</c:v>
                </c:pt>
                <c:pt idx="12">
                  <c:v>5.4160000000000004</c:v>
                </c:pt>
                <c:pt idx="13">
                  <c:v>5.4349999999999996</c:v>
                </c:pt>
                <c:pt idx="14">
                  <c:v>5.44</c:v>
                </c:pt>
                <c:pt idx="15">
                  <c:v>5.4390000000000001</c:v>
                </c:pt>
                <c:pt idx="16">
                  <c:v>5.4290000000000003</c:v>
                </c:pt>
                <c:pt idx="17">
                  <c:v>5.4050000000000002</c:v>
                </c:pt>
                <c:pt idx="18">
                  <c:v>5.3719999999999999</c:v>
                </c:pt>
                <c:pt idx="19">
                  <c:v>5.3360000000000003</c:v>
                </c:pt>
                <c:pt idx="20">
                  <c:v>5.3019999999999996</c:v>
                </c:pt>
                <c:pt idx="21">
                  <c:v>5.274</c:v>
                </c:pt>
                <c:pt idx="22">
                  <c:v>5.2590000000000003</c:v>
                </c:pt>
                <c:pt idx="23">
                  <c:v>5.258</c:v>
                </c:pt>
                <c:pt idx="24">
                  <c:v>5.2610000000000001</c:v>
                </c:pt>
                <c:pt idx="25">
                  <c:v>5.2610000000000001</c:v>
                </c:pt>
                <c:pt idx="26">
                  <c:v>5.26</c:v>
                </c:pt>
                <c:pt idx="27">
                  <c:v>5.258</c:v>
                </c:pt>
                <c:pt idx="28">
                  <c:v>5.2569999999999997</c:v>
                </c:pt>
                <c:pt idx="29">
                  <c:v>5.2569999999999997</c:v>
                </c:pt>
                <c:pt idx="30">
                  <c:v>5.2569999999999997</c:v>
                </c:pt>
                <c:pt idx="31">
                  <c:v>5.2359999999999998</c:v>
                </c:pt>
                <c:pt idx="32">
                  <c:v>5.2039999999999997</c:v>
                </c:pt>
                <c:pt idx="33">
                  <c:v>5.1660000000000004</c:v>
                </c:pt>
                <c:pt idx="34">
                  <c:v>5.133</c:v>
                </c:pt>
                <c:pt idx="35">
                  <c:v>5.1280000000000001</c:v>
                </c:pt>
                <c:pt idx="36">
                  <c:v>5.14</c:v>
                </c:pt>
                <c:pt idx="37">
                  <c:v>5.1580000000000004</c:v>
                </c:pt>
                <c:pt idx="38">
                  <c:v>5.1790000000000003</c:v>
                </c:pt>
                <c:pt idx="39">
                  <c:v>5.2009999999999996</c:v>
                </c:pt>
                <c:pt idx="40">
                  <c:v>5.22</c:v>
                </c:pt>
                <c:pt idx="41">
                  <c:v>5.2350000000000003</c:v>
                </c:pt>
                <c:pt idx="42">
                  <c:v>5.24</c:v>
                </c:pt>
                <c:pt idx="43">
                  <c:v>5.242</c:v>
                </c:pt>
                <c:pt idx="44">
                  <c:v>5.2169999999999996</c:v>
                </c:pt>
                <c:pt idx="45">
                  <c:v>5.234</c:v>
                </c:pt>
                <c:pt idx="46">
                  <c:v>5.26</c:v>
                </c:pt>
                <c:pt idx="47">
                  <c:v>5.266</c:v>
                </c:pt>
                <c:pt idx="48">
                  <c:v>5.2709999999999999</c:v>
                </c:pt>
                <c:pt idx="49">
                  <c:v>5.274</c:v>
                </c:pt>
                <c:pt idx="50">
                  <c:v>5.274</c:v>
                </c:pt>
                <c:pt idx="51">
                  <c:v>5.2720000000000002</c:v>
                </c:pt>
                <c:pt idx="52">
                  <c:v>5.2690000000000001</c:v>
                </c:pt>
                <c:pt idx="53">
                  <c:v>5.266</c:v>
                </c:pt>
                <c:pt idx="54">
                  <c:v>5.2640000000000002</c:v>
                </c:pt>
                <c:pt idx="55">
                  <c:v>5.2619999999999996</c:v>
                </c:pt>
                <c:pt idx="56">
                  <c:v>5.2619999999999996</c:v>
                </c:pt>
                <c:pt idx="57">
                  <c:v>5.2610000000000001</c:v>
                </c:pt>
                <c:pt idx="58">
                  <c:v>5.2590000000000003</c:v>
                </c:pt>
                <c:pt idx="59">
                  <c:v>5.2569999999999997</c:v>
                </c:pt>
                <c:pt idx="60">
                  <c:v>5.2560000000000002</c:v>
                </c:pt>
                <c:pt idx="61">
                  <c:v>5.27</c:v>
                </c:pt>
                <c:pt idx="62">
                  <c:v>5.2460000000000004</c:v>
                </c:pt>
                <c:pt idx="63">
                  <c:v>5.2030000000000003</c:v>
                </c:pt>
                <c:pt idx="64">
                  <c:v>5.202</c:v>
                </c:pt>
                <c:pt idx="65">
                  <c:v>5.2030000000000003</c:v>
                </c:pt>
                <c:pt idx="66">
                  <c:v>5.2119999999999997</c:v>
                </c:pt>
                <c:pt idx="67">
                  <c:v>5.173</c:v>
                </c:pt>
                <c:pt idx="68">
                  <c:v>5.2030000000000003</c:v>
                </c:pt>
                <c:pt idx="69">
                  <c:v>5.125</c:v>
                </c:pt>
                <c:pt idx="70">
                  <c:v>5.0880000000000001</c:v>
                </c:pt>
                <c:pt idx="71">
                  <c:v>5.1070000000000002</c:v>
                </c:pt>
                <c:pt idx="72">
                  <c:v>5.15</c:v>
                </c:pt>
                <c:pt idx="73">
                  <c:v>5.1360000000000001</c:v>
                </c:pt>
                <c:pt idx="74">
                  <c:v>5.0970000000000004</c:v>
                </c:pt>
                <c:pt idx="75">
                  <c:v>5.1280000000000001</c:v>
                </c:pt>
                <c:pt idx="76">
                  <c:v>5.1829999999999998</c:v>
                </c:pt>
                <c:pt idx="77">
                  <c:v>5.2510000000000003</c:v>
                </c:pt>
                <c:pt idx="78">
                  <c:v>5.3220000000000001</c:v>
                </c:pt>
                <c:pt idx="79">
                  <c:v>5.3739999999999997</c:v>
                </c:pt>
                <c:pt idx="80">
                  <c:v>5.3559999999999999</c:v>
                </c:pt>
                <c:pt idx="81">
                  <c:v>5.3360000000000003</c:v>
                </c:pt>
                <c:pt idx="82">
                  <c:v>5.3150000000000004</c:v>
                </c:pt>
                <c:pt idx="83">
                  <c:v>5.2969999999999997</c:v>
                </c:pt>
                <c:pt idx="84">
                  <c:v>5.3040000000000003</c:v>
                </c:pt>
                <c:pt idx="85">
                  <c:v>5.3029999999999999</c:v>
                </c:pt>
                <c:pt idx="86">
                  <c:v>5.3049999999999997</c:v>
                </c:pt>
                <c:pt idx="87">
                  <c:v>5.3029999999999999</c:v>
                </c:pt>
                <c:pt idx="88">
                  <c:v>5.282</c:v>
                </c:pt>
                <c:pt idx="89">
                  <c:v>5.27</c:v>
                </c:pt>
                <c:pt idx="90">
                  <c:v>5.2629999999999999</c:v>
                </c:pt>
                <c:pt idx="91">
                  <c:v>5.26</c:v>
                </c:pt>
                <c:pt idx="92">
                  <c:v>5.258</c:v>
                </c:pt>
                <c:pt idx="93">
                  <c:v>5.258</c:v>
                </c:pt>
                <c:pt idx="94">
                  <c:v>5.258</c:v>
                </c:pt>
                <c:pt idx="95">
                  <c:v>5.2590000000000003</c:v>
                </c:pt>
                <c:pt idx="96">
                  <c:v>5.2610000000000001</c:v>
                </c:pt>
                <c:pt idx="97">
                  <c:v>5.2610000000000001</c:v>
                </c:pt>
                <c:pt idx="98">
                  <c:v>5.2619999999999996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B-33AE-4AC9-9FAC-52EC35E38BEA}"/>
            </c:ext>
          </c:extLst>
        </c:ser>
        <c:ser>
          <c:idx val="28"/>
          <c:order val="28"/>
          <c:tx>
            <c:v>band 28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Data'!$AC$1:$AC$99</c:f>
              <c:numCache>
                <c:formatCode>General</c:formatCode>
                <c:ptCount val="99"/>
                <c:pt idx="0">
                  <c:v>5.24</c:v>
                </c:pt>
                <c:pt idx="1">
                  <c:v>5.2439999999999998</c:v>
                </c:pt>
                <c:pt idx="2">
                  <c:v>5.258</c:v>
                </c:pt>
                <c:pt idx="3">
                  <c:v>5.258</c:v>
                </c:pt>
                <c:pt idx="4">
                  <c:v>5.25</c:v>
                </c:pt>
                <c:pt idx="5">
                  <c:v>5.2409999999999997</c:v>
                </c:pt>
                <c:pt idx="6">
                  <c:v>5.2389999999999999</c:v>
                </c:pt>
                <c:pt idx="7">
                  <c:v>5.2729999999999997</c:v>
                </c:pt>
                <c:pt idx="8">
                  <c:v>5.3470000000000004</c:v>
                </c:pt>
                <c:pt idx="9">
                  <c:v>5.3680000000000003</c:v>
                </c:pt>
                <c:pt idx="10">
                  <c:v>5.3869999999999996</c:v>
                </c:pt>
                <c:pt idx="11">
                  <c:v>5.4130000000000003</c:v>
                </c:pt>
                <c:pt idx="12">
                  <c:v>5.4379999999999997</c:v>
                </c:pt>
                <c:pt idx="13">
                  <c:v>5.4470000000000001</c:v>
                </c:pt>
                <c:pt idx="14">
                  <c:v>5.4420000000000002</c:v>
                </c:pt>
                <c:pt idx="15">
                  <c:v>5.4429999999999996</c:v>
                </c:pt>
                <c:pt idx="16">
                  <c:v>5.431</c:v>
                </c:pt>
                <c:pt idx="17">
                  <c:v>5.415</c:v>
                </c:pt>
                <c:pt idx="18">
                  <c:v>5.3970000000000002</c:v>
                </c:pt>
                <c:pt idx="19">
                  <c:v>5.3780000000000001</c:v>
                </c:pt>
                <c:pt idx="20">
                  <c:v>5.359</c:v>
                </c:pt>
                <c:pt idx="21">
                  <c:v>5.34</c:v>
                </c:pt>
                <c:pt idx="22">
                  <c:v>5.3239999999999998</c:v>
                </c:pt>
                <c:pt idx="23">
                  <c:v>5.31</c:v>
                </c:pt>
                <c:pt idx="24">
                  <c:v>5.266</c:v>
                </c:pt>
                <c:pt idx="25">
                  <c:v>5.2919999999999998</c:v>
                </c:pt>
                <c:pt idx="26">
                  <c:v>5.2869999999999999</c:v>
                </c:pt>
                <c:pt idx="27">
                  <c:v>5.2839999999999998</c:v>
                </c:pt>
                <c:pt idx="28">
                  <c:v>5.2830000000000004</c:v>
                </c:pt>
                <c:pt idx="29">
                  <c:v>5.2770000000000001</c:v>
                </c:pt>
                <c:pt idx="30">
                  <c:v>5.2610000000000001</c:v>
                </c:pt>
                <c:pt idx="31">
                  <c:v>5.2569999999999997</c:v>
                </c:pt>
                <c:pt idx="32">
                  <c:v>5.2569999999999997</c:v>
                </c:pt>
                <c:pt idx="33">
                  <c:v>5.2560000000000002</c:v>
                </c:pt>
                <c:pt idx="34">
                  <c:v>5.2549999999999999</c:v>
                </c:pt>
                <c:pt idx="35">
                  <c:v>5.2530000000000001</c:v>
                </c:pt>
                <c:pt idx="36">
                  <c:v>5.2510000000000003</c:v>
                </c:pt>
                <c:pt idx="37">
                  <c:v>5.2480000000000002</c:v>
                </c:pt>
                <c:pt idx="38">
                  <c:v>5.2460000000000004</c:v>
                </c:pt>
                <c:pt idx="39">
                  <c:v>5.2430000000000003</c:v>
                </c:pt>
                <c:pt idx="40">
                  <c:v>5.242</c:v>
                </c:pt>
                <c:pt idx="41">
                  <c:v>5.24</c:v>
                </c:pt>
                <c:pt idx="42">
                  <c:v>5.24</c:v>
                </c:pt>
                <c:pt idx="43">
                  <c:v>5.242</c:v>
                </c:pt>
                <c:pt idx="44">
                  <c:v>5.2460000000000004</c:v>
                </c:pt>
                <c:pt idx="45">
                  <c:v>5.2530000000000001</c:v>
                </c:pt>
                <c:pt idx="46">
                  <c:v>5.26</c:v>
                </c:pt>
                <c:pt idx="47">
                  <c:v>5.266</c:v>
                </c:pt>
                <c:pt idx="48">
                  <c:v>5.2709999999999999</c:v>
                </c:pt>
                <c:pt idx="49">
                  <c:v>5.274</c:v>
                </c:pt>
                <c:pt idx="50">
                  <c:v>5.274</c:v>
                </c:pt>
                <c:pt idx="51">
                  <c:v>5.2720000000000002</c:v>
                </c:pt>
                <c:pt idx="52">
                  <c:v>5.2690000000000001</c:v>
                </c:pt>
                <c:pt idx="53">
                  <c:v>5.266</c:v>
                </c:pt>
                <c:pt idx="54">
                  <c:v>5.2640000000000002</c:v>
                </c:pt>
                <c:pt idx="55">
                  <c:v>5.2619999999999996</c:v>
                </c:pt>
                <c:pt idx="56">
                  <c:v>5.2619999999999996</c:v>
                </c:pt>
                <c:pt idx="57">
                  <c:v>5.2629999999999999</c:v>
                </c:pt>
                <c:pt idx="58">
                  <c:v>5.2670000000000003</c:v>
                </c:pt>
                <c:pt idx="59">
                  <c:v>5.2789999999999999</c:v>
                </c:pt>
                <c:pt idx="60">
                  <c:v>5.3029999999999999</c:v>
                </c:pt>
                <c:pt idx="61">
                  <c:v>5.2809999999999997</c:v>
                </c:pt>
                <c:pt idx="62">
                  <c:v>5.3310000000000004</c:v>
                </c:pt>
                <c:pt idx="63">
                  <c:v>5.4279999999999999</c:v>
                </c:pt>
                <c:pt idx="64">
                  <c:v>5.49</c:v>
                </c:pt>
                <c:pt idx="65">
                  <c:v>5.4009999999999998</c:v>
                </c:pt>
                <c:pt idx="66">
                  <c:v>5.2750000000000004</c:v>
                </c:pt>
                <c:pt idx="67">
                  <c:v>5.2370000000000001</c:v>
                </c:pt>
                <c:pt idx="68">
                  <c:v>5.2069999999999999</c:v>
                </c:pt>
                <c:pt idx="69">
                  <c:v>5.3259999999999996</c:v>
                </c:pt>
                <c:pt idx="70">
                  <c:v>5.4240000000000004</c:v>
                </c:pt>
                <c:pt idx="71">
                  <c:v>5.3460000000000001</c:v>
                </c:pt>
                <c:pt idx="72">
                  <c:v>5.2359999999999998</c:v>
                </c:pt>
                <c:pt idx="73">
                  <c:v>5.202</c:v>
                </c:pt>
                <c:pt idx="74">
                  <c:v>5.2549999999999999</c:v>
                </c:pt>
                <c:pt idx="75">
                  <c:v>5.3079999999999998</c:v>
                </c:pt>
                <c:pt idx="76">
                  <c:v>5.3579999999999997</c:v>
                </c:pt>
                <c:pt idx="77">
                  <c:v>5.4039999999999999</c:v>
                </c:pt>
                <c:pt idx="78">
                  <c:v>5.391</c:v>
                </c:pt>
                <c:pt idx="79">
                  <c:v>5.391</c:v>
                </c:pt>
                <c:pt idx="80">
                  <c:v>5.452</c:v>
                </c:pt>
                <c:pt idx="81">
                  <c:v>5.4580000000000002</c:v>
                </c:pt>
                <c:pt idx="82">
                  <c:v>5.4329999999999998</c:v>
                </c:pt>
                <c:pt idx="83">
                  <c:v>5.4009999999999998</c:v>
                </c:pt>
                <c:pt idx="84">
                  <c:v>5.3520000000000003</c:v>
                </c:pt>
                <c:pt idx="85">
                  <c:v>5.3520000000000003</c:v>
                </c:pt>
                <c:pt idx="86">
                  <c:v>5.3310000000000004</c:v>
                </c:pt>
                <c:pt idx="87">
                  <c:v>5.3150000000000004</c:v>
                </c:pt>
                <c:pt idx="88">
                  <c:v>5.33</c:v>
                </c:pt>
                <c:pt idx="89">
                  <c:v>5.3120000000000003</c:v>
                </c:pt>
                <c:pt idx="90">
                  <c:v>5.298</c:v>
                </c:pt>
                <c:pt idx="91">
                  <c:v>5.2859999999999996</c:v>
                </c:pt>
                <c:pt idx="92">
                  <c:v>5.2779999999999996</c:v>
                </c:pt>
                <c:pt idx="93">
                  <c:v>5.2720000000000002</c:v>
                </c:pt>
                <c:pt idx="94">
                  <c:v>5.2679999999999998</c:v>
                </c:pt>
                <c:pt idx="95">
                  <c:v>5.2649999999999997</c:v>
                </c:pt>
                <c:pt idx="96">
                  <c:v>5.2629999999999999</c:v>
                </c:pt>
                <c:pt idx="97">
                  <c:v>5.2619999999999996</c:v>
                </c:pt>
                <c:pt idx="98">
                  <c:v>5.2619999999999996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C-33AE-4AC9-9FAC-52EC35E38BEA}"/>
            </c:ext>
          </c:extLst>
        </c:ser>
        <c:ser>
          <c:idx val="29"/>
          <c:order val="29"/>
          <c:tx>
            <c:v>band 29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Data'!$AD$1:$AD$99</c:f>
              <c:numCache>
                <c:formatCode>General</c:formatCode>
                <c:ptCount val="99"/>
                <c:pt idx="0">
                  <c:v>5.28</c:v>
                </c:pt>
                <c:pt idx="1">
                  <c:v>5.2450000000000001</c:v>
                </c:pt>
                <c:pt idx="2">
                  <c:v>5.2590000000000003</c:v>
                </c:pt>
                <c:pt idx="3">
                  <c:v>5.28</c:v>
                </c:pt>
                <c:pt idx="4">
                  <c:v>5.3079999999999998</c:v>
                </c:pt>
                <c:pt idx="5">
                  <c:v>5.3339999999999996</c:v>
                </c:pt>
                <c:pt idx="6">
                  <c:v>5.3520000000000003</c:v>
                </c:pt>
                <c:pt idx="7">
                  <c:v>5.3559999999999999</c:v>
                </c:pt>
                <c:pt idx="8">
                  <c:v>5.3579999999999997</c:v>
                </c:pt>
                <c:pt idx="9">
                  <c:v>5.4029999999999996</c:v>
                </c:pt>
                <c:pt idx="10">
                  <c:v>5.4379999999999997</c:v>
                </c:pt>
                <c:pt idx="11">
                  <c:v>5.4539999999999997</c:v>
                </c:pt>
                <c:pt idx="12">
                  <c:v>5.4539999999999997</c:v>
                </c:pt>
                <c:pt idx="13">
                  <c:v>5.4560000000000004</c:v>
                </c:pt>
                <c:pt idx="14">
                  <c:v>5.4420000000000002</c:v>
                </c:pt>
                <c:pt idx="15">
                  <c:v>5.4610000000000003</c:v>
                </c:pt>
                <c:pt idx="16">
                  <c:v>5.4690000000000003</c:v>
                </c:pt>
                <c:pt idx="17">
                  <c:v>5.4850000000000003</c:v>
                </c:pt>
                <c:pt idx="18">
                  <c:v>5.5010000000000003</c:v>
                </c:pt>
                <c:pt idx="19">
                  <c:v>5.5129999999999999</c:v>
                </c:pt>
                <c:pt idx="20">
                  <c:v>5.52</c:v>
                </c:pt>
                <c:pt idx="21">
                  <c:v>5.46</c:v>
                </c:pt>
                <c:pt idx="22">
                  <c:v>5.3860000000000001</c:v>
                </c:pt>
                <c:pt idx="23">
                  <c:v>5.3109999999999999</c:v>
                </c:pt>
                <c:pt idx="24">
                  <c:v>5.3</c:v>
                </c:pt>
                <c:pt idx="25">
                  <c:v>5.3179999999999996</c:v>
                </c:pt>
                <c:pt idx="26">
                  <c:v>5.3819999999999997</c:v>
                </c:pt>
                <c:pt idx="27">
                  <c:v>5.444</c:v>
                </c:pt>
                <c:pt idx="28">
                  <c:v>5.4770000000000003</c:v>
                </c:pt>
                <c:pt idx="29">
                  <c:v>5.47</c:v>
                </c:pt>
                <c:pt idx="30">
                  <c:v>5.42</c:v>
                </c:pt>
                <c:pt idx="31">
                  <c:v>5.3739999999999997</c:v>
                </c:pt>
                <c:pt idx="32">
                  <c:v>5.3380000000000001</c:v>
                </c:pt>
                <c:pt idx="33">
                  <c:v>5.3209999999999997</c:v>
                </c:pt>
                <c:pt idx="34">
                  <c:v>5.3280000000000003</c:v>
                </c:pt>
                <c:pt idx="35">
                  <c:v>5.3559999999999999</c:v>
                </c:pt>
                <c:pt idx="36">
                  <c:v>5.3949999999999996</c:v>
                </c:pt>
                <c:pt idx="37">
                  <c:v>5.4379999999999997</c:v>
                </c:pt>
                <c:pt idx="38">
                  <c:v>5.4020000000000001</c:v>
                </c:pt>
                <c:pt idx="39">
                  <c:v>5.3579999999999997</c:v>
                </c:pt>
                <c:pt idx="40">
                  <c:v>5.3109999999999999</c:v>
                </c:pt>
                <c:pt idx="41">
                  <c:v>5.2729999999999997</c:v>
                </c:pt>
                <c:pt idx="42">
                  <c:v>5.28</c:v>
                </c:pt>
                <c:pt idx="43">
                  <c:v>5.2629999999999999</c:v>
                </c:pt>
                <c:pt idx="44">
                  <c:v>5.2460000000000004</c:v>
                </c:pt>
                <c:pt idx="45">
                  <c:v>5.2530000000000001</c:v>
                </c:pt>
                <c:pt idx="46">
                  <c:v>5.2690000000000001</c:v>
                </c:pt>
                <c:pt idx="47">
                  <c:v>5.3159999999999998</c:v>
                </c:pt>
                <c:pt idx="48">
                  <c:v>5.3689999999999998</c:v>
                </c:pt>
                <c:pt idx="49">
                  <c:v>5.3769999999999998</c:v>
                </c:pt>
                <c:pt idx="50">
                  <c:v>5.367</c:v>
                </c:pt>
                <c:pt idx="51">
                  <c:v>5.3609999999999998</c:v>
                </c:pt>
                <c:pt idx="52">
                  <c:v>5.359</c:v>
                </c:pt>
                <c:pt idx="53">
                  <c:v>5.3579999999999997</c:v>
                </c:pt>
                <c:pt idx="54">
                  <c:v>5.359</c:v>
                </c:pt>
                <c:pt idx="55">
                  <c:v>5.359</c:v>
                </c:pt>
                <c:pt idx="56">
                  <c:v>5.359</c:v>
                </c:pt>
                <c:pt idx="57">
                  <c:v>5.3550000000000004</c:v>
                </c:pt>
                <c:pt idx="58">
                  <c:v>5.3419999999999996</c:v>
                </c:pt>
                <c:pt idx="59">
                  <c:v>5.3239999999999998</c:v>
                </c:pt>
                <c:pt idx="60">
                  <c:v>5.3040000000000003</c:v>
                </c:pt>
                <c:pt idx="61">
                  <c:v>5.3410000000000002</c:v>
                </c:pt>
                <c:pt idx="62">
                  <c:v>5.391</c:v>
                </c:pt>
                <c:pt idx="63">
                  <c:v>5.4470000000000001</c:v>
                </c:pt>
                <c:pt idx="64">
                  <c:v>5.53</c:v>
                </c:pt>
                <c:pt idx="65">
                  <c:v>5.4790000000000001</c:v>
                </c:pt>
                <c:pt idx="66">
                  <c:v>5.3879999999999999</c:v>
                </c:pt>
                <c:pt idx="67">
                  <c:v>5.2939999999999996</c:v>
                </c:pt>
                <c:pt idx="68">
                  <c:v>5.2939999999999996</c:v>
                </c:pt>
                <c:pt idx="69">
                  <c:v>5.3879999999999999</c:v>
                </c:pt>
                <c:pt idx="70">
                  <c:v>5.4649999999999999</c:v>
                </c:pt>
                <c:pt idx="71">
                  <c:v>5.4630000000000001</c:v>
                </c:pt>
                <c:pt idx="72">
                  <c:v>5.4589999999999996</c:v>
                </c:pt>
                <c:pt idx="73">
                  <c:v>5.452</c:v>
                </c:pt>
                <c:pt idx="74">
                  <c:v>5.4429999999999996</c:v>
                </c:pt>
                <c:pt idx="75">
                  <c:v>5.4320000000000004</c:v>
                </c:pt>
                <c:pt idx="76">
                  <c:v>5.42</c:v>
                </c:pt>
                <c:pt idx="77">
                  <c:v>5.4059999999999997</c:v>
                </c:pt>
                <c:pt idx="78">
                  <c:v>5.4459999999999997</c:v>
                </c:pt>
                <c:pt idx="79">
                  <c:v>5.4820000000000002</c:v>
                </c:pt>
                <c:pt idx="80">
                  <c:v>5.4820000000000002</c:v>
                </c:pt>
                <c:pt idx="81">
                  <c:v>5.4989999999999997</c:v>
                </c:pt>
                <c:pt idx="82">
                  <c:v>5.4610000000000003</c:v>
                </c:pt>
                <c:pt idx="83">
                  <c:v>5.4119999999999999</c:v>
                </c:pt>
                <c:pt idx="84">
                  <c:v>5.3860000000000001</c:v>
                </c:pt>
                <c:pt idx="85">
                  <c:v>5.375</c:v>
                </c:pt>
                <c:pt idx="86">
                  <c:v>5.3540000000000001</c:v>
                </c:pt>
                <c:pt idx="87">
                  <c:v>5.35</c:v>
                </c:pt>
                <c:pt idx="88">
                  <c:v>5.3360000000000003</c:v>
                </c:pt>
                <c:pt idx="89">
                  <c:v>5.36</c:v>
                </c:pt>
                <c:pt idx="90">
                  <c:v>5.3609999999999998</c:v>
                </c:pt>
                <c:pt idx="91">
                  <c:v>5.3620000000000001</c:v>
                </c:pt>
                <c:pt idx="92">
                  <c:v>5.3630000000000004</c:v>
                </c:pt>
                <c:pt idx="93">
                  <c:v>5.3620000000000001</c:v>
                </c:pt>
                <c:pt idx="94">
                  <c:v>5.3620000000000001</c:v>
                </c:pt>
                <c:pt idx="95">
                  <c:v>5.3609999999999998</c:v>
                </c:pt>
                <c:pt idx="96">
                  <c:v>5.36</c:v>
                </c:pt>
                <c:pt idx="97">
                  <c:v>5.36</c:v>
                </c:pt>
                <c:pt idx="98">
                  <c:v>5.359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D-33AE-4AC9-9FAC-52EC35E38BEA}"/>
            </c:ext>
          </c:extLst>
        </c:ser>
        <c:ser>
          <c:idx val="30"/>
          <c:order val="30"/>
          <c:tx>
            <c:v>band 30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Data'!$AE$1:$AE$99</c:f>
              <c:numCache>
                <c:formatCode>General</c:formatCode>
                <c:ptCount val="99"/>
                <c:pt idx="0">
                  <c:v>5.4770000000000003</c:v>
                </c:pt>
                <c:pt idx="1">
                  <c:v>5.4950000000000001</c:v>
                </c:pt>
                <c:pt idx="2">
                  <c:v>5.5229999999999997</c:v>
                </c:pt>
                <c:pt idx="3">
                  <c:v>5.556</c:v>
                </c:pt>
                <c:pt idx="4">
                  <c:v>5.5620000000000003</c:v>
                </c:pt>
                <c:pt idx="5">
                  <c:v>5.532</c:v>
                </c:pt>
                <c:pt idx="6">
                  <c:v>5.524</c:v>
                </c:pt>
                <c:pt idx="7">
                  <c:v>5.5439999999999996</c:v>
                </c:pt>
                <c:pt idx="8">
                  <c:v>5.5819999999999999</c:v>
                </c:pt>
                <c:pt idx="9">
                  <c:v>5.6269999999999998</c:v>
                </c:pt>
                <c:pt idx="10">
                  <c:v>5.6689999999999996</c:v>
                </c:pt>
                <c:pt idx="11">
                  <c:v>5.6959999999999997</c:v>
                </c:pt>
                <c:pt idx="12">
                  <c:v>5.6689999999999996</c:v>
                </c:pt>
                <c:pt idx="13">
                  <c:v>5.5460000000000003</c:v>
                </c:pt>
                <c:pt idx="14">
                  <c:v>5.4630000000000001</c:v>
                </c:pt>
                <c:pt idx="15">
                  <c:v>5.4930000000000003</c:v>
                </c:pt>
                <c:pt idx="16">
                  <c:v>5.5419999999999998</c:v>
                </c:pt>
                <c:pt idx="17">
                  <c:v>5.5659999999999998</c:v>
                </c:pt>
                <c:pt idx="18">
                  <c:v>5.5780000000000003</c:v>
                </c:pt>
                <c:pt idx="19">
                  <c:v>5.5709999999999997</c:v>
                </c:pt>
                <c:pt idx="20">
                  <c:v>5.5259999999999998</c:v>
                </c:pt>
                <c:pt idx="21">
                  <c:v>5.5220000000000002</c:v>
                </c:pt>
                <c:pt idx="22">
                  <c:v>5.52</c:v>
                </c:pt>
                <c:pt idx="23">
                  <c:v>5.516</c:v>
                </c:pt>
                <c:pt idx="24">
                  <c:v>5.5110000000000001</c:v>
                </c:pt>
                <c:pt idx="25">
                  <c:v>5.5069999999999997</c:v>
                </c:pt>
                <c:pt idx="26">
                  <c:v>5.5030000000000001</c:v>
                </c:pt>
                <c:pt idx="27">
                  <c:v>5.5010000000000003</c:v>
                </c:pt>
                <c:pt idx="28">
                  <c:v>5.5</c:v>
                </c:pt>
                <c:pt idx="29">
                  <c:v>5.4770000000000003</c:v>
                </c:pt>
                <c:pt idx="30">
                  <c:v>5.4770000000000003</c:v>
                </c:pt>
                <c:pt idx="31">
                  <c:v>5.4770000000000003</c:v>
                </c:pt>
                <c:pt idx="32">
                  <c:v>5.4770000000000003</c:v>
                </c:pt>
                <c:pt idx="33">
                  <c:v>5.4770000000000003</c:v>
                </c:pt>
                <c:pt idx="34">
                  <c:v>5.4770000000000003</c:v>
                </c:pt>
                <c:pt idx="35">
                  <c:v>5.4770000000000003</c:v>
                </c:pt>
                <c:pt idx="36">
                  <c:v>5.4770000000000003</c:v>
                </c:pt>
                <c:pt idx="37">
                  <c:v>5.4429999999999996</c:v>
                </c:pt>
                <c:pt idx="38">
                  <c:v>5.4770000000000003</c:v>
                </c:pt>
                <c:pt idx="39">
                  <c:v>5.4770000000000003</c:v>
                </c:pt>
                <c:pt idx="40">
                  <c:v>5.4770000000000003</c:v>
                </c:pt>
                <c:pt idx="41">
                  <c:v>5.4770000000000003</c:v>
                </c:pt>
                <c:pt idx="42">
                  <c:v>5.4770000000000003</c:v>
                </c:pt>
                <c:pt idx="43">
                  <c:v>5.4740000000000002</c:v>
                </c:pt>
                <c:pt idx="44">
                  <c:v>5.4640000000000004</c:v>
                </c:pt>
                <c:pt idx="45">
                  <c:v>5.45</c:v>
                </c:pt>
                <c:pt idx="46">
                  <c:v>5.431</c:v>
                </c:pt>
                <c:pt idx="47">
                  <c:v>5.4109999999999996</c:v>
                </c:pt>
                <c:pt idx="48">
                  <c:v>5.3929999999999998</c:v>
                </c:pt>
                <c:pt idx="49">
                  <c:v>5.3769999999999998</c:v>
                </c:pt>
                <c:pt idx="50">
                  <c:v>5.367</c:v>
                </c:pt>
                <c:pt idx="51">
                  <c:v>5.3609999999999998</c:v>
                </c:pt>
                <c:pt idx="52">
                  <c:v>5.359</c:v>
                </c:pt>
                <c:pt idx="53">
                  <c:v>5.3579999999999997</c:v>
                </c:pt>
                <c:pt idx="54">
                  <c:v>5.359</c:v>
                </c:pt>
                <c:pt idx="55">
                  <c:v>5.359</c:v>
                </c:pt>
                <c:pt idx="56">
                  <c:v>5.359</c:v>
                </c:pt>
                <c:pt idx="57">
                  <c:v>5.3680000000000003</c:v>
                </c:pt>
                <c:pt idx="58">
                  <c:v>5.3920000000000003</c:v>
                </c:pt>
                <c:pt idx="59">
                  <c:v>5.431</c:v>
                </c:pt>
                <c:pt idx="60">
                  <c:v>5.4820000000000002</c:v>
                </c:pt>
                <c:pt idx="61">
                  <c:v>5.54</c:v>
                </c:pt>
                <c:pt idx="62">
                  <c:v>5.5709999999999997</c:v>
                </c:pt>
                <c:pt idx="63">
                  <c:v>5.6059999999999999</c:v>
                </c:pt>
                <c:pt idx="64">
                  <c:v>5.5590000000000002</c:v>
                </c:pt>
                <c:pt idx="65">
                  <c:v>5.585</c:v>
                </c:pt>
                <c:pt idx="66">
                  <c:v>5.64</c:v>
                </c:pt>
                <c:pt idx="67">
                  <c:v>5.6879999999999997</c:v>
                </c:pt>
                <c:pt idx="68">
                  <c:v>5.6559999999999997</c:v>
                </c:pt>
                <c:pt idx="69">
                  <c:v>5.556</c:v>
                </c:pt>
                <c:pt idx="70">
                  <c:v>5.4649999999999999</c:v>
                </c:pt>
                <c:pt idx="71">
                  <c:v>5.4889999999999999</c:v>
                </c:pt>
                <c:pt idx="72">
                  <c:v>5.5049999999999999</c:v>
                </c:pt>
                <c:pt idx="73">
                  <c:v>5.5209999999999999</c:v>
                </c:pt>
                <c:pt idx="74">
                  <c:v>5.54</c:v>
                </c:pt>
                <c:pt idx="75">
                  <c:v>5.56</c:v>
                </c:pt>
                <c:pt idx="76">
                  <c:v>5.5819999999999999</c:v>
                </c:pt>
                <c:pt idx="77">
                  <c:v>5.5860000000000003</c:v>
                </c:pt>
                <c:pt idx="78">
                  <c:v>5.548</c:v>
                </c:pt>
                <c:pt idx="79">
                  <c:v>5.5129999999999999</c:v>
                </c:pt>
                <c:pt idx="80">
                  <c:v>5.5119999999999996</c:v>
                </c:pt>
                <c:pt idx="81">
                  <c:v>5.5030000000000001</c:v>
                </c:pt>
                <c:pt idx="82">
                  <c:v>5.4850000000000003</c:v>
                </c:pt>
                <c:pt idx="83">
                  <c:v>5.4429999999999996</c:v>
                </c:pt>
                <c:pt idx="84">
                  <c:v>5.4390000000000001</c:v>
                </c:pt>
                <c:pt idx="85">
                  <c:v>5.3810000000000002</c:v>
                </c:pt>
                <c:pt idx="86">
                  <c:v>5.3680000000000003</c:v>
                </c:pt>
                <c:pt idx="87">
                  <c:v>5.3559999999999999</c:v>
                </c:pt>
                <c:pt idx="88">
                  <c:v>5.3579999999999997</c:v>
                </c:pt>
                <c:pt idx="89">
                  <c:v>5.3630000000000004</c:v>
                </c:pt>
                <c:pt idx="90">
                  <c:v>5.3860000000000001</c:v>
                </c:pt>
                <c:pt idx="91">
                  <c:v>5.3959999999999999</c:v>
                </c:pt>
                <c:pt idx="92">
                  <c:v>5.3959999999999999</c:v>
                </c:pt>
                <c:pt idx="93">
                  <c:v>5.3890000000000002</c:v>
                </c:pt>
                <c:pt idx="94">
                  <c:v>5.3810000000000002</c:v>
                </c:pt>
                <c:pt idx="95">
                  <c:v>5.3719999999999999</c:v>
                </c:pt>
                <c:pt idx="96">
                  <c:v>5.3650000000000002</c:v>
                </c:pt>
                <c:pt idx="97">
                  <c:v>5.3609999999999998</c:v>
                </c:pt>
                <c:pt idx="98">
                  <c:v>5.359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E-33AE-4AC9-9FAC-52EC35E38BEA}"/>
            </c:ext>
          </c:extLst>
        </c:ser>
        <c:ser>
          <c:idx val="31"/>
          <c:order val="31"/>
          <c:tx>
            <c:v>band 31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Data'!$AF$1:$AF$99</c:f>
              <c:numCache>
                <c:formatCode>General</c:formatCode>
                <c:ptCount val="99"/>
                <c:pt idx="0">
                  <c:v>5.4770000000000003</c:v>
                </c:pt>
                <c:pt idx="1">
                  <c:v>5.508</c:v>
                </c:pt>
                <c:pt idx="2">
                  <c:v>5.5830000000000002</c:v>
                </c:pt>
                <c:pt idx="3">
                  <c:v>5.6020000000000003</c:v>
                </c:pt>
                <c:pt idx="4">
                  <c:v>5.5880000000000001</c:v>
                </c:pt>
                <c:pt idx="5">
                  <c:v>5.6189999999999998</c:v>
                </c:pt>
                <c:pt idx="6">
                  <c:v>5.6459999999999999</c:v>
                </c:pt>
                <c:pt idx="7">
                  <c:v>5.6710000000000003</c:v>
                </c:pt>
                <c:pt idx="8">
                  <c:v>5.6970000000000001</c:v>
                </c:pt>
                <c:pt idx="9">
                  <c:v>5.7220000000000004</c:v>
                </c:pt>
                <c:pt idx="10">
                  <c:v>5.7480000000000002</c:v>
                </c:pt>
                <c:pt idx="11">
                  <c:v>5.7690000000000001</c:v>
                </c:pt>
                <c:pt idx="12">
                  <c:v>5.7750000000000004</c:v>
                </c:pt>
                <c:pt idx="13">
                  <c:v>5.7169999999999996</c:v>
                </c:pt>
                <c:pt idx="14">
                  <c:v>5.6669999999999998</c:v>
                </c:pt>
                <c:pt idx="15">
                  <c:v>5.6959999999999997</c:v>
                </c:pt>
                <c:pt idx="16">
                  <c:v>5.7430000000000003</c:v>
                </c:pt>
                <c:pt idx="17">
                  <c:v>5.7270000000000003</c:v>
                </c:pt>
                <c:pt idx="18">
                  <c:v>5.6879999999999997</c:v>
                </c:pt>
                <c:pt idx="19">
                  <c:v>5.6529999999999996</c:v>
                </c:pt>
                <c:pt idx="20">
                  <c:v>5.6459999999999999</c:v>
                </c:pt>
                <c:pt idx="21">
                  <c:v>5.6539999999999999</c:v>
                </c:pt>
                <c:pt idx="22">
                  <c:v>5.6639999999999997</c:v>
                </c:pt>
                <c:pt idx="23">
                  <c:v>5.6740000000000004</c:v>
                </c:pt>
                <c:pt idx="24">
                  <c:v>5.6820000000000004</c:v>
                </c:pt>
                <c:pt idx="25">
                  <c:v>5.6890000000000001</c:v>
                </c:pt>
                <c:pt idx="26">
                  <c:v>5.6680000000000001</c:v>
                </c:pt>
                <c:pt idx="27">
                  <c:v>5.617</c:v>
                </c:pt>
                <c:pt idx="28">
                  <c:v>5.5880000000000001</c:v>
                </c:pt>
                <c:pt idx="29">
                  <c:v>5.5869999999999997</c:v>
                </c:pt>
                <c:pt idx="30">
                  <c:v>5.5830000000000002</c:v>
                </c:pt>
                <c:pt idx="31">
                  <c:v>5.577</c:v>
                </c:pt>
                <c:pt idx="32">
                  <c:v>5.5670000000000002</c:v>
                </c:pt>
                <c:pt idx="33">
                  <c:v>5.5529999999999999</c:v>
                </c:pt>
                <c:pt idx="34">
                  <c:v>5.5330000000000004</c:v>
                </c:pt>
                <c:pt idx="35">
                  <c:v>5.5090000000000003</c:v>
                </c:pt>
                <c:pt idx="36">
                  <c:v>5.4779999999999998</c:v>
                </c:pt>
                <c:pt idx="37">
                  <c:v>5.4770000000000003</c:v>
                </c:pt>
                <c:pt idx="38">
                  <c:v>5.4770000000000003</c:v>
                </c:pt>
                <c:pt idx="39">
                  <c:v>5.5</c:v>
                </c:pt>
                <c:pt idx="40">
                  <c:v>5.5</c:v>
                </c:pt>
                <c:pt idx="41">
                  <c:v>5.49</c:v>
                </c:pt>
                <c:pt idx="42">
                  <c:v>5.4770000000000003</c:v>
                </c:pt>
                <c:pt idx="43">
                  <c:v>5.4740000000000002</c:v>
                </c:pt>
                <c:pt idx="44">
                  <c:v>5.4640000000000004</c:v>
                </c:pt>
                <c:pt idx="45">
                  <c:v>5.45</c:v>
                </c:pt>
                <c:pt idx="46">
                  <c:v>5.431</c:v>
                </c:pt>
                <c:pt idx="47">
                  <c:v>5.4109999999999996</c:v>
                </c:pt>
                <c:pt idx="48">
                  <c:v>5.3929999999999998</c:v>
                </c:pt>
                <c:pt idx="49">
                  <c:v>5.4249999999999998</c:v>
                </c:pt>
                <c:pt idx="50">
                  <c:v>5.48</c:v>
                </c:pt>
                <c:pt idx="51">
                  <c:v>5.5330000000000004</c:v>
                </c:pt>
                <c:pt idx="52">
                  <c:v>5.5819999999999999</c:v>
                </c:pt>
                <c:pt idx="53">
                  <c:v>5.6269999999999998</c:v>
                </c:pt>
                <c:pt idx="54">
                  <c:v>5.665</c:v>
                </c:pt>
                <c:pt idx="55">
                  <c:v>5.6929999999999996</c:v>
                </c:pt>
                <c:pt idx="56">
                  <c:v>5.7039999999999997</c:v>
                </c:pt>
                <c:pt idx="57">
                  <c:v>5.694</c:v>
                </c:pt>
                <c:pt idx="58">
                  <c:v>5.6680000000000001</c:v>
                </c:pt>
                <c:pt idx="59">
                  <c:v>5.6289999999999996</c:v>
                </c:pt>
                <c:pt idx="60">
                  <c:v>5.5869999999999997</c:v>
                </c:pt>
                <c:pt idx="61">
                  <c:v>5.5579999999999998</c:v>
                </c:pt>
                <c:pt idx="62">
                  <c:v>5.5919999999999996</c:v>
                </c:pt>
                <c:pt idx="63">
                  <c:v>5.633</c:v>
                </c:pt>
                <c:pt idx="64">
                  <c:v>5.5629999999999997</c:v>
                </c:pt>
                <c:pt idx="65">
                  <c:v>5.6260000000000003</c:v>
                </c:pt>
                <c:pt idx="66">
                  <c:v>5.7119999999999997</c:v>
                </c:pt>
                <c:pt idx="67">
                  <c:v>5.7560000000000002</c:v>
                </c:pt>
                <c:pt idx="68">
                  <c:v>5.7309999999999999</c:v>
                </c:pt>
                <c:pt idx="69">
                  <c:v>5.7069999999999999</c:v>
                </c:pt>
                <c:pt idx="70">
                  <c:v>5.6150000000000002</c:v>
                </c:pt>
                <c:pt idx="71">
                  <c:v>5.6740000000000004</c:v>
                </c:pt>
                <c:pt idx="72">
                  <c:v>5.7469999999999999</c:v>
                </c:pt>
                <c:pt idx="73">
                  <c:v>5.726</c:v>
                </c:pt>
                <c:pt idx="74">
                  <c:v>5.6970000000000001</c:v>
                </c:pt>
                <c:pt idx="75">
                  <c:v>5.6630000000000003</c:v>
                </c:pt>
                <c:pt idx="76">
                  <c:v>5.625</c:v>
                </c:pt>
                <c:pt idx="77">
                  <c:v>5.6059999999999999</c:v>
                </c:pt>
                <c:pt idx="78">
                  <c:v>5.6319999999999997</c:v>
                </c:pt>
                <c:pt idx="79">
                  <c:v>5.6059999999999999</c:v>
                </c:pt>
                <c:pt idx="80">
                  <c:v>5.5549999999999997</c:v>
                </c:pt>
                <c:pt idx="81">
                  <c:v>5.524</c:v>
                </c:pt>
                <c:pt idx="82">
                  <c:v>5.53</c:v>
                </c:pt>
                <c:pt idx="83">
                  <c:v>5.5469999999999997</c:v>
                </c:pt>
                <c:pt idx="84">
                  <c:v>5.5519999999999996</c:v>
                </c:pt>
                <c:pt idx="85">
                  <c:v>5.5780000000000003</c:v>
                </c:pt>
                <c:pt idx="86">
                  <c:v>5.5510000000000002</c:v>
                </c:pt>
                <c:pt idx="87">
                  <c:v>5.53</c:v>
                </c:pt>
                <c:pt idx="88">
                  <c:v>5.516</c:v>
                </c:pt>
                <c:pt idx="89">
                  <c:v>5.5110000000000001</c:v>
                </c:pt>
                <c:pt idx="90">
                  <c:v>5.516</c:v>
                </c:pt>
                <c:pt idx="91">
                  <c:v>5.5359999999999996</c:v>
                </c:pt>
                <c:pt idx="92">
                  <c:v>5.5670000000000002</c:v>
                </c:pt>
                <c:pt idx="93">
                  <c:v>5.6020000000000003</c:v>
                </c:pt>
                <c:pt idx="94">
                  <c:v>5.6349999999999998</c:v>
                </c:pt>
                <c:pt idx="95">
                  <c:v>5.6630000000000003</c:v>
                </c:pt>
                <c:pt idx="96">
                  <c:v>5.6849999999999996</c:v>
                </c:pt>
                <c:pt idx="97">
                  <c:v>5.6989999999999998</c:v>
                </c:pt>
                <c:pt idx="98">
                  <c:v>5.7039999999999997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F-33AE-4AC9-9FAC-52EC35E38BEA}"/>
            </c:ext>
          </c:extLst>
        </c:ser>
        <c:ser>
          <c:idx val="32"/>
          <c:order val="32"/>
          <c:tx>
            <c:v>band 32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Data'!$AG$1:$AG$99</c:f>
              <c:numCache>
                <c:formatCode>General</c:formatCode>
                <c:ptCount val="99"/>
                <c:pt idx="0">
                  <c:v>5.484</c:v>
                </c:pt>
                <c:pt idx="1">
                  <c:v>5.5229999999999997</c:v>
                </c:pt>
                <c:pt idx="2">
                  <c:v>5.6070000000000002</c:v>
                </c:pt>
                <c:pt idx="3">
                  <c:v>5.673</c:v>
                </c:pt>
                <c:pt idx="4">
                  <c:v>5.7569999999999997</c:v>
                </c:pt>
                <c:pt idx="5">
                  <c:v>5.827</c:v>
                </c:pt>
                <c:pt idx="6">
                  <c:v>5.8780000000000001</c:v>
                </c:pt>
                <c:pt idx="7">
                  <c:v>5.907</c:v>
                </c:pt>
                <c:pt idx="8">
                  <c:v>5.9180000000000001</c:v>
                </c:pt>
                <c:pt idx="9">
                  <c:v>5.9160000000000004</c:v>
                </c:pt>
                <c:pt idx="10">
                  <c:v>5.9050000000000002</c:v>
                </c:pt>
                <c:pt idx="11">
                  <c:v>5.8890000000000002</c:v>
                </c:pt>
                <c:pt idx="12">
                  <c:v>5.8490000000000002</c:v>
                </c:pt>
                <c:pt idx="13">
                  <c:v>5.8220000000000001</c:v>
                </c:pt>
                <c:pt idx="14">
                  <c:v>5.8209999999999997</c:v>
                </c:pt>
                <c:pt idx="15">
                  <c:v>5.8209999999999997</c:v>
                </c:pt>
                <c:pt idx="16">
                  <c:v>5.8319999999999999</c:v>
                </c:pt>
                <c:pt idx="17">
                  <c:v>5.8449999999999998</c:v>
                </c:pt>
                <c:pt idx="18">
                  <c:v>5.8650000000000002</c:v>
                </c:pt>
                <c:pt idx="19">
                  <c:v>5.8689999999999998</c:v>
                </c:pt>
                <c:pt idx="20">
                  <c:v>5.8620000000000001</c:v>
                </c:pt>
                <c:pt idx="21">
                  <c:v>5.8490000000000002</c:v>
                </c:pt>
                <c:pt idx="22">
                  <c:v>5.8280000000000003</c:v>
                </c:pt>
                <c:pt idx="23">
                  <c:v>5.7990000000000004</c:v>
                </c:pt>
                <c:pt idx="24">
                  <c:v>5.7619999999999996</c:v>
                </c:pt>
                <c:pt idx="25">
                  <c:v>5.718</c:v>
                </c:pt>
                <c:pt idx="26">
                  <c:v>5.6929999999999996</c:v>
                </c:pt>
                <c:pt idx="27">
                  <c:v>5.6959999999999997</c:v>
                </c:pt>
                <c:pt idx="28">
                  <c:v>5.6970000000000001</c:v>
                </c:pt>
                <c:pt idx="29">
                  <c:v>5.7450000000000001</c:v>
                </c:pt>
                <c:pt idx="30">
                  <c:v>5.8419999999999996</c:v>
                </c:pt>
                <c:pt idx="31">
                  <c:v>5.9470000000000001</c:v>
                </c:pt>
                <c:pt idx="32">
                  <c:v>6.0119999999999996</c:v>
                </c:pt>
                <c:pt idx="33">
                  <c:v>5.9950000000000001</c:v>
                </c:pt>
                <c:pt idx="34">
                  <c:v>5.9390000000000001</c:v>
                </c:pt>
                <c:pt idx="35">
                  <c:v>5.8730000000000002</c:v>
                </c:pt>
                <c:pt idx="36">
                  <c:v>5.8070000000000004</c:v>
                </c:pt>
                <c:pt idx="37">
                  <c:v>5.7460000000000004</c:v>
                </c:pt>
                <c:pt idx="38">
                  <c:v>5.6970000000000001</c:v>
                </c:pt>
                <c:pt idx="39">
                  <c:v>5.6669999999999998</c:v>
                </c:pt>
                <c:pt idx="40">
                  <c:v>5.593</c:v>
                </c:pt>
                <c:pt idx="41">
                  <c:v>5.516</c:v>
                </c:pt>
                <c:pt idx="42">
                  <c:v>5.484</c:v>
                </c:pt>
                <c:pt idx="43">
                  <c:v>5.5030000000000001</c:v>
                </c:pt>
                <c:pt idx="44">
                  <c:v>5.548</c:v>
                </c:pt>
                <c:pt idx="45">
                  <c:v>5.6050000000000004</c:v>
                </c:pt>
                <c:pt idx="46">
                  <c:v>5.6619999999999999</c:v>
                </c:pt>
                <c:pt idx="47">
                  <c:v>5.7140000000000004</c:v>
                </c:pt>
                <c:pt idx="48">
                  <c:v>5.758</c:v>
                </c:pt>
                <c:pt idx="49">
                  <c:v>5.7939999999999996</c:v>
                </c:pt>
                <c:pt idx="50">
                  <c:v>5.819</c:v>
                </c:pt>
                <c:pt idx="51">
                  <c:v>5.835</c:v>
                </c:pt>
                <c:pt idx="52">
                  <c:v>5.8419999999999996</c:v>
                </c:pt>
                <c:pt idx="53">
                  <c:v>5.8410000000000002</c:v>
                </c:pt>
                <c:pt idx="54">
                  <c:v>5.835</c:v>
                </c:pt>
                <c:pt idx="55">
                  <c:v>5.8259999999999996</c:v>
                </c:pt>
                <c:pt idx="56">
                  <c:v>5.8220000000000001</c:v>
                </c:pt>
                <c:pt idx="57">
                  <c:v>5.8230000000000004</c:v>
                </c:pt>
                <c:pt idx="58">
                  <c:v>5.8280000000000003</c:v>
                </c:pt>
                <c:pt idx="59">
                  <c:v>5.8289999999999997</c:v>
                </c:pt>
                <c:pt idx="60">
                  <c:v>5.8209999999999997</c:v>
                </c:pt>
                <c:pt idx="61">
                  <c:v>5.7949999999999999</c:v>
                </c:pt>
                <c:pt idx="62">
                  <c:v>5.7409999999999997</c:v>
                </c:pt>
                <c:pt idx="63">
                  <c:v>5.657</c:v>
                </c:pt>
                <c:pt idx="64">
                  <c:v>5.7270000000000003</c:v>
                </c:pt>
                <c:pt idx="65">
                  <c:v>5.8319999999999999</c:v>
                </c:pt>
                <c:pt idx="66">
                  <c:v>5.8419999999999996</c:v>
                </c:pt>
                <c:pt idx="67">
                  <c:v>5.7830000000000004</c:v>
                </c:pt>
                <c:pt idx="68">
                  <c:v>5.819</c:v>
                </c:pt>
                <c:pt idx="69">
                  <c:v>5.7549999999999999</c:v>
                </c:pt>
                <c:pt idx="70">
                  <c:v>5.7640000000000002</c:v>
                </c:pt>
                <c:pt idx="71">
                  <c:v>5.7590000000000003</c:v>
                </c:pt>
                <c:pt idx="72">
                  <c:v>5.7830000000000004</c:v>
                </c:pt>
                <c:pt idx="73">
                  <c:v>5.8490000000000002</c:v>
                </c:pt>
                <c:pt idx="74">
                  <c:v>5.819</c:v>
                </c:pt>
                <c:pt idx="75">
                  <c:v>5.7850000000000001</c:v>
                </c:pt>
                <c:pt idx="76">
                  <c:v>5.7460000000000004</c:v>
                </c:pt>
                <c:pt idx="77">
                  <c:v>5.7030000000000003</c:v>
                </c:pt>
                <c:pt idx="78">
                  <c:v>5.6559999999999997</c:v>
                </c:pt>
                <c:pt idx="79">
                  <c:v>5.6619999999999999</c:v>
                </c:pt>
                <c:pt idx="80">
                  <c:v>5.6779999999999999</c:v>
                </c:pt>
                <c:pt idx="81">
                  <c:v>5.6130000000000004</c:v>
                </c:pt>
                <c:pt idx="82">
                  <c:v>5.5910000000000002</c:v>
                </c:pt>
                <c:pt idx="83">
                  <c:v>5.5949999999999998</c:v>
                </c:pt>
                <c:pt idx="84">
                  <c:v>5.5979999999999999</c:v>
                </c:pt>
                <c:pt idx="85">
                  <c:v>5.6609999999999996</c:v>
                </c:pt>
                <c:pt idx="86">
                  <c:v>5.7119999999999997</c:v>
                </c:pt>
                <c:pt idx="87">
                  <c:v>5.76</c:v>
                </c:pt>
                <c:pt idx="88">
                  <c:v>5.81</c:v>
                </c:pt>
                <c:pt idx="89">
                  <c:v>5.8559999999999999</c:v>
                </c:pt>
                <c:pt idx="90">
                  <c:v>5.8540000000000001</c:v>
                </c:pt>
                <c:pt idx="91">
                  <c:v>5.851</c:v>
                </c:pt>
                <c:pt idx="92">
                  <c:v>5.8470000000000004</c:v>
                </c:pt>
                <c:pt idx="93">
                  <c:v>5.8410000000000002</c:v>
                </c:pt>
                <c:pt idx="94">
                  <c:v>5.8360000000000003</c:v>
                </c:pt>
                <c:pt idx="95">
                  <c:v>5.83</c:v>
                </c:pt>
                <c:pt idx="96">
                  <c:v>5.8259999999999996</c:v>
                </c:pt>
                <c:pt idx="97">
                  <c:v>5.8230000000000004</c:v>
                </c:pt>
                <c:pt idx="98">
                  <c:v>5.8220000000000001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0-33AE-4AC9-9FAC-52EC35E38BEA}"/>
            </c:ext>
          </c:extLst>
        </c:ser>
        <c:ser>
          <c:idx val="33"/>
          <c:order val="33"/>
          <c:tx>
            <c:v>band 33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Data'!$AH$1:$AH$99</c:f>
              <c:numCache>
                <c:formatCode>General</c:formatCode>
                <c:ptCount val="99"/>
                <c:pt idx="0">
                  <c:v>5.6760000000000002</c:v>
                </c:pt>
                <c:pt idx="1">
                  <c:v>5.6660000000000004</c:v>
                </c:pt>
                <c:pt idx="2">
                  <c:v>5.6390000000000002</c:v>
                </c:pt>
                <c:pt idx="3">
                  <c:v>5.6920000000000002</c:v>
                </c:pt>
                <c:pt idx="4">
                  <c:v>5.7690000000000001</c:v>
                </c:pt>
                <c:pt idx="5">
                  <c:v>5.8330000000000002</c:v>
                </c:pt>
                <c:pt idx="6">
                  <c:v>5.8819999999999997</c:v>
                </c:pt>
                <c:pt idx="7">
                  <c:v>5.9160000000000004</c:v>
                </c:pt>
                <c:pt idx="8">
                  <c:v>5.9340000000000002</c:v>
                </c:pt>
                <c:pt idx="9">
                  <c:v>5.9370000000000003</c:v>
                </c:pt>
                <c:pt idx="10">
                  <c:v>5.9269999999999996</c:v>
                </c:pt>
                <c:pt idx="11">
                  <c:v>5.9080000000000004</c:v>
                </c:pt>
                <c:pt idx="12">
                  <c:v>5.8739999999999997</c:v>
                </c:pt>
                <c:pt idx="13">
                  <c:v>5.8250000000000002</c:v>
                </c:pt>
                <c:pt idx="14">
                  <c:v>5.8209999999999997</c:v>
                </c:pt>
                <c:pt idx="15">
                  <c:v>5.8239999999999998</c:v>
                </c:pt>
                <c:pt idx="16">
                  <c:v>5.8609999999999998</c:v>
                </c:pt>
                <c:pt idx="17">
                  <c:v>5.8680000000000003</c:v>
                </c:pt>
                <c:pt idx="18">
                  <c:v>5.87</c:v>
                </c:pt>
                <c:pt idx="19">
                  <c:v>5.8920000000000003</c:v>
                </c:pt>
                <c:pt idx="20">
                  <c:v>5.9260000000000002</c:v>
                </c:pt>
                <c:pt idx="21">
                  <c:v>5.9649999999999999</c:v>
                </c:pt>
                <c:pt idx="22">
                  <c:v>6.008</c:v>
                </c:pt>
                <c:pt idx="23">
                  <c:v>6.056</c:v>
                </c:pt>
                <c:pt idx="24">
                  <c:v>6.1059999999999999</c:v>
                </c:pt>
                <c:pt idx="25">
                  <c:v>6.157</c:v>
                </c:pt>
                <c:pt idx="26">
                  <c:v>6.2050000000000001</c:v>
                </c:pt>
                <c:pt idx="27">
                  <c:v>6.2270000000000003</c:v>
                </c:pt>
                <c:pt idx="28">
                  <c:v>6.234</c:v>
                </c:pt>
                <c:pt idx="29">
                  <c:v>6.2290000000000001</c:v>
                </c:pt>
                <c:pt idx="30">
                  <c:v>6.2130000000000001</c:v>
                </c:pt>
                <c:pt idx="31">
                  <c:v>6.1870000000000003</c:v>
                </c:pt>
                <c:pt idx="32">
                  <c:v>6.1509999999999998</c:v>
                </c:pt>
                <c:pt idx="33">
                  <c:v>6.1059999999999999</c:v>
                </c:pt>
                <c:pt idx="34">
                  <c:v>6.0510000000000002</c:v>
                </c:pt>
                <c:pt idx="35">
                  <c:v>5.9889999999999999</c:v>
                </c:pt>
                <c:pt idx="36">
                  <c:v>5.92</c:v>
                </c:pt>
                <c:pt idx="37">
                  <c:v>5.8440000000000003</c:v>
                </c:pt>
                <c:pt idx="38">
                  <c:v>5.7629999999999999</c:v>
                </c:pt>
                <c:pt idx="39">
                  <c:v>5.6779999999999999</c:v>
                </c:pt>
                <c:pt idx="40">
                  <c:v>5.6630000000000003</c:v>
                </c:pt>
                <c:pt idx="41">
                  <c:v>5.6719999999999997</c:v>
                </c:pt>
                <c:pt idx="42">
                  <c:v>5.6760000000000002</c:v>
                </c:pt>
                <c:pt idx="43">
                  <c:v>5.6920000000000002</c:v>
                </c:pt>
                <c:pt idx="44">
                  <c:v>5.7320000000000002</c:v>
                </c:pt>
                <c:pt idx="45">
                  <c:v>5.7859999999999996</c:v>
                </c:pt>
                <c:pt idx="46">
                  <c:v>5.8440000000000003</c:v>
                </c:pt>
                <c:pt idx="47">
                  <c:v>5.9029999999999996</c:v>
                </c:pt>
                <c:pt idx="48">
                  <c:v>5.96</c:v>
                </c:pt>
                <c:pt idx="49">
                  <c:v>6.0129999999999999</c:v>
                </c:pt>
                <c:pt idx="50">
                  <c:v>6.0620000000000003</c:v>
                </c:pt>
                <c:pt idx="51">
                  <c:v>6.1040000000000001</c:v>
                </c:pt>
                <c:pt idx="52">
                  <c:v>6.14</c:v>
                </c:pt>
                <c:pt idx="53">
                  <c:v>6.1689999999999996</c:v>
                </c:pt>
                <c:pt idx="54">
                  <c:v>6.19</c:v>
                </c:pt>
                <c:pt idx="55">
                  <c:v>6.2030000000000003</c:v>
                </c:pt>
                <c:pt idx="56">
                  <c:v>6.2069999999999999</c:v>
                </c:pt>
                <c:pt idx="57">
                  <c:v>6.1879999999999997</c:v>
                </c:pt>
                <c:pt idx="58">
                  <c:v>6.1390000000000002</c:v>
                </c:pt>
                <c:pt idx="59">
                  <c:v>6.0739999999999998</c:v>
                </c:pt>
                <c:pt idx="60">
                  <c:v>6.0019999999999998</c:v>
                </c:pt>
                <c:pt idx="61">
                  <c:v>5.9290000000000003</c:v>
                </c:pt>
                <c:pt idx="62">
                  <c:v>5.8659999999999997</c:v>
                </c:pt>
                <c:pt idx="63">
                  <c:v>5.843</c:v>
                </c:pt>
                <c:pt idx="64">
                  <c:v>5.8789999999999996</c:v>
                </c:pt>
                <c:pt idx="65">
                  <c:v>5.923</c:v>
                </c:pt>
                <c:pt idx="66">
                  <c:v>5.9340000000000002</c:v>
                </c:pt>
                <c:pt idx="67">
                  <c:v>6.0209999999999999</c:v>
                </c:pt>
                <c:pt idx="68">
                  <c:v>5.8840000000000003</c:v>
                </c:pt>
                <c:pt idx="69">
                  <c:v>5.8819999999999997</c:v>
                </c:pt>
                <c:pt idx="70">
                  <c:v>5.8920000000000003</c:v>
                </c:pt>
                <c:pt idx="71">
                  <c:v>5.8869999999999996</c:v>
                </c:pt>
                <c:pt idx="72">
                  <c:v>5.8719999999999999</c:v>
                </c:pt>
                <c:pt idx="73">
                  <c:v>5.8959999999999999</c:v>
                </c:pt>
                <c:pt idx="74">
                  <c:v>5.9989999999999997</c:v>
                </c:pt>
                <c:pt idx="75">
                  <c:v>6.0060000000000002</c:v>
                </c:pt>
                <c:pt idx="76">
                  <c:v>5.952</c:v>
                </c:pt>
                <c:pt idx="77">
                  <c:v>5.8940000000000001</c:v>
                </c:pt>
                <c:pt idx="78">
                  <c:v>5.8250000000000002</c:v>
                </c:pt>
                <c:pt idx="79">
                  <c:v>5.7519999999999998</c:v>
                </c:pt>
                <c:pt idx="80">
                  <c:v>5.6980000000000004</c:v>
                </c:pt>
                <c:pt idx="81">
                  <c:v>5.6989999999999998</c:v>
                </c:pt>
                <c:pt idx="82">
                  <c:v>5.6680000000000001</c:v>
                </c:pt>
                <c:pt idx="83">
                  <c:v>5.6479999999999997</c:v>
                </c:pt>
                <c:pt idx="84">
                  <c:v>5.6420000000000003</c:v>
                </c:pt>
                <c:pt idx="85">
                  <c:v>5.6680000000000001</c:v>
                </c:pt>
                <c:pt idx="86">
                  <c:v>5.8019999999999996</c:v>
                </c:pt>
                <c:pt idx="87">
                  <c:v>5.8479999999999999</c:v>
                </c:pt>
                <c:pt idx="88">
                  <c:v>5.8550000000000004</c:v>
                </c:pt>
                <c:pt idx="89">
                  <c:v>5.8609999999999998</c:v>
                </c:pt>
                <c:pt idx="90">
                  <c:v>5.91</c:v>
                </c:pt>
                <c:pt idx="91">
                  <c:v>5.9589999999999996</c:v>
                </c:pt>
                <c:pt idx="92">
                  <c:v>6.0060000000000002</c:v>
                </c:pt>
                <c:pt idx="93">
                  <c:v>6.0510000000000002</c:v>
                </c:pt>
                <c:pt idx="94">
                  <c:v>6.0949999999999998</c:v>
                </c:pt>
                <c:pt idx="95">
                  <c:v>6.1360000000000001</c:v>
                </c:pt>
                <c:pt idx="96">
                  <c:v>6.1710000000000003</c:v>
                </c:pt>
                <c:pt idx="97">
                  <c:v>6.1970000000000001</c:v>
                </c:pt>
                <c:pt idx="98">
                  <c:v>6.2069999999999999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1-33AE-4AC9-9FAC-52EC35E38BEA}"/>
            </c:ext>
          </c:extLst>
        </c:ser>
        <c:ser>
          <c:idx val="34"/>
          <c:order val="34"/>
          <c:tx>
            <c:v>band 34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Data'!$AI$1:$AI$99</c:f>
              <c:numCache>
                <c:formatCode>General</c:formatCode>
                <c:ptCount val="99"/>
                <c:pt idx="0">
                  <c:v>6.5659999999999998</c:v>
                </c:pt>
                <c:pt idx="1">
                  <c:v>6.5659999999999998</c:v>
                </c:pt>
                <c:pt idx="2">
                  <c:v>6.5670000000000002</c:v>
                </c:pt>
                <c:pt idx="3">
                  <c:v>6.569</c:v>
                </c:pt>
                <c:pt idx="4">
                  <c:v>6.577</c:v>
                </c:pt>
                <c:pt idx="5">
                  <c:v>6.593</c:v>
                </c:pt>
                <c:pt idx="6">
                  <c:v>6.5880000000000001</c:v>
                </c:pt>
                <c:pt idx="7">
                  <c:v>6.4859999999999998</c:v>
                </c:pt>
                <c:pt idx="8">
                  <c:v>6.37</c:v>
                </c:pt>
                <c:pt idx="9">
                  <c:v>6.24</c:v>
                </c:pt>
                <c:pt idx="10">
                  <c:v>6.1</c:v>
                </c:pt>
                <c:pt idx="11">
                  <c:v>5.9560000000000004</c:v>
                </c:pt>
                <c:pt idx="12">
                  <c:v>5.8810000000000002</c:v>
                </c:pt>
                <c:pt idx="13">
                  <c:v>5.8630000000000004</c:v>
                </c:pt>
                <c:pt idx="14">
                  <c:v>5.8579999999999997</c:v>
                </c:pt>
                <c:pt idx="15">
                  <c:v>5.86</c:v>
                </c:pt>
                <c:pt idx="16">
                  <c:v>5.8639999999999999</c:v>
                </c:pt>
                <c:pt idx="17">
                  <c:v>5.8970000000000002</c:v>
                </c:pt>
                <c:pt idx="18">
                  <c:v>5.923</c:v>
                </c:pt>
                <c:pt idx="19">
                  <c:v>5.9539999999999997</c:v>
                </c:pt>
                <c:pt idx="20">
                  <c:v>5.9889999999999999</c:v>
                </c:pt>
                <c:pt idx="21">
                  <c:v>6.0259999999999998</c:v>
                </c:pt>
                <c:pt idx="22">
                  <c:v>6.0640000000000001</c:v>
                </c:pt>
                <c:pt idx="23">
                  <c:v>6.1029999999999998</c:v>
                </c:pt>
                <c:pt idx="24">
                  <c:v>6.141</c:v>
                </c:pt>
                <c:pt idx="25">
                  <c:v>6.1760000000000002</c:v>
                </c:pt>
                <c:pt idx="26">
                  <c:v>6.2060000000000004</c:v>
                </c:pt>
                <c:pt idx="27">
                  <c:v>6.2450000000000001</c:v>
                </c:pt>
                <c:pt idx="28">
                  <c:v>6.2610000000000001</c:v>
                </c:pt>
                <c:pt idx="29">
                  <c:v>6.2530000000000001</c:v>
                </c:pt>
                <c:pt idx="30">
                  <c:v>6.23</c:v>
                </c:pt>
                <c:pt idx="31">
                  <c:v>6.202</c:v>
                </c:pt>
                <c:pt idx="32">
                  <c:v>6.2060000000000004</c:v>
                </c:pt>
                <c:pt idx="33">
                  <c:v>6.2809999999999997</c:v>
                </c:pt>
                <c:pt idx="34">
                  <c:v>6.3849999999999998</c:v>
                </c:pt>
                <c:pt idx="35">
                  <c:v>6.4880000000000004</c:v>
                </c:pt>
                <c:pt idx="36">
                  <c:v>6.5659999999999998</c:v>
                </c:pt>
                <c:pt idx="37">
                  <c:v>6.5659999999999998</c:v>
                </c:pt>
                <c:pt idx="38">
                  <c:v>6.5659999999999998</c:v>
                </c:pt>
                <c:pt idx="39">
                  <c:v>6.5659999999999998</c:v>
                </c:pt>
                <c:pt idx="40">
                  <c:v>6.5659999999999998</c:v>
                </c:pt>
                <c:pt idx="41">
                  <c:v>6.5659999999999998</c:v>
                </c:pt>
                <c:pt idx="42">
                  <c:v>6.5659999999999998</c:v>
                </c:pt>
                <c:pt idx="43">
                  <c:v>6.5659999999999998</c:v>
                </c:pt>
                <c:pt idx="44">
                  <c:v>6.5659999999999998</c:v>
                </c:pt>
                <c:pt idx="45">
                  <c:v>6.5659999999999998</c:v>
                </c:pt>
                <c:pt idx="46">
                  <c:v>6.5659999999999998</c:v>
                </c:pt>
                <c:pt idx="47">
                  <c:v>6.5659999999999998</c:v>
                </c:pt>
                <c:pt idx="48">
                  <c:v>6.5659999999999998</c:v>
                </c:pt>
                <c:pt idx="49">
                  <c:v>6.5659999999999998</c:v>
                </c:pt>
                <c:pt idx="50">
                  <c:v>6.5659999999999998</c:v>
                </c:pt>
                <c:pt idx="51">
                  <c:v>6.5659999999999998</c:v>
                </c:pt>
                <c:pt idx="52">
                  <c:v>6.5659999999999998</c:v>
                </c:pt>
                <c:pt idx="53">
                  <c:v>6.5659999999999998</c:v>
                </c:pt>
                <c:pt idx="54">
                  <c:v>6.5659999999999998</c:v>
                </c:pt>
                <c:pt idx="55">
                  <c:v>6.5659999999999998</c:v>
                </c:pt>
                <c:pt idx="56">
                  <c:v>6.5659999999999998</c:v>
                </c:pt>
                <c:pt idx="57">
                  <c:v>6.5490000000000004</c:v>
                </c:pt>
                <c:pt idx="58">
                  <c:v>6.5030000000000001</c:v>
                </c:pt>
                <c:pt idx="59">
                  <c:v>6.4329999999999998</c:v>
                </c:pt>
                <c:pt idx="60">
                  <c:v>6.3470000000000004</c:v>
                </c:pt>
                <c:pt idx="61">
                  <c:v>6.2530000000000001</c:v>
                </c:pt>
                <c:pt idx="62">
                  <c:v>6.1619999999999999</c:v>
                </c:pt>
                <c:pt idx="63">
                  <c:v>6.077</c:v>
                </c:pt>
                <c:pt idx="64">
                  <c:v>6</c:v>
                </c:pt>
                <c:pt idx="65">
                  <c:v>5.9429999999999996</c:v>
                </c:pt>
                <c:pt idx="66">
                  <c:v>6.01</c:v>
                </c:pt>
                <c:pt idx="67">
                  <c:v>6.024</c:v>
                </c:pt>
                <c:pt idx="68">
                  <c:v>6.0949999999999998</c:v>
                </c:pt>
                <c:pt idx="69">
                  <c:v>6.1420000000000003</c:v>
                </c:pt>
                <c:pt idx="70">
                  <c:v>6.1580000000000004</c:v>
                </c:pt>
                <c:pt idx="71">
                  <c:v>6.1509999999999998</c:v>
                </c:pt>
                <c:pt idx="72">
                  <c:v>6.13</c:v>
                </c:pt>
                <c:pt idx="73">
                  <c:v>6.0979999999999999</c:v>
                </c:pt>
                <c:pt idx="74">
                  <c:v>6.056</c:v>
                </c:pt>
                <c:pt idx="75">
                  <c:v>6.0140000000000002</c:v>
                </c:pt>
                <c:pt idx="76">
                  <c:v>5.9569999999999999</c:v>
                </c:pt>
                <c:pt idx="77">
                  <c:v>5.8959999999999999</c:v>
                </c:pt>
                <c:pt idx="78">
                  <c:v>5.84</c:v>
                </c:pt>
                <c:pt idx="79">
                  <c:v>5.7869999999999999</c:v>
                </c:pt>
                <c:pt idx="80">
                  <c:v>5.7389999999999999</c:v>
                </c:pt>
                <c:pt idx="81">
                  <c:v>5.7430000000000003</c:v>
                </c:pt>
                <c:pt idx="82">
                  <c:v>5.7960000000000003</c:v>
                </c:pt>
                <c:pt idx="83">
                  <c:v>5.8460000000000001</c:v>
                </c:pt>
                <c:pt idx="84">
                  <c:v>5.87</c:v>
                </c:pt>
                <c:pt idx="85">
                  <c:v>5.8739999999999997</c:v>
                </c:pt>
                <c:pt idx="86">
                  <c:v>5.899</c:v>
                </c:pt>
                <c:pt idx="87">
                  <c:v>6.02</c:v>
                </c:pt>
                <c:pt idx="88">
                  <c:v>6.1379999999999999</c:v>
                </c:pt>
                <c:pt idx="89">
                  <c:v>6.1879999999999997</c:v>
                </c:pt>
                <c:pt idx="90">
                  <c:v>6.2409999999999997</c:v>
                </c:pt>
                <c:pt idx="91">
                  <c:v>6.2969999999999997</c:v>
                </c:pt>
                <c:pt idx="92">
                  <c:v>6.3520000000000003</c:v>
                </c:pt>
                <c:pt idx="93">
                  <c:v>6.4050000000000002</c:v>
                </c:pt>
                <c:pt idx="94">
                  <c:v>6.4550000000000001</c:v>
                </c:pt>
                <c:pt idx="95">
                  <c:v>6.4989999999999997</c:v>
                </c:pt>
                <c:pt idx="96">
                  <c:v>6.5339999999999998</c:v>
                </c:pt>
                <c:pt idx="97">
                  <c:v>6.5579999999999998</c:v>
                </c:pt>
                <c:pt idx="98">
                  <c:v>6.5659999999999998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2-33AE-4AC9-9FAC-52EC35E38BEA}"/>
            </c:ext>
          </c:extLst>
        </c:ser>
        <c:ser>
          <c:idx val="35"/>
          <c:order val="35"/>
          <c:tx>
            <c:v>band 35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Data'!$AJ$1:$AJ$99</c:f>
              <c:numCache>
                <c:formatCode>General</c:formatCode>
                <c:ptCount val="99"/>
                <c:pt idx="0">
                  <c:v>6.58</c:v>
                </c:pt>
                <c:pt idx="1">
                  <c:v>6.5890000000000004</c:v>
                </c:pt>
                <c:pt idx="2">
                  <c:v>6.6180000000000003</c:v>
                </c:pt>
                <c:pt idx="3">
                  <c:v>6.6589999999999998</c:v>
                </c:pt>
                <c:pt idx="4">
                  <c:v>6.6890000000000001</c:v>
                </c:pt>
                <c:pt idx="5">
                  <c:v>6.6669999999999998</c:v>
                </c:pt>
                <c:pt idx="6">
                  <c:v>6.6020000000000003</c:v>
                </c:pt>
                <c:pt idx="7">
                  <c:v>6.5149999999999997</c:v>
                </c:pt>
                <c:pt idx="8">
                  <c:v>6.41</c:v>
                </c:pt>
                <c:pt idx="9">
                  <c:v>6.29</c:v>
                </c:pt>
                <c:pt idx="10">
                  <c:v>6.1559999999999997</c:v>
                </c:pt>
                <c:pt idx="11">
                  <c:v>6.0140000000000002</c:v>
                </c:pt>
                <c:pt idx="12">
                  <c:v>5.8849999999999998</c:v>
                </c:pt>
                <c:pt idx="13">
                  <c:v>5.8659999999999997</c:v>
                </c:pt>
                <c:pt idx="14">
                  <c:v>5.8579999999999997</c:v>
                </c:pt>
                <c:pt idx="15">
                  <c:v>5.8630000000000004</c:v>
                </c:pt>
                <c:pt idx="16">
                  <c:v>5.8760000000000003</c:v>
                </c:pt>
                <c:pt idx="17">
                  <c:v>5.9859999999999998</c:v>
                </c:pt>
                <c:pt idx="18">
                  <c:v>6.1319999999999997</c:v>
                </c:pt>
                <c:pt idx="19">
                  <c:v>6.2750000000000004</c:v>
                </c:pt>
                <c:pt idx="20">
                  <c:v>6.41</c:v>
                </c:pt>
                <c:pt idx="21">
                  <c:v>6.532</c:v>
                </c:pt>
                <c:pt idx="22">
                  <c:v>6.641</c:v>
                </c:pt>
                <c:pt idx="23">
                  <c:v>6.6859999999999999</c:v>
                </c:pt>
                <c:pt idx="24">
                  <c:v>6.6520000000000001</c:v>
                </c:pt>
                <c:pt idx="25">
                  <c:v>6.62</c:v>
                </c:pt>
                <c:pt idx="26">
                  <c:v>6.5919999999999996</c:v>
                </c:pt>
                <c:pt idx="27">
                  <c:v>6.5730000000000004</c:v>
                </c:pt>
                <c:pt idx="28">
                  <c:v>6.5629999999999997</c:v>
                </c:pt>
                <c:pt idx="29">
                  <c:v>6.5629999999999997</c:v>
                </c:pt>
                <c:pt idx="30">
                  <c:v>6.5640000000000001</c:v>
                </c:pt>
                <c:pt idx="31">
                  <c:v>6.5650000000000004</c:v>
                </c:pt>
                <c:pt idx="32">
                  <c:v>6.5659999999999998</c:v>
                </c:pt>
                <c:pt idx="33">
                  <c:v>6.5659999999999998</c:v>
                </c:pt>
                <c:pt idx="34">
                  <c:v>6.5659999999999998</c:v>
                </c:pt>
                <c:pt idx="35">
                  <c:v>6.5659999999999998</c:v>
                </c:pt>
                <c:pt idx="36">
                  <c:v>6.5730000000000004</c:v>
                </c:pt>
                <c:pt idx="37">
                  <c:v>6.5750000000000002</c:v>
                </c:pt>
                <c:pt idx="38">
                  <c:v>6.5759999999999996</c:v>
                </c:pt>
                <c:pt idx="39">
                  <c:v>6.5780000000000003</c:v>
                </c:pt>
                <c:pt idx="40">
                  <c:v>6.5789999999999997</c:v>
                </c:pt>
                <c:pt idx="41">
                  <c:v>6.5789999999999997</c:v>
                </c:pt>
                <c:pt idx="42">
                  <c:v>6.58</c:v>
                </c:pt>
                <c:pt idx="43">
                  <c:v>6.58</c:v>
                </c:pt>
                <c:pt idx="44">
                  <c:v>6.58</c:v>
                </c:pt>
                <c:pt idx="45">
                  <c:v>6.5810000000000004</c:v>
                </c:pt>
                <c:pt idx="46">
                  <c:v>6.5810000000000004</c:v>
                </c:pt>
                <c:pt idx="47">
                  <c:v>6.5810000000000004</c:v>
                </c:pt>
                <c:pt idx="48">
                  <c:v>6.5819999999999999</c:v>
                </c:pt>
                <c:pt idx="49">
                  <c:v>6.5819999999999999</c:v>
                </c:pt>
                <c:pt idx="50">
                  <c:v>6.5819999999999999</c:v>
                </c:pt>
                <c:pt idx="51">
                  <c:v>6.5810000000000004</c:v>
                </c:pt>
                <c:pt idx="52">
                  <c:v>6.5810000000000004</c:v>
                </c:pt>
                <c:pt idx="53">
                  <c:v>6.5810000000000004</c:v>
                </c:pt>
                <c:pt idx="54">
                  <c:v>6.58</c:v>
                </c:pt>
                <c:pt idx="55">
                  <c:v>6.58</c:v>
                </c:pt>
                <c:pt idx="56">
                  <c:v>6.58</c:v>
                </c:pt>
                <c:pt idx="57">
                  <c:v>6.5830000000000002</c:v>
                </c:pt>
                <c:pt idx="58">
                  <c:v>6.5919999999999996</c:v>
                </c:pt>
                <c:pt idx="59">
                  <c:v>6.6059999999999999</c:v>
                </c:pt>
                <c:pt idx="60">
                  <c:v>6.625</c:v>
                </c:pt>
                <c:pt idx="61">
                  <c:v>6.6459999999999999</c:v>
                </c:pt>
                <c:pt idx="62">
                  <c:v>6.6689999999999996</c:v>
                </c:pt>
                <c:pt idx="63">
                  <c:v>6.5830000000000002</c:v>
                </c:pt>
                <c:pt idx="64">
                  <c:v>6.4560000000000004</c:v>
                </c:pt>
                <c:pt idx="65">
                  <c:v>6.319</c:v>
                </c:pt>
                <c:pt idx="66">
                  <c:v>6.173</c:v>
                </c:pt>
                <c:pt idx="67">
                  <c:v>6.0709999999999997</c:v>
                </c:pt>
                <c:pt idx="68">
                  <c:v>6.1180000000000003</c:v>
                </c:pt>
                <c:pt idx="69">
                  <c:v>6.1479999999999997</c:v>
                </c:pt>
                <c:pt idx="70">
                  <c:v>6.1580000000000004</c:v>
                </c:pt>
                <c:pt idx="71">
                  <c:v>6.1520000000000001</c:v>
                </c:pt>
                <c:pt idx="72">
                  <c:v>6.133</c:v>
                </c:pt>
                <c:pt idx="73">
                  <c:v>6.1029999999999998</c:v>
                </c:pt>
                <c:pt idx="74">
                  <c:v>6.0629999999999997</c:v>
                </c:pt>
                <c:pt idx="75">
                  <c:v>6.085</c:v>
                </c:pt>
                <c:pt idx="76">
                  <c:v>6.149</c:v>
                </c:pt>
                <c:pt idx="77">
                  <c:v>6.1890000000000001</c:v>
                </c:pt>
                <c:pt idx="78">
                  <c:v>6.2050000000000001</c:v>
                </c:pt>
                <c:pt idx="79">
                  <c:v>6.2</c:v>
                </c:pt>
                <c:pt idx="80">
                  <c:v>6.1769999999999996</c:v>
                </c:pt>
                <c:pt idx="81">
                  <c:v>6.14</c:v>
                </c:pt>
                <c:pt idx="82">
                  <c:v>6.0960000000000001</c:v>
                </c:pt>
                <c:pt idx="83">
                  <c:v>6.0510000000000002</c:v>
                </c:pt>
                <c:pt idx="84">
                  <c:v>6.0289999999999999</c:v>
                </c:pt>
                <c:pt idx="85">
                  <c:v>6.0359999999999996</c:v>
                </c:pt>
                <c:pt idx="86">
                  <c:v>6.0590000000000002</c:v>
                </c:pt>
                <c:pt idx="87">
                  <c:v>6.0940000000000003</c:v>
                </c:pt>
                <c:pt idx="88">
                  <c:v>6.1749999999999998</c:v>
                </c:pt>
                <c:pt idx="89">
                  <c:v>6.3250000000000002</c:v>
                </c:pt>
                <c:pt idx="90">
                  <c:v>6.4640000000000004</c:v>
                </c:pt>
                <c:pt idx="91">
                  <c:v>6.5679999999999996</c:v>
                </c:pt>
                <c:pt idx="92">
                  <c:v>6.5709999999999997</c:v>
                </c:pt>
                <c:pt idx="93">
                  <c:v>6.5730000000000004</c:v>
                </c:pt>
                <c:pt idx="94">
                  <c:v>6.5759999999999996</c:v>
                </c:pt>
                <c:pt idx="95">
                  <c:v>6.577</c:v>
                </c:pt>
                <c:pt idx="96">
                  <c:v>6.5789999999999997</c:v>
                </c:pt>
                <c:pt idx="97">
                  <c:v>6.58</c:v>
                </c:pt>
                <c:pt idx="98">
                  <c:v>6.58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3-33AE-4AC9-9FAC-52EC35E38BEA}"/>
            </c:ext>
          </c:extLst>
        </c:ser>
        <c:ser>
          <c:idx val="36"/>
          <c:order val="36"/>
          <c:tx>
            <c:v>band 36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Data'!$AK$1:$AK$99</c:f>
              <c:numCache>
                <c:formatCode>General</c:formatCode>
                <c:ptCount val="99"/>
                <c:pt idx="0">
                  <c:v>6.58</c:v>
                </c:pt>
                <c:pt idx="1">
                  <c:v>6.5960000000000001</c:v>
                </c:pt>
                <c:pt idx="2">
                  <c:v>6.6420000000000003</c:v>
                </c:pt>
                <c:pt idx="3">
                  <c:v>6.7110000000000003</c:v>
                </c:pt>
                <c:pt idx="4">
                  <c:v>6.742</c:v>
                </c:pt>
                <c:pt idx="5">
                  <c:v>6.6740000000000004</c:v>
                </c:pt>
                <c:pt idx="6">
                  <c:v>6.62</c:v>
                </c:pt>
                <c:pt idx="7">
                  <c:v>6.6559999999999997</c:v>
                </c:pt>
                <c:pt idx="8">
                  <c:v>6.6989999999999998</c:v>
                </c:pt>
                <c:pt idx="9">
                  <c:v>6.7450000000000001</c:v>
                </c:pt>
                <c:pt idx="10">
                  <c:v>6.7869999999999999</c:v>
                </c:pt>
                <c:pt idx="11">
                  <c:v>6.8220000000000001</c:v>
                </c:pt>
                <c:pt idx="12">
                  <c:v>6.8490000000000002</c:v>
                </c:pt>
                <c:pt idx="13">
                  <c:v>6.8650000000000002</c:v>
                </c:pt>
                <c:pt idx="14">
                  <c:v>6.87</c:v>
                </c:pt>
                <c:pt idx="15">
                  <c:v>6.867</c:v>
                </c:pt>
                <c:pt idx="16">
                  <c:v>6.86</c:v>
                </c:pt>
                <c:pt idx="17">
                  <c:v>6.8470000000000004</c:v>
                </c:pt>
                <c:pt idx="18">
                  <c:v>6.8289999999999997</c:v>
                </c:pt>
                <c:pt idx="19">
                  <c:v>6.8070000000000004</c:v>
                </c:pt>
                <c:pt idx="20">
                  <c:v>6.7809999999999997</c:v>
                </c:pt>
                <c:pt idx="21">
                  <c:v>6.7510000000000003</c:v>
                </c:pt>
                <c:pt idx="22">
                  <c:v>6.72</c:v>
                </c:pt>
                <c:pt idx="23">
                  <c:v>6.7350000000000003</c:v>
                </c:pt>
                <c:pt idx="24">
                  <c:v>6.8029999999999999</c:v>
                </c:pt>
                <c:pt idx="25">
                  <c:v>6.7149999999999999</c:v>
                </c:pt>
                <c:pt idx="26">
                  <c:v>6.64</c:v>
                </c:pt>
                <c:pt idx="27">
                  <c:v>6.585</c:v>
                </c:pt>
                <c:pt idx="28">
                  <c:v>6.5659999999999998</c:v>
                </c:pt>
                <c:pt idx="29">
                  <c:v>6.5659999999999998</c:v>
                </c:pt>
                <c:pt idx="30">
                  <c:v>6.5659999999999998</c:v>
                </c:pt>
                <c:pt idx="31">
                  <c:v>6.5659999999999998</c:v>
                </c:pt>
                <c:pt idx="32">
                  <c:v>6.5659999999999998</c:v>
                </c:pt>
                <c:pt idx="33">
                  <c:v>6.5679999999999996</c:v>
                </c:pt>
                <c:pt idx="34">
                  <c:v>6.569</c:v>
                </c:pt>
                <c:pt idx="35">
                  <c:v>6.5709999999999997</c:v>
                </c:pt>
                <c:pt idx="36">
                  <c:v>6.5819999999999999</c:v>
                </c:pt>
                <c:pt idx="37">
                  <c:v>6.6609999999999996</c:v>
                </c:pt>
                <c:pt idx="38">
                  <c:v>6.7130000000000001</c:v>
                </c:pt>
                <c:pt idx="39">
                  <c:v>6.6840000000000002</c:v>
                </c:pt>
                <c:pt idx="40">
                  <c:v>6.63</c:v>
                </c:pt>
                <c:pt idx="41">
                  <c:v>6.593</c:v>
                </c:pt>
                <c:pt idx="42">
                  <c:v>6.58</c:v>
                </c:pt>
                <c:pt idx="43">
                  <c:v>6.58</c:v>
                </c:pt>
                <c:pt idx="44">
                  <c:v>6.58</c:v>
                </c:pt>
                <c:pt idx="45">
                  <c:v>6.5810000000000004</c:v>
                </c:pt>
                <c:pt idx="46">
                  <c:v>6.5810000000000004</c:v>
                </c:pt>
                <c:pt idx="47">
                  <c:v>6.5810000000000004</c:v>
                </c:pt>
                <c:pt idx="48">
                  <c:v>6.5819999999999999</c:v>
                </c:pt>
                <c:pt idx="49">
                  <c:v>6.5819999999999999</c:v>
                </c:pt>
                <c:pt idx="50">
                  <c:v>6.5819999999999999</c:v>
                </c:pt>
                <c:pt idx="51">
                  <c:v>6.5810000000000004</c:v>
                </c:pt>
                <c:pt idx="52">
                  <c:v>6.5810000000000004</c:v>
                </c:pt>
                <c:pt idx="53">
                  <c:v>6.5810000000000004</c:v>
                </c:pt>
                <c:pt idx="54">
                  <c:v>6.58</c:v>
                </c:pt>
                <c:pt idx="55">
                  <c:v>6.58</c:v>
                </c:pt>
                <c:pt idx="56">
                  <c:v>6.58</c:v>
                </c:pt>
                <c:pt idx="57">
                  <c:v>6.601</c:v>
                </c:pt>
                <c:pt idx="58">
                  <c:v>6.6550000000000002</c:v>
                </c:pt>
                <c:pt idx="59">
                  <c:v>6.7290000000000001</c:v>
                </c:pt>
                <c:pt idx="60">
                  <c:v>6.8159999999999998</c:v>
                </c:pt>
                <c:pt idx="61">
                  <c:v>6.7949999999999999</c:v>
                </c:pt>
                <c:pt idx="62">
                  <c:v>6.6959999999999997</c:v>
                </c:pt>
                <c:pt idx="63">
                  <c:v>6.6920000000000002</c:v>
                </c:pt>
                <c:pt idx="64">
                  <c:v>6.7110000000000003</c:v>
                </c:pt>
                <c:pt idx="65">
                  <c:v>6.726</c:v>
                </c:pt>
                <c:pt idx="66">
                  <c:v>6.734</c:v>
                </c:pt>
                <c:pt idx="67">
                  <c:v>6.7359999999999998</c:v>
                </c:pt>
                <c:pt idx="68">
                  <c:v>6.7329999999999997</c:v>
                </c:pt>
                <c:pt idx="69">
                  <c:v>6.7290000000000001</c:v>
                </c:pt>
                <c:pt idx="70">
                  <c:v>6.7270000000000003</c:v>
                </c:pt>
                <c:pt idx="71">
                  <c:v>6.7279999999999998</c:v>
                </c:pt>
                <c:pt idx="72">
                  <c:v>6.7309999999999999</c:v>
                </c:pt>
                <c:pt idx="73">
                  <c:v>6.7350000000000003</c:v>
                </c:pt>
                <c:pt idx="74">
                  <c:v>6.7380000000000004</c:v>
                </c:pt>
                <c:pt idx="75">
                  <c:v>6.74</c:v>
                </c:pt>
                <c:pt idx="76">
                  <c:v>6.7389999999999999</c:v>
                </c:pt>
                <c:pt idx="77">
                  <c:v>6.7320000000000002</c:v>
                </c:pt>
                <c:pt idx="78">
                  <c:v>6.7169999999999996</c:v>
                </c:pt>
                <c:pt idx="79">
                  <c:v>6.6920000000000002</c:v>
                </c:pt>
                <c:pt idx="80">
                  <c:v>6.6580000000000004</c:v>
                </c:pt>
                <c:pt idx="81">
                  <c:v>6.6210000000000004</c:v>
                </c:pt>
                <c:pt idx="82">
                  <c:v>6.5869999999999997</c:v>
                </c:pt>
                <c:pt idx="83">
                  <c:v>6.5640000000000001</c:v>
                </c:pt>
                <c:pt idx="84">
                  <c:v>6.556</c:v>
                </c:pt>
                <c:pt idx="85">
                  <c:v>6.5570000000000004</c:v>
                </c:pt>
                <c:pt idx="86">
                  <c:v>6.5570000000000004</c:v>
                </c:pt>
                <c:pt idx="87">
                  <c:v>6.5590000000000002</c:v>
                </c:pt>
                <c:pt idx="88">
                  <c:v>6.5609999999999999</c:v>
                </c:pt>
                <c:pt idx="89">
                  <c:v>6.5629999999999997</c:v>
                </c:pt>
                <c:pt idx="90">
                  <c:v>6.5650000000000004</c:v>
                </c:pt>
                <c:pt idx="91">
                  <c:v>6.59</c:v>
                </c:pt>
                <c:pt idx="92">
                  <c:v>6.7030000000000003</c:v>
                </c:pt>
                <c:pt idx="93">
                  <c:v>6.766</c:v>
                </c:pt>
                <c:pt idx="94">
                  <c:v>6.7190000000000003</c:v>
                </c:pt>
                <c:pt idx="95">
                  <c:v>6.67</c:v>
                </c:pt>
                <c:pt idx="96">
                  <c:v>6.625</c:v>
                </c:pt>
                <c:pt idx="97">
                  <c:v>6.5919999999999996</c:v>
                </c:pt>
                <c:pt idx="98">
                  <c:v>6.58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4-33AE-4AC9-9FAC-52EC35E38BEA}"/>
            </c:ext>
          </c:extLst>
        </c:ser>
        <c:ser>
          <c:idx val="37"/>
          <c:order val="37"/>
          <c:tx>
            <c:v>band 37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Data'!$AL$1:$AL$99</c:f>
              <c:numCache>
                <c:formatCode>General</c:formatCode>
                <c:ptCount val="99"/>
                <c:pt idx="0">
                  <c:v>6.8259999999999996</c:v>
                </c:pt>
                <c:pt idx="1">
                  <c:v>6.8280000000000003</c:v>
                </c:pt>
                <c:pt idx="2">
                  <c:v>6.835</c:v>
                </c:pt>
                <c:pt idx="3">
                  <c:v>6.806</c:v>
                </c:pt>
                <c:pt idx="4">
                  <c:v>6.8079999999999998</c:v>
                </c:pt>
                <c:pt idx="5">
                  <c:v>6.8730000000000002</c:v>
                </c:pt>
                <c:pt idx="6">
                  <c:v>6.8890000000000002</c:v>
                </c:pt>
                <c:pt idx="7">
                  <c:v>6.9059999999999997</c:v>
                </c:pt>
                <c:pt idx="8">
                  <c:v>6.9219999999999997</c:v>
                </c:pt>
                <c:pt idx="9">
                  <c:v>6.9370000000000003</c:v>
                </c:pt>
                <c:pt idx="10">
                  <c:v>6.95</c:v>
                </c:pt>
                <c:pt idx="11">
                  <c:v>6.9610000000000003</c:v>
                </c:pt>
                <c:pt idx="12">
                  <c:v>6.97</c:v>
                </c:pt>
                <c:pt idx="13">
                  <c:v>6.976</c:v>
                </c:pt>
                <c:pt idx="14">
                  <c:v>6.9790000000000001</c:v>
                </c:pt>
                <c:pt idx="15">
                  <c:v>6.9770000000000003</c:v>
                </c:pt>
                <c:pt idx="16">
                  <c:v>6.9740000000000002</c:v>
                </c:pt>
                <c:pt idx="17">
                  <c:v>6.9690000000000003</c:v>
                </c:pt>
                <c:pt idx="18">
                  <c:v>6.9630000000000001</c:v>
                </c:pt>
                <c:pt idx="19">
                  <c:v>6.9560000000000004</c:v>
                </c:pt>
                <c:pt idx="20">
                  <c:v>6.9480000000000004</c:v>
                </c:pt>
                <c:pt idx="21">
                  <c:v>6.9409999999999998</c:v>
                </c:pt>
                <c:pt idx="22">
                  <c:v>6.9349999999999996</c:v>
                </c:pt>
                <c:pt idx="23">
                  <c:v>6.899</c:v>
                </c:pt>
                <c:pt idx="24">
                  <c:v>6.8140000000000001</c:v>
                </c:pt>
                <c:pt idx="25">
                  <c:v>6.875</c:v>
                </c:pt>
                <c:pt idx="26">
                  <c:v>6.9180000000000001</c:v>
                </c:pt>
                <c:pt idx="27">
                  <c:v>6.9169999999999998</c:v>
                </c:pt>
                <c:pt idx="28">
                  <c:v>6.9160000000000004</c:v>
                </c:pt>
                <c:pt idx="29">
                  <c:v>6.915</c:v>
                </c:pt>
                <c:pt idx="30">
                  <c:v>6.9109999999999996</c:v>
                </c:pt>
                <c:pt idx="31">
                  <c:v>6.9059999999999997</c:v>
                </c:pt>
                <c:pt idx="32">
                  <c:v>6.8979999999999997</c:v>
                </c:pt>
                <c:pt idx="33">
                  <c:v>6.89</c:v>
                </c:pt>
                <c:pt idx="34">
                  <c:v>6.88</c:v>
                </c:pt>
                <c:pt idx="35">
                  <c:v>6.87</c:v>
                </c:pt>
                <c:pt idx="36">
                  <c:v>6.86</c:v>
                </c:pt>
                <c:pt idx="37">
                  <c:v>6.851</c:v>
                </c:pt>
                <c:pt idx="38">
                  <c:v>6.8079999999999998</c:v>
                </c:pt>
                <c:pt idx="39">
                  <c:v>6.8129999999999997</c:v>
                </c:pt>
                <c:pt idx="40">
                  <c:v>6.83</c:v>
                </c:pt>
                <c:pt idx="41">
                  <c:v>6.827</c:v>
                </c:pt>
                <c:pt idx="42">
                  <c:v>6.8259999999999996</c:v>
                </c:pt>
                <c:pt idx="43">
                  <c:v>6.8280000000000003</c:v>
                </c:pt>
                <c:pt idx="44">
                  <c:v>6.8339999999999996</c:v>
                </c:pt>
                <c:pt idx="45">
                  <c:v>6.843</c:v>
                </c:pt>
                <c:pt idx="46">
                  <c:v>6.8559999999999999</c:v>
                </c:pt>
                <c:pt idx="47">
                  <c:v>6.8739999999999997</c:v>
                </c:pt>
                <c:pt idx="48">
                  <c:v>6.8940000000000001</c:v>
                </c:pt>
                <c:pt idx="49">
                  <c:v>6.9180000000000001</c:v>
                </c:pt>
                <c:pt idx="50">
                  <c:v>6.9429999999999996</c:v>
                </c:pt>
                <c:pt idx="51">
                  <c:v>6.9690000000000003</c:v>
                </c:pt>
                <c:pt idx="52">
                  <c:v>6.9939999999999998</c:v>
                </c:pt>
                <c:pt idx="53">
                  <c:v>7.0149999999999997</c:v>
                </c:pt>
                <c:pt idx="54">
                  <c:v>7.024</c:v>
                </c:pt>
                <c:pt idx="55">
                  <c:v>7.0289999999999999</c:v>
                </c:pt>
                <c:pt idx="56">
                  <c:v>7.0309999999999997</c:v>
                </c:pt>
                <c:pt idx="57">
                  <c:v>7.0209999999999999</c:v>
                </c:pt>
                <c:pt idx="58">
                  <c:v>6.992</c:v>
                </c:pt>
                <c:pt idx="59">
                  <c:v>6.944</c:v>
                </c:pt>
                <c:pt idx="60">
                  <c:v>6.8780000000000001</c:v>
                </c:pt>
                <c:pt idx="61">
                  <c:v>6.9109999999999996</c:v>
                </c:pt>
                <c:pt idx="62">
                  <c:v>7.0140000000000002</c:v>
                </c:pt>
                <c:pt idx="63">
                  <c:v>7.0579999999999998</c:v>
                </c:pt>
                <c:pt idx="64">
                  <c:v>7.0609999999999999</c:v>
                </c:pt>
                <c:pt idx="65">
                  <c:v>7.0640000000000001</c:v>
                </c:pt>
                <c:pt idx="66">
                  <c:v>7.0670000000000002</c:v>
                </c:pt>
                <c:pt idx="67">
                  <c:v>7.07</c:v>
                </c:pt>
                <c:pt idx="68">
                  <c:v>7.0730000000000004</c:v>
                </c:pt>
                <c:pt idx="69">
                  <c:v>7.0750000000000002</c:v>
                </c:pt>
                <c:pt idx="70">
                  <c:v>7.0759999999999996</c:v>
                </c:pt>
                <c:pt idx="71">
                  <c:v>7.0750000000000002</c:v>
                </c:pt>
                <c:pt idx="72">
                  <c:v>7.0750000000000002</c:v>
                </c:pt>
                <c:pt idx="73">
                  <c:v>7.0750000000000002</c:v>
                </c:pt>
                <c:pt idx="74">
                  <c:v>7.0789999999999997</c:v>
                </c:pt>
                <c:pt idx="75">
                  <c:v>7.0869999999999997</c:v>
                </c:pt>
                <c:pt idx="76">
                  <c:v>7.1020000000000003</c:v>
                </c:pt>
                <c:pt idx="77">
                  <c:v>7.125</c:v>
                </c:pt>
                <c:pt idx="78">
                  <c:v>7.0960000000000001</c:v>
                </c:pt>
                <c:pt idx="79">
                  <c:v>7.0339999999999998</c:v>
                </c:pt>
                <c:pt idx="80">
                  <c:v>6.992</c:v>
                </c:pt>
                <c:pt idx="81">
                  <c:v>6.9649999999999999</c:v>
                </c:pt>
                <c:pt idx="82">
                  <c:v>6.95</c:v>
                </c:pt>
                <c:pt idx="83">
                  <c:v>6.9420000000000002</c:v>
                </c:pt>
                <c:pt idx="84">
                  <c:v>6.94</c:v>
                </c:pt>
                <c:pt idx="85">
                  <c:v>6.9379999999999997</c:v>
                </c:pt>
                <c:pt idx="86">
                  <c:v>6.931</c:v>
                </c:pt>
                <c:pt idx="87">
                  <c:v>6.92</c:v>
                </c:pt>
                <c:pt idx="88">
                  <c:v>6.9050000000000002</c:v>
                </c:pt>
                <c:pt idx="89">
                  <c:v>6.8869999999999996</c:v>
                </c:pt>
                <c:pt idx="90">
                  <c:v>6.8659999999999997</c:v>
                </c:pt>
                <c:pt idx="91">
                  <c:v>6.8390000000000004</c:v>
                </c:pt>
                <c:pt idx="92">
                  <c:v>6.806</c:v>
                </c:pt>
                <c:pt idx="93">
                  <c:v>6.8</c:v>
                </c:pt>
                <c:pt idx="94">
                  <c:v>6.8819999999999997</c:v>
                </c:pt>
                <c:pt idx="95">
                  <c:v>6.9459999999999997</c:v>
                </c:pt>
                <c:pt idx="96">
                  <c:v>6.9930000000000003</c:v>
                </c:pt>
                <c:pt idx="97">
                  <c:v>7.0209999999999999</c:v>
                </c:pt>
                <c:pt idx="98">
                  <c:v>7.0309999999999997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5-33AE-4AC9-9FAC-52EC35E38BEA}"/>
            </c:ext>
          </c:extLst>
        </c:ser>
        <c:ser>
          <c:idx val="38"/>
          <c:order val="38"/>
          <c:tx>
            <c:v>band 38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Data'!$AM$1:$AM$99</c:f>
              <c:numCache>
                <c:formatCode>General</c:formatCode>
                <c:ptCount val="99"/>
                <c:pt idx="0">
                  <c:v>6.875</c:v>
                </c:pt>
                <c:pt idx="1">
                  <c:v>6.867</c:v>
                </c:pt>
                <c:pt idx="2">
                  <c:v>6.8440000000000003</c:v>
                </c:pt>
                <c:pt idx="3">
                  <c:v>6.8330000000000002</c:v>
                </c:pt>
                <c:pt idx="4">
                  <c:v>6.827</c:v>
                </c:pt>
                <c:pt idx="5">
                  <c:v>6.8739999999999997</c:v>
                </c:pt>
                <c:pt idx="6">
                  <c:v>6.96</c:v>
                </c:pt>
                <c:pt idx="7">
                  <c:v>7.0620000000000003</c:v>
                </c:pt>
                <c:pt idx="8">
                  <c:v>7.1719999999999997</c:v>
                </c:pt>
                <c:pt idx="9">
                  <c:v>7.2839999999999998</c:v>
                </c:pt>
                <c:pt idx="10">
                  <c:v>7.3940000000000001</c:v>
                </c:pt>
                <c:pt idx="11">
                  <c:v>7.4960000000000004</c:v>
                </c:pt>
                <c:pt idx="12">
                  <c:v>7.5830000000000002</c:v>
                </c:pt>
                <c:pt idx="13">
                  <c:v>7.6440000000000001</c:v>
                </c:pt>
                <c:pt idx="14">
                  <c:v>7.6660000000000004</c:v>
                </c:pt>
                <c:pt idx="15">
                  <c:v>7.6539999999999999</c:v>
                </c:pt>
                <c:pt idx="16">
                  <c:v>7.6109999999999998</c:v>
                </c:pt>
                <c:pt idx="17">
                  <c:v>7.5339999999999998</c:v>
                </c:pt>
                <c:pt idx="18">
                  <c:v>7.4370000000000003</c:v>
                </c:pt>
                <c:pt idx="19">
                  <c:v>7.33</c:v>
                </c:pt>
                <c:pt idx="20">
                  <c:v>7.2190000000000003</c:v>
                </c:pt>
                <c:pt idx="21">
                  <c:v>7.109</c:v>
                </c:pt>
                <c:pt idx="22">
                  <c:v>7.0019999999999998</c:v>
                </c:pt>
                <c:pt idx="23">
                  <c:v>6.9290000000000003</c:v>
                </c:pt>
                <c:pt idx="24">
                  <c:v>6.9240000000000004</c:v>
                </c:pt>
                <c:pt idx="25">
                  <c:v>6.92</c:v>
                </c:pt>
                <c:pt idx="26">
                  <c:v>6.92</c:v>
                </c:pt>
                <c:pt idx="27">
                  <c:v>6.9459999999999997</c:v>
                </c:pt>
                <c:pt idx="28">
                  <c:v>6.9550000000000001</c:v>
                </c:pt>
                <c:pt idx="29">
                  <c:v>6.9539999999999997</c:v>
                </c:pt>
                <c:pt idx="30">
                  <c:v>6.9509999999999996</c:v>
                </c:pt>
                <c:pt idx="31">
                  <c:v>6.9470000000000001</c:v>
                </c:pt>
                <c:pt idx="32">
                  <c:v>6.9409999999999998</c:v>
                </c:pt>
                <c:pt idx="33">
                  <c:v>6.9329999999999998</c:v>
                </c:pt>
                <c:pt idx="34">
                  <c:v>6.9249999999999998</c:v>
                </c:pt>
                <c:pt idx="35">
                  <c:v>6.9160000000000004</c:v>
                </c:pt>
                <c:pt idx="36">
                  <c:v>6.907</c:v>
                </c:pt>
                <c:pt idx="37">
                  <c:v>6.8819999999999997</c:v>
                </c:pt>
                <c:pt idx="38">
                  <c:v>6.8419999999999996</c:v>
                </c:pt>
                <c:pt idx="39">
                  <c:v>6.8360000000000003</c:v>
                </c:pt>
                <c:pt idx="40">
                  <c:v>6.8449999999999998</c:v>
                </c:pt>
                <c:pt idx="41">
                  <c:v>6.867</c:v>
                </c:pt>
                <c:pt idx="42">
                  <c:v>6.875</c:v>
                </c:pt>
                <c:pt idx="43">
                  <c:v>6.8769999999999998</c:v>
                </c:pt>
                <c:pt idx="44">
                  <c:v>6.883</c:v>
                </c:pt>
                <c:pt idx="45">
                  <c:v>6.8940000000000001</c:v>
                </c:pt>
                <c:pt idx="46">
                  <c:v>6.907</c:v>
                </c:pt>
                <c:pt idx="47">
                  <c:v>6.9219999999999997</c:v>
                </c:pt>
                <c:pt idx="48">
                  <c:v>6.9390000000000001</c:v>
                </c:pt>
                <c:pt idx="49">
                  <c:v>6.9569999999999999</c:v>
                </c:pt>
                <c:pt idx="50">
                  <c:v>6.9740000000000002</c:v>
                </c:pt>
                <c:pt idx="51">
                  <c:v>6.99</c:v>
                </c:pt>
                <c:pt idx="52">
                  <c:v>7.0039999999999996</c:v>
                </c:pt>
                <c:pt idx="53">
                  <c:v>7.0149999999999997</c:v>
                </c:pt>
                <c:pt idx="54">
                  <c:v>7.024</c:v>
                </c:pt>
                <c:pt idx="55">
                  <c:v>7.0289999999999999</c:v>
                </c:pt>
                <c:pt idx="56">
                  <c:v>7.0309999999999997</c:v>
                </c:pt>
                <c:pt idx="57">
                  <c:v>7.0330000000000004</c:v>
                </c:pt>
                <c:pt idx="58">
                  <c:v>7.0389999999999997</c:v>
                </c:pt>
                <c:pt idx="59">
                  <c:v>7.0460000000000003</c:v>
                </c:pt>
                <c:pt idx="60">
                  <c:v>7.0510000000000002</c:v>
                </c:pt>
                <c:pt idx="61">
                  <c:v>7.0549999999999997</c:v>
                </c:pt>
                <c:pt idx="62">
                  <c:v>7.0570000000000004</c:v>
                </c:pt>
                <c:pt idx="63">
                  <c:v>7.1219999999999999</c:v>
                </c:pt>
                <c:pt idx="64">
                  <c:v>7.2350000000000003</c:v>
                </c:pt>
                <c:pt idx="65">
                  <c:v>7.35</c:v>
                </c:pt>
                <c:pt idx="66">
                  <c:v>7.4630000000000001</c:v>
                </c:pt>
                <c:pt idx="67">
                  <c:v>7.5709999999999997</c:v>
                </c:pt>
                <c:pt idx="68">
                  <c:v>7.6550000000000002</c:v>
                </c:pt>
                <c:pt idx="69">
                  <c:v>7.7050000000000001</c:v>
                </c:pt>
                <c:pt idx="70">
                  <c:v>7.7240000000000002</c:v>
                </c:pt>
                <c:pt idx="71">
                  <c:v>7.7110000000000003</c:v>
                </c:pt>
                <c:pt idx="72">
                  <c:v>7.6539999999999999</c:v>
                </c:pt>
                <c:pt idx="73">
                  <c:v>7.569</c:v>
                </c:pt>
                <c:pt idx="74">
                  <c:v>7.47</c:v>
                </c:pt>
                <c:pt idx="75">
                  <c:v>7.3680000000000003</c:v>
                </c:pt>
                <c:pt idx="76">
                  <c:v>7.2679999999999998</c:v>
                </c:pt>
                <c:pt idx="77">
                  <c:v>7.1749999999999998</c:v>
                </c:pt>
                <c:pt idx="78">
                  <c:v>7.1550000000000002</c:v>
                </c:pt>
                <c:pt idx="79">
                  <c:v>7.1879999999999997</c:v>
                </c:pt>
                <c:pt idx="80">
                  <c:v>7.2210000000000001</c:v>
                </c:pt>
                <c:pt idx="81">
                  <c:v>7.2510000000000003</c:v>
                </c:pt>
                <c:pt idx="82">
                  <c:v>7.274</c:v>
                </c:pt>
                <c:pt idx="83">
                  <c:v>7.2889999999999997</c:v>
                </c:pt>
                <c:pt idx="84">
                  <c:v>7.2939999999999996</c:v>
                </c:pt>
                <c:pt idx="85">
                  <c:v>7.2919999999999998</c:v>
                </c:pt>
                <c:pt idx="86">
                  <c:v>7.2850000000000001</c:v>
                </c:pt>
                <c:pt idx="87">
                  <c:v>7.274</c:v>
                </c:pt>
                <c:pt idx="88">
                  <c:v>7.2590000000000003</c:v>
                </c:pt>
                <c:pt idx="89">
                  <c:v>7.24</c:v>
                </c:pt>
                <c:pt idx="90">
                  <c:v>7.2169999999999996</c:v>
                </c:pt>
                <c:pt idx="91">
                  <c:v>7.1909999999999998</c:v>
                </c:pt>
                <c:pt idx="92">
                  <c:v>7.1630000000000003</c:v>
                </c:pt>
                <c:pt idx="93">
                  <c:v>7.1340000000000003</c:v>
                </c:pt>
                <c:pt idx="94">
                  <c:v>7.1040000000000001</c:v>
                </c:pt>
                <c:pt idx="95">
                  <c:v>7.0759999999999996</c:v>
                </c:pt>
                <c:pt idx="96">
                  <c:v>7.0529999999999999</c:v>
                </c:pt>
                <c:pt idx="97">
                  <c:v>7.0369999999999999</c:v>
                </c:pt>
                <c:pt idx="98">
                  <c:v>7.0309999999999997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6-33AE-4AC9-9FAC-52EC35E38BEA}"/>
            </c:ext>
          </c:extLst>
        </c:ser>
        <c:ser>
          <c:idx val="39"/>
          <c:order val="39"/>
          <c:tx>
            <c:v>band 39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Data'!$AN$1:$AN$99</c:f>
              <c:numCache>
                <c:formatCode>General</c:formatCode>
                <c:ptCount val="99"/>
                <c:pt idx="0">
                  <c:v>6.875</c:v>
                </c:pt>
                <c:pt idx="1">
                  <c:v>6.87</c:v>
                </c:pt>
                <c:pt idx="2">
                  <c:v>6.8540000000000001</c:v>
                </c:pt>
                <c:pt idx="3">
                  <c:v>6.8449999999999998</c:v>
                </c:pt>
                <c:pt idx="4">
                  <c:v>6.8579999999999997</c:v>
                </c:pt>
                <c:pt idx="5">
                  <c:v>6.9059999999999997</c:v>
                </c:pt>
                <c:pt idx="6">
                  <c:v>7.016</c:v>
                </c:pt>
                <c:pt idx="7">
                  <c:v>7.1319999999999997</c:v>
                </c:pt>
                <c:pt idx="8">
                  <c:v>7.2510000000000003</c:v>
                </c:pt>
                <c:pt idx="9">
                  <c:v>7.3710000000000004</c:v>
                </c:pt>
                <c:pt idx="10">
                  <c:v>7.4880000000000004</c:v>
                </c:pt>
                <c:pt idx="11">
                  <c:v>7.5979999999999999</c:v>
                </c:pt>
                <c:pt idx="12">
                  <c:v>7.694</c:v>
                </c:pt>
                <c:pt idx="13">
                  <c:v>7.7619999999999996</c:v>
                </c:pt>
                <c:pt idx="14">
                  <c:v>7.7880000000000003</c:v>
                </c:pt>
                <c:pt idx="15">
                  <c:v>7.7759999999999998</c:v>
                </c:pt>
                <c:pt idx="16">
                  <c:v>7.7549999999999999</c:v>
                </c:pt>
                <c:pt idx="17">
                  <c:v>7.7409999999999997</c:v>
                </c:pt>
                <c:pt idx="18">
                  <c:v>7.734</c:v>
                </c:pt>
                <c:pt idx="19">
                  <c:v>7.7309999999999999</c:v>
                </c:pt>
                <c:pt idx="20">
                  <c:v>7.7290000000000001</c:v>
                </c:pt>
                <c:pt idx="21">
                  <c:v>7.7290000000000001</c:v>
                </c:pt>
                <c:pt idx="22">
                  <c:v>7.73</c:v>
                </c:pt>
                <c:pt idx="23">
                  <c:v>7.7309999999999999</c:v>
                </c:pt>
                <c:pt idx="24">
                  <c:v>7.7320000000000002</c:v>
                </c:pt>
                <c:pt idx="25">
                  <c:v>7.7329999999999997</c:v>
                </c:pt>
                <c:pt idx="26">
                  <c:v>7.734</c:v>
                </c:pt>
                <c:pt idx="27">
                  <c:v>7.7350000000000003</c:v>
                </c:pt>
                <c:pt idx="28">
                  <c:v>7.7350000000000003</c:v>
                </c:pt>
                <c:pt idx="29">
                  <c:v>7.71</c:v>
                </c:pt>
                <c:pt idx="30">
                  <c:v>7.6420000000000003</c:v>
                </c:pt>
                <c:pt idx="31">
                  <c:v>7.5469999999999997</c:v>
                </c:pt>
                <c:pt idx="32">
                  <c:v>7.4379999999999997</c:v>
                </c:pt>
                <c:pt idx="33">
                  <c:v>7.3220000000000001</c:v>
                </c:pt>
                <c:pt idx="34">
                  <c:v>7.2050000000000001</c:v>
                </c:pt>
                <c:pt idx="35">
                  <c:v>7.09</c:v>
                </c:pt>
                <c:pt idx="36">
                  <c:v>6.9809999999999999</c:v>
                </c:pt>
                <c:pt idx="37">
                  <c:v>6.8979999999999997</c:v>
                </c:pt>
                <c:pt idx="38">
                  <c:v>6.89</c:v>
                </c:pt>
                <c:pt idx="39">
                  <c:v>6.8840000000000003</c:v>
                </c:pt>
                <c:pt idx="40">
                  <c:v>6.8789999999999996</c:v>
                </c:pt>
                <c:pt idx="41">
                  <c:v>6.8760000000000003</c:v>
                </c:pt>
                <c:pt idx="42">
                  <c:v>6.875</c:v>
                </c:pt>
                <c:pt idx="43">
                  <c:v>6.8769999999999998</c:v>
                </c:pt>
                <c:pt idx="44">
                  <c:v>6.883</c:v>
                </c:pt>
                <c:pt idx="45">
                  <c:v>6.8940000000000001</c:v>
                </c:pt>
                <c:pt idx="46">
                  <c:v>6.907</c:v>
                </c:pt>
                <c:pt idx="47">
                  <c:v>6.9219999999999997</c:v>
                </c:pt>
                <c:pt idx="48">
                  <c:v>6.9390000000000001</c:v>
                </c:pt>
                <c:pt idx="49">
                  <c:v>6.9569999999999999</c:v>
                </c:pt>
                <c:pt idx="50">
                  <c:v>6.9740000000000002</c:v>
                </c:pt>
                <c:pt idx="51">
                  <c:v>6.99</c:v>
                </c:pt>
                <c:pt idx="52">
                  <c:v>7.0039999999999996</c:v>
                </c:pt>
                <c:pt idx="53">
                  <c:v>7.016</c:v>
                </c:pt>
                <c:pt idx="54">
                  <c:v>7.0330000000000004</c:v>
                </c:pt>
                <c:pt idx="55">
                  <c:v>7.0439999999999996</c:v>
                </c:pt>
                <c:pt idx="56">
                  <c:v>7.048</c:v>
                </c:pt>
                <c:pt idx="57">
                  <c:v>7.0549999999999997</c:v>
                </c:pt>
                <c:pt idx="58">
                  <c:v>7.0739999999999998</c:v>
                </c:pt>
                <c:pt idx="59">
                  <c:v>7.1029999999999998</c:v>
                </c:pt>
                <c:pt idx="60">
                  <c:v>7.1420000000000003</c:v>
                </c:pt>
                <c:pt idx="61">
                  <c:v>7.1879999999999997</c:v>
                </c:pt>
                <c:pt idx="62">
                  <c:v>7.2409999999999997</c:v>
                </c:pt>
                <c:pt idx="63">
                  <c:v>7.3</c:v>
                </c:pt>
                <c:pt idx="64">
                  <c:v>7.3650000000000002</c:v>
                </c:pt>
                <c:pt idx="65">
                  <c:v>7.4359999999999999</c:v>
                </c:pt>
                <c:pt idx="66">
                  <c:v>7.5110000000000001</c:v>
                </c:pt>
                <c:pt idx="67">
                  <c:v>7.5860000000000003</c:v>
                </c:pt>
                <c:pt idx="68">
                  <c:v>7.665</c:v>
                </c:pt>
                <c:pt idx="69">
                  <c:v>7.7329999999999997</c:v>
                </c:pt>
                <c:pt idx="70">
                  <c:v>7.7590000000000003</c:v>
                </c:pt>
                <c:pt idx="71">
                  <c:v>7.75</c:v>
                </c:pt>
                <c:pt idx="72">
                  <c:v>7.7469999999999999</c:v>
                </c:pt>
                <c:pt idx="73">
                  <c:v>7.7510000000000003</c:v>
                </c:pt>
                <c:pt idx="74">
                  <c:v>7.758</c:v>
                </c:pt>
                <c:pt idx="75">
                  <c:v>7.766</c:v>
                </c:pt>
                <c:pt idx="76">
                  <c:v>7.7750000000000004</c:v>
                </c:pt>
                <c:pt idx="77">
                  <c:v>7.7839999999999998</c:v>
                </c:pt>
                <c:pt idx="78">
                  <c:v>7.7930000000000001</c:v>
                </c:pt>
                <c:pt idx="79">
                  <c:v>7.8019999999999996</c:v>
                </c:pt>
                <c:pt idx="80">
                  <c:v>7.81</c:v>
                </c:pt>
                <c:pt idx="81">
                  <c:v>7.8140000000000001</c:v>
                </c:pt>
                <c:pt idx="82">
                  <c:v>7.8150000000000004</c:v>
                </c:pt>
                <c:pt idx="83">
                  <c:v>7.8159999999999998</c:v>
                </c:pt>
                <c:pt idx="84">
                  <c:v>7.8159999999999998</c:v>
                </c:pt>
                <c:pt idx="85">
                  <c:v>7.8010000000000002</c:v>
                </c:pt>
                <c:pt idx="86">
                  <c:v>7.7409999999999997</c:v>
                </c:pt>
                <c:pt idx="87">
                  <c:v>7.657</c:v>
                </c:pt>
                <c:pt idx="88">
                  <c:v>7.5640000000000001</c:v>
                </c:pt>
                <c:pt idx="89">
                  <c:v>7.468</c:v>
                </c:pt>
                <c:pt idx="90">
                  <c:v>7.375</c:v>
                </c:pt>
                <c:pt idx="91">
                  <c:v>7.2889999999999997</c:v>
                </c:pt>
                <c:pt idx="92">
                  <c:v>7.2149999999999999</c:v>
                </c:pt>
                <c:pt idx="93">
                  <c:v>7.1559999999999997</c:v>
                </c:pt>
                <c:pt idx="94">
                  <c:v>7.1120000000000001</c:v>
                </c:pt>
                <c:pt idx="95">
                  <c:v>7.0810000000000004</c:v>
                </c:pt>
                <c:pt idx="96">
                  <c:v>7.0620000000000003</c:v>
                </c:pt>
                <c:pt idx="97">
                  <c:v>7.0510000000000002</c:v>
                </c:pt>
                <c:pt idx="98">
                  <c:v>7.048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7-33AE-4AC9-9FAC-52EC35E38BEA}"/>
            </c:ext>
          </c:extLst>
        </c:ser>
        <c:ser>
          <c:idx val="40"/>
          <c:order val="40"/>
          <c:tx>
            <c:v>band 40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Data'!$AO$1:$AO$99</c:f>
              <c:numCache>
                <c:formatCode>General</c:formatCode>
                <c:ptCount val="99"/>
                <c:pt idx="0">
                  <c:v>7.9290000000000003</c:v>
                </c:pt>
                <c:pt idx="1">
                  <c:v>7.9269999999999996</c:v>
                </c:pt>
                <c:pt idx="2">
                  <c:v>7.9219999999999997</c:v>
                </c:pt>
                <c:pt idx="3">
                  <c:v>7.9130000000000003</c:v>
                </c:pt>
                <c:pt idx="4">
                  <c:v>7.9020000000000001</c:v>
                </c:pt>
                <c:pt idx="5">
                  <c:v>7.89</c:v>
                </c:pt>
                <c:pt idx="6">
                  <c:v>7.8769999999999998</c:v>
                </c:pt>
                <c:pt idx="7">
                  <c:v>7.8650000000000002</c:v>
                </c:pt>
                <c:pt idx="8">
                  <c:v>7.8540000000000001</c:v>
                </c:pt>
                <c:pt idx="9">
                  <c:v>7.8449999999999998</c:v>
                </c:pt>
                <c:pt idx="10">
                  <c:v>7.8390000000000004</c:v>
                </c:pt>
                <c:pt idx="11">
                  <c:v>7.8339999999999996</c:v>
                </c:pt>
                <c:pt idx="12">
                  <c:v>7.8310000000000004</c:v>
                </c:pt>
                <c:pt idx="13">
                  <c:v>7.83</c:v>
                </c:pt>
                <c:pt idx="14">
                  <c:v>7.8289999999999997</c:v>
                </c:pt>
                <c:pt idx="15">
                  <c:v>7.83</c:v>
                </c:pt>
                <c:pt idx="16">
                  <c:v>7.8310000000000004</c:v>
                </c:pt>
                <c:pt idx="17">
                  <c:v>7.8330000000000002</c:v>
                </c:pt>
                <c:pt idx="18">
                  <c:v>7.835</c:v>
                </c:pt>
                <c:pt idx="19">
                  <c:v>7.8380000000000001</c:v>
                </c:pt>
                <c:pt idx="20">
                  <c:v>7.8410000000000002</c:v>
                </c:pt>
                <c:pt idx="21">
                  <c:v>7.8440000000000003</c:v>
                </c:pt>
                <c:pt idx="22">
                  <c:v>7.8479999999999999</c:v>
                </c:pt>
                <c:pt idx="23">
                  <c:v>7.851</c:v>
                </c:pt>
                <c:pt idx="24">
                  <c:v>7.8529999999999998</c:v>
                </c:pt>
                <c:pt idx="25">
                  <c:v>7.8559999999999999</c:v>
                </c:pt>
                <c:pt idx="26">
                  <c:v>7.8570000000000002</c:v>
                </c:pt>
                <c:pt idx="27">
                  <c:v>7.8579999999999997</c:v>
                </c:pt>
                <c:pt idx="28">
                  <c:v>7.859</c:v>
                </c:pt>
                <c:pt idx="29">
                  <c:v>7.8579999999999997</c:v>
                </c:pt>
                <c:pt idx="30">
                  <c:v>7.859</c:v>
                </c:pt>
                <c:pt idx="31">
                  <c:v>7.8630000000000004</c:v>
                </c:pt>
                <c:pt idx="32">
                  <c:v>7.8680000000000003</c:v>
                </c:pt>
                <c:pt idx="33">
                  <c:v>7.875</c:v>
                </c:pt>
                <c:pt idx="34">
                  <c:v>7.883</c:v>
                </c:pt>
                <c:pt idx="35">
                  <c:v>7.891</c:v>
                </c:pt>
                <c:pt idx="36">
                  <c:v>7.9</c:v>
                </c:pt>
                <c:pt idx="37">
                  <c:v>7.9080000000000004</c:v>
                </c:pt>
                <c:pt idx="38">
                  <c:v>7.915</c:v>
                </c:pt>
                <c:pt idx="39">
                  <c:v>7.9210000000000003</c:v>
                </c:pt>
                <c:pt idx="40">
                  <c:v>7.9260000000000002</c:v>
                </c:pt>
                <c:pt idx="41">
                  <c:v>7.9279999999999999</c:v>
                </c:pt>
                <c:pt idx="42">
                  <c:v>7.9290000000000003</c:v>
                </c:pt>
                <c:pt idx="43">
                  <c:v>7.9290000000000003</c:v>
                </c:pt>
                <c:pt idx="44">
                  <c:v>7.9260000000000002</c:v>
                </c:pt>
                <c:pt idx="45">
                  <c:v>7.9219999999999997</c:v>
                </c:pt>
                <c:pt idx="46">
                  <c:v>7.9169999999999998</c:v>
                </c:pt>
                <c:pt idx="47">
                  <c:v>7.9109999999999996</c:v>
                </c:pt>
                <c:pt idx="48">
                  <c:v>7.9039999999999999</c:v>
                </c:pt>
                <c:pt idx="49">
                  <c:v>7.8959999999999999</c:v>
                </c:pt>
                <c:pt idx="50">
                  <c:v>7.8860000000000001</c:v>
                </c:pt>
                <c:pt idx="51">
                  <c:v>7.8710000000000004</c:v>
                </c:pt>
                <c:pt idx="52">
                  <c:v>7.8559999999999999</c:v>
                </c:pt>
                <c:pt idx="53">
                  <c:v>7.8419999999999996</c:v>
                </c:pt>
                <c:pt idx="54">
                  <c:v>7.8319999999999999</c:v>
                </c:pt>
                <c:pt idx="55">
                  <c:v>7.8250000000000002</c:v>
                </c:pt>
                <c:pt idx="56">
                  <c:v>7.8230000000000004</c:v>
                </c:pt>
                <c:pt idx="57">
                  <c:v>7.8230000000000004</c:v>
                </c:pt>
                <c:pt idx="58">
                  <c:v>7.8250000000000002</c:v>
                </c:pt>
                <c:pt idx="59">
                  <c:v>7.8259999999999996</c:v>
                </c:pt>
                <c:pt idx="60">
                  <c:v>7.8280000000000003</c:v>
                </c:pt>
                <c:pt idx="61">
                  <c:v>7.8289999999999997</c:v>
                </c:pt>
                <c:pt idx="62">
                  <c:v>7.8280000000000003</c:v>
                </c:pt>
                <c:pt idx="63">
                  <c:v>7.8259999999999996</c:v>
                </c:pt>
                <c:pt idx="64">
                  <c:v>7.8230000000000004</c:v>
                </c:pt>
                <c:pt idx="65">
                  <c:v>7.8179999999999996</c:v>
                </c:pt>
                <c:pt idx="66">
                  <c:v>7.81</c:v>
                </c:pt>
                <c:pt idx="67">
                  <c:v>7.8029999999999999</c:v>
                </c:pt>
                <c:pt idx="68">
                  <c:v>7.7969999999999997</c:v>
                </c:pt>
                <c:pt idx="69">
                  <c:v>7.7930000000000001</c:v>
                </c:pt>
                <c:pt idx="70">
                  <c:v>7.7919999999999998</c:v>
                </c:pt>
                <c:pt idx="71">
                  <c:v>7.7930000000000001</c:v>
                </c:pt>
                <c:pt idx="72">
                  <c:v>7.7939999999999996</c:v>
                </c:pt>
                <c:pt idx="73">
                  <c:v>7.7949999999999999</c:v>
                </c:pt>
                <c:pt idx="74">
                  <c:v>7.798</c:v>
                </c:pt>
                <c:pt idx="75">
                  <c:v>7.8</c:v>
                </c:pt>
                <c:pt idx="76">
                  <c:v>7.8029999999999999</c:v>
                </c:pt>
                <c:pt idx="77">
                  <c:v>7.806</c:v>
                </c:pt>
                <c:pt idx="78">
                  <c:v>7.8079999999999998</c:v>
                </c:pt>
                <c:pt idx="79">
                  <c:v>7.8109999999999999</c:v>
                </c:pt>
                <c:pt idx="80">
                  <c:v>7.8129999999999997</c:v>
                </c:pt>
                <c:pt idx="81">
                  <c:v>7.8159999999999998</c:v>
                </c:pt>
                <c:pt idx="82">
                  <c:v>7.82</c:v>
                </c:pt>
                <c:pt idx="83">
                  <c:v>7.8230000000000004</c:v>
                </c:pt>
                <c:pt idx="84">
                  <c:v>7.8239999999999998</c:v>
                </c:pt>
                <c:pt idx="85">
                  <c:v>7.8170000000000002</c:v>
                </c:pt>
                <c:pt idx="86">
                  <c:v>7.8209999999999997</c:v>
                </c:pt>
                <c:pt idx="87">
                  <c:v>7.8250000000000002</c:v>
                </c:pt>
                <c:pt idx="88">
                  <c:v>7.83</c:v>
                </c:pt>
                <c:pt idx="89">
                  <c:v>7.8319999999999999</c:v>
                </c:pt>
                <c:pt idx="90">
                  <c:v>7.8310000000000004</c:v>
                </c:pt>
                <c:pt idx="91">
                  <c:v>7.83</c:v>
                </c:pt>
                <c:pt idx="92">
                  <c:v>7.8280000000000003</c:v>
                </c:pt>
                <c:pt idx="93">
                  <c:v>7.827</c:v>
                </c:pt>
                <c:pt idx="94">
                  <c:v>7.8259999999999996</c:v>
                </c:pt>
                <c:pt idx="95">
                  <c:v>7.8250000000000002</c:v>
                </c:pt>
                <c:pt idx="96">
                  <c:v>7.8239999999999998</c:v>
                </c:pt>
                <c:pt idx="97">
                  <c:v>7.8230000000000004</c:v>
                </c:pt>
                <c:pt idx="98">
                  <c:v>7.8230000000000004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8-33AE-4AC9-9FAC-52EC35E38BEA}"/>
            </c:ext>
          </c:extLst>
        </c:ser>
        <c:ser>
          <c:idx val="41"/>
          <c:order val="41"/>
          <c:tx>
            <c:v>band 41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Data'!$AP$1:$AP$99</c:f>
              <c:numCache>
                <c:formatCode>General</c:formatCode>
                <c:ptCount val="99"/>
                <c:pt idx="0">
                  <c:v>7.9619999999999997</c:v>
                </c:pt>
                <c:pt idx="1">
                  <c:v>7.96</c:v>
                </c:pt>
                <c:pt idx="2">
                  <c:v>7.9539999999999997</c:v>
                </c:pt>
                <c:pt idx="3">
                  <c:v>7.944</c:v>
                </c:pt>
                <c:pt idx="4">
                  <c:v>7.9320000000000004</c:v>
                </c:pt>
                <c:pt idx="5">
                  <c:v>7.9169999999999998</c:v>
                </c:pt>
                <c:pt idx="6">
                  <c:v>7.9020000000000001</c:v>
                </c:pt>
                <c:pt idx="7">
                  <c:v>7.8860000000000001</c:v>
                </c:pt>
                <c:pt idx="8">
                  <c:v>7.8719999999999999</c:v>
                </c:pt>
                <c:pt idx="9">
                  <c:v>7.859</c:v>
                </c:pt>
                <c:pt idx="10">
                  <c:v>7.8490000000000002</c:v>
                </c:pt>
                <c:pt idx="11">
                  <c:v>7.84</c:v>
                </c:pt>
                <c:pt idx="12">
                  <c:v>7.8339999999999996</c:v>
                </c:pt>
                <c:pt idx="13">
                  <c:v>7.8310000000000004</c:v>
                </c:pt>
                <c:pt idx="14">
                  <c:v>7.8289999999999997</c:v>
                </c:pt>
                <c:pt idx="15">
                  <c:v>7.83</c:v>
                </c:pt>
                <c:pt idx="16">
                  <c:v>7.8310000000000004</c:v>
                </c:pt>
                <c:pt idx="17">
                  <c:v>7.8330000000000002</c:v>
                </c:pt>
                <c:pt idx="18">
                  <c:v>7.8360000000000003</c:v>
                </c:pt>
                <c:pt idx="19">
                  <c:v>7.8390000000000004</c:v>
                </c:pt>
                <c:pt idx="20">
                  <c:v>7.8419999999999996</c:v>
                </c:pt>
                <c:pt idx="21">
                  <c:v>7.8449999999999998</c:v>
                </c:pt>
                <c:pt idx="22">
                  <c:v>7.8490000000000002</c:v>
                </c:pt>
                <c:pt idx="23">
                  <c:v>7.8520000000000003</c:v>
                </c:pt>
                <c:pt idx="24">
                  <c:v>7.8550000000000004</c:v>
                </c:pt>
                <c:pt idx="25">
                  <c:v>7.8570000000000002</c:v>
                </c:pt>
                <c:pt idx="26">
                  <c:v>7.859</c:v>
                </c:pt>
                <c:pt idx="27">
                  <c:v>7.86</c:v>
                </c:pt>
                <c:pt idx="28">
                  <c:v>7.86</c:v>
                </c:pt>
                <c:pt idx="29">
                  <c:v>7.8630000000000004</c:v>
                </c:pt>
                <c:pt idx="30">
                  <c:v>7.8689999999999998</c:v>
                </c:pt>
                <c:pt idx="31">
                  <c:v>7.8760000000000003</c:v>
                </c:pt>
                <c:pt idx="32">
                  <c:v>7.8860000000000001</c:v>
                </c:pt>
                <c:pt idx="33">
                  <c:v>7.8959999999999999</c:v>
                </c:pt>
                <c:pt idx="34">
                  <c:v>7.907</c:v>
                </c:pt>
                <c:pt idx="35">
                  <c:v>7.9169999999999998</c:v>
                </c:pt>
                <c:pt idx="36">
                  <c:v>7.9279999999999999</c:v>
                </c:pt>
                <c:pt idx="37">
                  <c:v>7.9379999999999997</c:v>
                </c:pt>
                <c:pt idx="38">
                  <c:v>7.9459999999999997</c:v>
                </c:pt>
                <c:pt idx="39">
                  <c:v>7.9530000000000003</c:v>
                </c:pt>
                <c:pt idx="40">
                  <c:v>7.9580000000000002</c:v>
                </c:pt>
                <c:pt idx="41">
                  <c:v>7.9610000000000003</c:v>
                </c:pt>
                <c:pt idx="42">
                  <c:v>7.9619999999999997</c:v>
                </c:pt>
                <c:pt idx="43">
                  <c:v>7.9610000000000003</c:v>
                </c:pt>
                <c:pt idx="44">
                  <c:v>7.9569999999999999</c:v>
                </c:pt>
                <c:pt idx="45">
                  <c:v>7.95</c:v>
                </c:pt>
                <c:pt idx="46">
                  <c:v>7.9409999999999998</c:v>
                </c:pt>
                <c:pt idx="47">
                  <c:v>7.93</c:v>
                </c:pt>
                <c:pt idx="48">
                  <c:v>7.9160000000000004</c:v>
                </c:pt>
                <c:pt idx="49">
                  <c:v>7.9020000000000001</c:v>
                </c:pt>
                <c:pt idx="50">
                  <c:v>7.8890000000000002</c:v>
                </c:pt>
                <c:pt idx="51">
                  <c:v>7.8810000000000002</c:v>
                </c:pt>
                <c:pt idx="52">
                  <c:v>7.8739999999999997</c:v>
                </c:pt>
                <c:pt idx="53">
                  <c:v>7.8680000000000003</c:v>
                </c:pt>
                <c:pt idx="54">
                  <c:v>7.8639999999999999</c:v>
                </c:pt>
                <c:pt idx="55">
                  <c:v>7.8609999999999998</c:v>
                </c:pt>
                <c:pt idx="56">
                  <c:v>7.86</c:v>
                </c:pt>
                <c:pt idx="57">
                  <c:v>7.86</c:v>
                </c:pt>
                <c:pt idx="58">
                  <c:v>7.859</c:v>
                </c:pt>
                <c:pt idx="59">
                  <c:v>7.8570000000000002</c:v>
                </c:pt>
                <c:pt idx="60">
                  <c:v>7.8529999999999998</c:v>
                </c:pt>
                <c:pt idx="61">
                  <c:v>7.8490000000000002</c:v>
                </c:pt>
                <c:pt idx="62">
                  <c:v>7.8419999999999996</c:v>
                </c:pt>
                <c:pt idx="63">
                  <c:v>7.835</c:v>
                </c:pt>
                <c:pt idx="64">
                  <c:v>7.827</c:v>
                </c:pt>
                <c:pt idx="65">
                  <c:v>7.8179999999999996</c:v>
                </c:pt>
                <c:pt idx="66">
                  <c:v>7.8120000000000003</c:v>
                </c:pt>
                <c:pt idx="67">
                  <c:v>7.8049999999999997</c:v>
                </c:pt>
                <c:pt idx="68">
                  <c:v>7.7990000000000004</c:v>
                </c:pt>
                <c:pt idx="69">
                  <c:v>7.7939999999999996</c:v>
                </c:pt>
                <c:pt idx="70">
                  <c:v>7.7919999999999998</c:v>
                </c:pt>
                <c:pt idx="71">
                  <c:v>7.7930000000000001</c:v>
                </c:pt>
                <c:pt idx="72">
                  <c:v>7.7960000000000003</c:v>
                </c:pt>
                <c:pt idx="73">
                  <c:v>7.8010000000000002</c:v>
                </c:pt>
                <c:pt idx="74">
                  <c:v>7.806</c:v>
                </c:pt>
                <c:pt idx="75">
                  <c:v>7.8120000000000003</c:v>
                </c:pt>
                <c:pt idx="76">
                  <c:v>7.8170000000000002</c:v>
                </c:pt>
                <c:pt idx="77">
                  <c:v>7.8220000000000001</c:v>
                </c:pt>
                <c:pt idx="78">
                  <c:v>7.8259999999999996</c:v>
                </c:pt>
                <c:pt idx="79">
                  <c:v>7.83</c:v>
                </c:pt>
                <c:pt idx="80">
                  <c:v>7.8330000000000002</c:v>
                </c:pt>
                <c:pt idx="81">
                  <c:v>7.835</c:v>
                </c:pt>
                <c:pt idx="82">
                  <c:v>7.8369999999999997</c:v>
                </c:pt>
                <c:pt idx="83">
                  <c:v>7.8380000000000001</c:v>
                </c:pt>
                <c:pt idx="84">
                  <c:v>7.8380000000000001</c:v>
                </c:pt>
                <c:pt idx="85">
                  <c:v>7.8380000000000001</c:v>
                </c:pt>
                <c:pt idx="86">
                  <c:v>7.8369999999999997</c:v>
                </c:pt>
                <c:pt idx="87">
                  <c:v>7.8360000000000003</c:v>
                </c:pt>
                <c:pt idx="88">
                  <c:v>7.8360000000000003</c:v>
                </c:pt>
                <c:pt idx="89">
                  <c:v>7.8380000000000001</c:v>
                </c:pt>
                <c:pt idx="90">
                  <c:v>7.843</c:v>
                </c:pt>
                <c:pt idx="91">
                  <c:v>7.8479999999999999</c:v>
                </c:pt>
                <c:pt idx="92">
                  <c:v>7.8520000000000003</c:v>
                </c:pt>
                <c:pt idx="93">
                  <c:v>7.8550000000000004</c:v>
                </c:pt>
                <c:pt idx="94">
                  <c:v>7.8570000000000002</c:v>
                </c:pt>
                <c:pt idx="95">
                  <c:v>7.859</c:v>
                </c:pt>
                <c:pt idx="96">
                  <c:v>7.859</c:v>
                </c:pt>
                <c:pt idx="97">
                  <c:v>7.86</c:v>
                </c:pt>
                <c:pt idx="98">
                  <c:v>7.86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9-33AE-4AC9-9FAC-52EC35E38BEA}"/>
            </c:ext>
          </c:extLst>
        </c:ser>
        <c:ser>
          <c:idx val="42"/>
          <c:order val="42"/>
          <c:tx>
            <c:v>band 42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Data'!$AQ$1:$AQ$99</c:f>
              <c:numCache>
                <c:formatCode>General</c:formatCode>
                <c:ptCount val="99"/>
                <c:pt idx="0">
                  <c:v>8.6750000000000007</c:v>
                </c:pt>
                <c:pt idx="1">
                  <c:v>8.6709999999999994</c:v>
                </c:pt>
                <c:pt idx="2">
                  <c:v>8.66</c:v>
                </c:pt>
                <c:pt idx="3">
                  <c:v>8.64</c:v>
                </c:pt>
                <c:pt idx="4">
                  <c:v>8.6140000000000008</c:v>
                </c:pt>
                <c:pt idx="5">
                  <c:v>8.5809999999999995</c:v>
                </c:pt>
                <c:pt idx="6">
                  <c:v>8.5440000000000005</c:v>
                </c:pt>
                <c:pt idx="7">
                  <c:v>8.5030000000000001</c:v>
                </c:pt>
                <c:pt idx="8">
                  <c:v>8.4600000000000009</c:v>
                </c:pt>
                <c:pt idx="9">
                  <c:v>8.4169999999999998</c:v>
                </c:pt>
                <c:pt idx="10">
                  <c:v>8.3770000000000007</c:v>
                </c:pt>
                <c:pt idx="11">
                  <c:v>8.3420000000000005</c:v>
                </c:pt>
                <c:pt idx="12">
                  <c:v>8.3140000000000001</c:v>
                </c:pt>
                <c:pt idx="13">
                  <c:v>8.2959999999999994</c:v>
                </c:pt>
                <c:pt idx="14">
                  <c:v>8.2889999999999997</c:v>
                </c:pt>
                <c:pt idx="15">
                  <c:v>8.2880000000000003</c:v>
                </c:pt>
                <c:pt idx="16">
                  <c:v>8.2859999999999996</c:v>
                </c:pt>
                <c:pt idx="17">
                  <c:v>8.2810000000000006</c:v>
                </c:pt>
                <c:pt idx="18">
                  <c:v>8.2750000000000004</c:v>
                </c:pt>
                <c:pt idx="19">
                  <c:v>8.2690000000000001</c:v>
                </c:pt>
                <c:pt idx="20">
                  <c:v>8.2620000000000005</c:v>
                </c:pt>
                <c:pt idx="21">
                  <c:v>8.2550000000000008</c:v>
                </c:pt>
                <c:pt idx="22">
                  <c:v>8.2479999999999993</c:v>
                </c:pt>
                <c:pt idx="23">
                  <c:v>8.2409999999999997</c:v>
                </c:pt>
                <c:pt idx="24">
                  <c:v>8.2360000000000007</c:v>
                </c:pt>
                <c:pt idx="25">
                  <c:v>8.2309999999999999</c:v>
                </c:pt>
                <c:pt idx="26">
                  <c:v>8.2279999999999998</c:v>
                </c:pt>
                <c:pt idx="27">
                  <c:v>8.2260000000000009</c:v>
                </c:pt>
                <c:pt idx="28">
                  <c:v>8.2249999999999996</c:v>
                </c:pt>
                <c:pt idx="29">
                  <c:v>8.2319999999999993</c:v>
                </c:pt>
                <c:pt idx="30">
                  <c:v>8.2530000000000001</c:v>
                </c:pt>
                <c:pt idx="31">
                  <c:v>8.2850000000000001</c:v>
                </c:pt>
                <c:pt idx="32">
                  <c:v>8.3260000000000005</c:v>
                </c:pt>
                <c:pt idx="33">
                  <c:v>8.3729999999999993</c:v>
                </c:pt>
                <c:pt idx="34">
                  <c:v>8.4220000000000006</c:v>
                </c:pt>
                <c:pt idx="35">
                  <c:v>8.4719999999999995</c:v>
                </c:pt>
                <c:pt idx="36">
                  <c:v>8.52</c:v>
                </c:pt>
                <c:pt idx="37">
                  <c:v>8.5640000000000001</c:v>
                </c:pt>
                <c:pt idx="38">
                  <c:v>8.6029999999999998</c:v>
                </c:pt>
                <c:pt idx="39">
                  <c:v>8.6340000000000003</c:v>
                </c:pt>
                <c:pt idx="40">
                  <c:v>8.657</c:v>
                </c:pt>
                <c:pt idx="41">
                  <c:v>8.6709999999999994</c:v>
                </c:pt>
                <c:pt idx="42">
                  <c:v>8.6750000000000007</c:v>
                </c:pt>
                <c:pt idx="43">
                  <c:v>8.6769999999999996</c:v>
                </c:pt>
                <c:pt idx="44">
                  <c:v>8.6809999999999992</c:v>
                </c:pt>
                <c:pt idx="45">
                  <c:v>8.6869999999999994</c:v>
                </c:pt>
                <c:pt idx="46">
                  <c:v>8.6950000000000003</c:v>
                </c:pt>
                <c:pt idx="47">
                  <c:v>8.7059999999999995</c:v>
                </c:pt>
                <c:pt idx="48">
                  <c:v>8.718</c:v>
                </c:pt>
                <c:pt idx="49">
                  <c:v>8.7309999999999999</c:v>
                </c:pt>
                <c:pt idx="50">
                  <c:v>8.7439999999999998</c:v>
                </c:pt>
                <c:pt idx="51">
                  <c:v>8.7569999999999997</c:v>
                </c:pt>
                <c:pt idx="52">
                  <c:v>8.77</c:v>
                </c:pt>
                <c:pt idx="53">
                  <c:v>8.7799999999999994</c:v>
                </c:pt>
                <c:pt idx="54">
                  <c:v>8.7889999999999997</c:v>
                </c:pt>
                <c:pt idx="55">
                  <c:v>8.7940000000000005</c:v>
                </c:pt>
                <c:pt idx="56">
                  <c:v>8.7959999999999994</c:v>
                </c:pt>
                <c:pt idx="57">
                  <c:v>8.7899999999999991</c:v>
                </c:pt>
                <c:pt idx="58">
                  <c:v>8.7739999999999991</c:v>
                </c:pt>
                <c:pt idx="59">
                  <c:v>8.7479999999999993</c:v>
                </c:pt>
                <c:pt idx="60">
                  <c:v>8.7129999999999992</c:v>
                </c:pt>
                <c:pt idx="61">
                  <c:v>8.67</c:v>
                </c:pt>
                <c:pt idx="62">
                  <c:v>8.6210000000000004</c:v>
                </c:pt>
                <c:pt idx="63">
                  <c:v>8.5679999999999996</c:v>
                </c:pt>
                <c:pt idx="64">
                  <c:v>8.5139999999999993</c:v>
                </c:pt>
                <c:pt idx="65">
                  <c:v>8.4600000000000009</c:v>
                </c:pt>
                <c:pt idx="66">
                  <c:v>8.4109999999999996</c:v>
                </c:pt>
                <c:pt idx="67">
                  <c:v>8.3689999999999998</c:v>
                </c:pt>
                <c:pt idx="68">
                  <c:v>8.3369999999999997</c:v>
                </c:pt>
                <c:pt idx="69">
                  <c:v>8.3170000000000002</c:v>
                </c:pt>
                <c:pt idx="70">
                  <c:v>8.3109999999999999</c:v>
                </c:pt>
                <c:pt idx="71">
                  <c:v>8.3109999999999999</c:v>
                </c:pt>
                <c:pt idx="72">
                  <c:v>8.3119999999999994</c:v>
                </c:pt>
                <c:pt idx="73">
                  <c:v>8.3140000000000001</c:v>
                </c:pt>
                <c:pt idx="74">
                  <c:v>8.3160000000000007</c:v>
                </c:pt>
                <c:pt idx="75">
                  <c:v>8.3190000000000008</c:v>
                </c:pt>
                <c:pt idx="76">
                  <c:v>8.3219999999999992</c:v>
                </c:pt>
                <c:pt idx="77">
                  <c:v>8.3249999999999993</c:v>
                </c:pt>
                <c:pt idx="78">
                  <c:v>8.3290000000000006</c:v>
                </c:pt>
                <c:pt idx="79">
                  <c:v>8.3320000000000007</c:v>
                </c:pt>
                <c:pt idx="80">
                  <c:v>8.3339999999999996</c:v>
                </c:pt>
                <c:pt idx="81">
                  <c:v>8.3360000000000003</c:v>
                </c:pt>
                <c:pt idx="82">
                  <c:v>8.3379999999999992</c:v>
                </c:pt>
                <c:pt idx="83">
                  <c:v>8.3390000000000004</c:v>
                </c:pt>
                <c:pt idx="84">
                  <c:v>8.3390000000000004</c:v>
                </c:pt>
                <c:pt idx="85">
                  <c:v>8.3460000000000001</c:v>
                </c:pt>
                <c:pt idx="86">
                  <c:v>8.3650000000000002</c:v>
                </c:pt>
                <c:pt idx="87">
                  <c:v>8.3960000000000008</c:v>
                </c:pt>
                <c:pt idx="88">
                  <c:v>8.4350000000000005</c:v>
                </c:pt>
                <c:pt idx="89">
                  <c:v>8.4809999999999999</c:v>
                </c:pt>
                <c:pt idx="90">
                  <c:v>8.532</c:v>
                </c:pt>
                <c:pt idx="91">
                  <c:v>8.5830000000000002</c:v>
                </c:pt>
                <c:pt idx="92">
                  <c:v>8.6319999999999997</c:v>
                </c:pt>
                <c:pt idx="93">
                  <c:v>8.6780000000000008</c:v>
                </c:pt>
                <c:pt idx="94">
                  <c:v>8.718</c:v>
                </c:pt>
                <c:pt idx="95">
                  <c:v>8.7509999999999994</c:v>
                </c:pt>
                <c:pt idx="96">
                  <c:v>8.7759999999999998</c:v>
                </c:pt>
                <c:pt idx="97">
                  <c:v>8.7910000000000004</c:v>
                </c:pt>
                <c:pt idx="98">
                  <c:v>8.7959999999999994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A-33AE-4AC9-9FAC-52EC35E38BEA}"/>
            </c:ext>
          </c:extLst>
        </c:ser>
        <c:ser>
          <c:idx val="43"/>
          <c:order val="43"/>
          <c:tx>
            <c:v>band 43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Data'!$AR$1:$AR$99</c:f>
              <c:numCache>
                <c:formatCode>General</c:formatCode>
                <c:ptCount val="99"/>
                <c:pt idx="0">
                  <c:v>8.6750000000000007</c:v>
                </c:pt>
                <c:pt idx="1">
                  <c:v>8.6720000000000006</c:v>
                </c:pt>
                <c:pt idx="2">
                  <c:v>8.6620000000000008</c:v>
                </c:pt>
                <c:pt idx="3">
                  <c:v>8.6449999999999996</c:v>
                </c:pt>
                <c:pt idx="4">
                  <c:v>8.6210000000000004</c:v>
                </c:pt>
                <c:pt idx="5">
                  <c:v>8.5909999999999993</c:v>
                </c:pt>
                <c:pt idx="6">
                  <c:v>8.5559999999999992</c:v>
                </c:pt>
                <c:pt idx="7">
                  <c:v>8.516</c:v>
                </c:pt>
                <c:pt idx="8">
                  <c:v>8.4719999999999995</c:v>
                </c:pt>
                <c:pt idx="9">
                  <c:v>8.4269999999999996</c:v>
                </c:pt>
                <c:pt idx="10">
                  <c:v>8.3840000000000003</c:v>
                </c:pt>
                <c:pt idx="11">
                  <c:v>8.3460000000000001</c:v>
                </c:pt>
                <c:pt idx="12">
                  <c:v>8.3149999999999995</c:v>
                </c:pt>
                <c:pt idx="13">
                  <c:v>8.2959999999999994</c:v>
                </c:pt>
                <c:pt idx="14">
                  <c:v>8.2889999999999997</c:v>
                </c:pt>
                <c:pt idx="15">
                  <c:v>8.2970000000000006</c:v>
                </c:pt>
                <c:pt idx="16">
                  <c:v>8.3190000000000008</c:v>
                </c:pt>
                <c:pt idx="17">
                  <c:v>8.3529999999999998</c:v>
                </c:pt>
                <c:pt idx="18">
                  <c:v>8.3970000000000002</c:v>
                </c:pt>
                <c:pt idx="19">
                  <c:v>8.4469999999999992</c:v>
                </c:pt>
                <c:pt idx="20">
                  <c:v>8.4610000000000003</c:v>
                </c:pt>
                <c:pt idx="21">
                  <c:v>8.4580000000000002</c:v>
                </c:pt>
                <c:pt idx="22">
                  <c:v>8.4550000000000001</c:v>
                </c:pt>
                <c:pt idx="23">
                  <c:v>8.4529999999999994</c:v>
                </c:pt>
                <c:pt idx="24">
                  <c:v>8.4510000000000005</c:v>
                </c:pt>
                <c:pt idx="25">
                  <c:v>8.4489999999999998</c:v>
                </c:pt>
                <c:pt idx="26">
                  <c:v>8.4480000000000004</c:v>
                </c:pt>
                <c:pt idx="27">
                  <c:v>8.4469999999999992</c:v>
                </c:pt>
                <c:pt idx="28">
                  <c:v>8.4469999999999992</c:v>
                </c:pt>
                <c:pt idx="29">
                  <c:v>8.468</c:v>
                </c:pt>
                <c:pt idx="30">
                  <c:v>8.5220000000000002</c:v>
                </c:pt>
                <c:pt idx="31">
                  <c:v>8.5950000000000006</c:v>
                </c:pt>
                <c:pt idx="32">
                  <c:v>8.6739999999999995</c:v>
                </c:pt>
                <c:pt idx="33">
                  <c:v>8.7409999999999997</c:v>
                </c:pt>
                <c:pt idx="34">
                  <c:v>8.73</c:v>
                </c:pt>
                <c:pt idx="35">
                  <c:v>8.7189999999999994</c:v>
                </c:pt>
                <c:pt idx="36">
                  <c:v>8.7089999999999996</c:v>
                </c:pt>
                <c:pt idx="37">
                  <c:v>8.6989999999999998</c:v>
                </c:pt>
                <c:pt idx="38">
                  <c:v>8.6910000000000007</c:v>
                </c:pt>
                <c:pt idx="39">
                  <c:v>8.6839999999999993</c:v>
                </c:pt>
                <c:pt idx="40">
                  <c:v>8.6790000000000003</c:v>
                </c:pt>
                <c:pt idx="41">
                  <c:v>8.6760000000000002</c:v>
                </c:pt>
                <c:pt idx="42">
                  <c:v>8.6750000000000007</c:v>
                </c:pt>
                <c:pt idx="43">
                  <c:v>8.6769999999999996</c:v>
                </c:pt>
                <c:pt idx="44">
                  <c:v>8.6809999999999992</c:v>
                </c:pt>
                <c:pt idx="45">
                  <c:v>8.6869999999999994</c:v>
                </c:pt>
                <c:pt idx="46">
                  <c:v>8.6950000000000003</c:v>
                </c:pt>
                <c:pt idx="47">
                  <c:v>8.7059999999999995</c:v>
                </c:pt>
                <c:pt idx="48">
                  <c:v>8.718</c:v>
                </c:pt>
                <c:pt idx="49">
                  <c:v>8.7309999999999999</c:v>
                </c:pt>
                <c:pt idx="50">
                  <c:v>8.7439999999999998</c:v>
                </c:pt>
                <c:pt idx="51">
                  <c:v>8.7569999999999997</c:v>
                </c:pt>
                <c:pt idx="52">
                  <c:v>8.77</c:v>
                </c:pt>
                <c:pt idx="53">
                  <c:v>8.7799999999999994</c:v>
                </c:pt>
                <c:pt idx="54">
                  <c:v>8.7889999999999997</c:v>
                </c:pt>
                <c:pt idx="55">
                  <c:v>8.7940000000000005</c:v>
                </c:pt>
                <c:pt idx="56">
                  <c:v>8.7959999999999994</c:v>
                </c:pt>
                <c:pt idx="57">
                  <c:v>8.7910000000000004</c:v>
                </c:pt>
                <c:pt idx="58">
                  <c:v>8.7750000000000004</c:v>
                </c:pt>
                <c:pt idx="59">
                  <c:v>8.7509999999999994</c:v>
                </c:pt>
                <c:pt idx="60">
                  <c:v>8.7170000000000005</c:v>
                </c:pt>
                <c:pt idx="61">
                  <c:v>8.6760000000000002</c:v>
                </c:pt>
                <c:pt idx="62">
                  <c:v>8.6289999999999996</c:v>
                </c:pt>
                <c:pt idx="63">
                  <c:v>8.577</c:v>
                </c:pt>
                <c:pt idx="64">
                  <c:v>8.5229999999999997</c:v>
                </c:pt>
                <c:pt idx="65">
                  <c:v>8.4689999999999994</c:v>
                </c:pt>
                <c:pt idx="66">
                  <c:v>8.4190000000000005</c:v>
                </c:pt>
                <c:pt idx="67">
                  <c:v>8.375</c:v>
                </c:pt>
                <c:pt idx="68">
                  <c:v>8.34</c:v>
                </c:pt>
                <c:pt idx="69">
                  <c:v>8.3179999999999996</c:v>
                </c:pt>
                <c:pt idx="70">
                  <c:v>8.3109999999999999</c:v>
                </c:pt>
                <c:pt idx="71">
                  <c:v>8.3170000000000002</c:v>
                </c:pt>
                <c:pt idx="72">
                  <c:v>8.3369999999999997</c:v>
                </c:pt>
                <c:pt idx="73">
                  <c:v>8.3689999999999998</c:v>
                </c:pt>
                <c:pt idx="74">
                  <c:v>8.41</c:v>
                </c:pt>
                <c:pt idx="75">
                  <c:v>8.4580000000000002</c:v>
                </c:pt>
                <c:pt idx="76">
                  <c:v>8.4559999999999995</c:v>
                </c:pt>
                <c:pt idx="77">
                  <c:v>8.4529999999999994</c:v>
                </c:pt>
                <c:pt idx="78">
                  <c:v>8.4489999999999998</c:v>
                </c:pt>
                <c:pt idx="79">
                  <c:v>8.4459999999999997</c:v>
                </c:pt>
                <c:pt idx="80">
                  <c:v>8.4440000000000008</c:v>
                </c:pt>
                <c:pt idx="81">
                  <c:v>8.4420000000000002</c:v>
                </c:pt>
                <c:pt idx="82">
                  <c:v>8.44</c:v>
                </c:pt>
                <c:pt idx="83">
                  <c:v>8.4390000000000001</c:v>
                </c:pt>
                <c:pt idx="84">
                  <c:v>8.4390000000000001</c:v>
                </c:pt>
                <c:pt idx="85">
                  <c:v>8.4589999999999996</c:v>
                </c:pt>
                <c:pt idx="86">
                  <c:v>8.5109999999999992</c:v>
                </c:pt>
                <c:pt idx="87">
                  <c:v>8.58</c:v>
                </c:pt>
                <c:pt idx="88">
                  <c:v>8.6549999999999994</c:v>
                </c:pt>
                <c:pt idx="89">
                  <c:v>8.73</c:v>
                </c:pt>
                <c:pt idx="90">
                  <c:v>8.7850000000000001</c:v>
                </c:pt>
                <c:pt idx="91">
                  <c:v>8.7870000000000008</c:v>
                </c:pt>
                <c:pt idx="92">
                  <c:v>8.7889999999999997</c:v>
                </c:pt>
                <c:pt idx="93">
                  <c:v>8.7910000000000004</c:v>
                </c:pt>
                <c:pt idx="94">
                  <c:v>8.7919999999999998</c:v>
                </c:pt>
                <c:pt idx="95">
                  <c:v>8.7940000000000005</c:v>
                </c:pt>
                <c:pt idx="96">
                  <c:v>8.7949999999999999</c:v>
                </c:pt>
                <c:pt idx="97">
                  <c:v>8.7949999999999999</c:v>
                </c:pt>
                <c:pt idx="98">
                  <c:v>8.7959999999999994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B-33AE-4AC9-9FAC-52EC35E38BEA}"/>
            </c:ext>
          </c:extLst>
        </c:ser>
        <c:ser>
          <c:idx val="44"/>
          <c:order val="44"/>
          <c:tx>
            <c:v>band 44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Data'!$AS$1:$AS$99</c:f>
              <c:numCache>
                <c:formatCode>General</c:formatCode>
                <c:ptCount val="99"/>
                <c:pt idx="0">
                  <c:v>9.1519999999999992</c:v>
                </c:pt>
                <c:pt idx="1">
                  <c:v>9.1470000000000002</c:v>
                </c:pt>
                <c:pt idx="2">
                  <c:v>9.1289999999999996</c:v>
                </c:pt>
                <c:pt idx="3">
                  <c:v>9.1010000000000009</c:v>
                </c:pt>
                <c:pt idx="4">
                  <c:v>9.0640000000000001</c:v>
                </c:pt>
                <c:pt idx="5">
                  <c:v>9.0169999999999995</c:v>
                </c:pt>
                <c:pt idx="6">
                  <c:v>8.9640000000000004</c:v>
                </c:pt>
                <c:pt idx="7">
                  <c:v>8.9049999999999994</c:v>
                </c:pt>
                <c:pt idx="8">
                  <c:v>8.84</c:v>
                </c:pt>
                <c:pt idx="9">
                  <c:v>8.7690000000000001</c:v>
                </c:pt>
                <c:pt idx="10">
                  <c:v>8.6929999999999996</c:v>
                </c:pt>
                <c:pt idx="11">
                  <c:v>8.6159999999999997</c:v>
                </c:pt>
                <c:pt idx="12">
                  <c:v>8.5449999999999999</c:v>
                </c:pt>
                <c:pt idx="13">
                  <c:v>8.4939999999999998</c:v>
                </c:pt>
                <c:pt idx="14">
                  <c:v>8.4740000000000002</c:v>
                </c:pt>
                <c:pt idx="15">
                  <c:v>8.4740000000000002</c:v>
                </c:pt>
                <c:pt idx="16">
                  <c:v>8.4719999999999995</c:v>
                </c:pt>
                <c:pt idx="17">
                  <c:v>8.4700000000000006</c:v>
                </c:pt>
                <c:pt idx="18">
                  <c:v>8.4670000000000005</c:v>
                </c:pt>
                <c:pt idx="19">
                  <c:v>8.4640000000000004</c:v>
                </c:pt>
                <c:pt idx="20">
                  <c:v>8.5009999999999994</c:v>
                </c:pt>
                <c:pt idx="21">
                  <c:v>8.5549999999999997</c:v>
                </c:pt>
                <c:pt idx="22">
                  <c:v>8.6059999999999999</c:v>
                </c:pt>
                <c:pt idx="23">
                  <c:v>8.6539999999999999</c:v>
                </c:pt>
                <c:pt idx="24">
                  <c:v>8.6950000000000003</c:v>
                </c:pt>
                <c:pt idx="25">
                  <c:v>8.7279999999999998</c:v>
                </c:pt>
                <c:pt idx="26">
                  <c:v>8.7520000000000007</c:v>
                </c:pt>
                <c:pt idx="27">
                  <c:v>8.7669999999999995</c:v>
                </c:pt>
                <c:pt idx="28">
                  <c:v>8.7720000000000002</c:v>
                </c:pt>
                <c:pt idx="29">
                  <c:v>8.7710000000000008</c:v>
                </c:pt>
                <c:pt idx="30">
                  <c:v>8.7669999999999995</c:v>
                </c:pt>
                <c:pt idx="31">
                  <c:v>8.76</c:v>
                </c:pt>
                <c:pt idx="32">
                  <c:v>8.7509999999999994</c:v>
                </c:pt>
                <c:pt idx="33">
                  <c:v>8.7539999999999996</c:v>
                </c:pt>
                <c:pt idx="34">
                  <c:v>8.83</c:v>
                </c:pt>
                <c:pt idx="35">
                  <c:v>8.9</c:v>
                </c:pt>
                <c:pt idx="36">
                  <c:v>8.9640000000000004</c:v>
                </c:pt>
                <c:pt idx="37">
                  <c:v>9.0190000000000001</c:v>
                </c:pt>
                <c:pt idx="38">
                  <c:v>9.0660000000000007</c:v>
                </c:pt>
                <c:pt idx="39">
                  <c:v>9.1029999999999998</c:v>
                </c:pt>
                <c:pt idx="40">
                  <c:v>9.1310000000000002</c:v>
                </c:pt>
                <c:pt idx="41">
                  <c:v>9.1470000000000002</c:v>
                </c:pt>
                <c:pt idx="42">
                  <c:v>9.1519999999999992</c:v>
                </c:pt>
                <c:pt idx="43">
                  <c:v>9.1519999999999992</c:v>
                </c:pt>
                <c:pt idx="44">
                  <c:v>9.15</c:v>
                </c:pt>
                <c:pt idx="45">
                  <c:v>9.1479999999999997</c:v>
                </c:pt>
                <c:pt idx="46">
                  <c:v>9.1449999999999996</c:v>
                </c:pt>
                <c:pt idx="47">
                  <c:v>9.14</c:v>
                </c:pt>
                <c:pt idx="48">
                  <c:v>9.1359999999999992</c:v>
                </c:pt>
                <c:pt idx="49">
                  <c:v>9.1300000000000008</c:v>
                </c:pt>
                <c:pt idx="50">
                  <c:v>9.125</c:v>
                </c:pt>
                <c:pt idx="51">
                  <c:v>9.1189999999999998</c:v>
                </c:pt>
                <c:pt idx="52">
                  <c:v>9.1140000000000008</c:v>
                </c:pt>
                <c:pt idx="53">
                  <c:v>9.11</c:v>
                </c:pt>
                <c:pt idx="54">
                  <c:v>9.1059999999999999</c:v>
                </c:pt>
                <c:pt idx="55">
                  <c:v>9.1029999999999998</c:v>
                </c:pt>
                <c:pt idx="56">
                  <c:v>9.1029999999999998</c:v>
                </c:pt>
                <c:pt idx="57">
                  <c:v>9.0980000000000008</c:v>
                </c:pt>
                <c:pt idx="58">
                  <c:v>9.0850000000000009</c:v>
                </c:pt>
                <c:pt idx="59">
                  <c:v>9.0640000000000001</c:v>
                </c:pt>
                <c:pt idx="60">
                  <c:v>9.0340000000000007</c:v>
                </c:pt>
                <c:pt idx="61">
                  <c:v>8.9960000000000004</c:v>
                </c:pt>
                <c:pt idx="62">
                  <c:v>8.9510000000000005</c:v>
                </c:pt>
                <c:pt idx="63">
                  <c:v>8.8989999999999991</c:v>
                </c:pt>
                <c:pt idx="64">
                  <c:v>8.8390000000000004</c:v>
                </c:pt>
                <c:pt idx="65">
                  <c:v>8.77</c:v>
                </c:pt>
                <c:pt idx="66">
                  <c:v>8.6929999999999996</c:v>
                </c:pt>
                <c:pt idx="67">
                  <c:v>8.6150000000000002</c:v>
                </c:pt>
                <c:pt idx="68">
                  <c:v>8.5429999999999993</c:v>
                </c:pt>
                <c:pt idx="69">
                  <c:v>8.49</c:v>
                </c:pt>
                <c:pt idx="70">
                  <c:v>8.4700000000000006</c:v>
                </c:pt>
                <c:pt idx="71">
                  <c:v>8.4689999999999994</c:v>
                </c:pt>
                <c:pt idx="72">
                  <c:v>8.468</c:v>
                </c:pt>
                <c:pt idx="73">
                  <c:v>8.4659999999999993</c:v>
                </c:pt>
                <c:pt idx="74">
                  <c:v>8.4629999999999992</c:v>
                </c:pt>
                <c:pt idx="75">
                  <c:v>8.4600000000000009</c:v>
                </c:pt>
                <c:pt idx="76">
                  <c:v>8.5090000000000003</c:v>
                </c:pt>
                <c:pt idx="77">
                  <c:v>8.5619999999999994</c:v>
                </c:pt>
                <c:pt idx="78">
                  <c:v>8.6129999999999995</c:v>
                </c:pt>
                <c:pt idx="79">
                  <c:v>8.6590000000000007</c:v>
                </c:pt>
                <c:pt idx="80">
                  <c:v>8.6999999999999993</c:v>
                </c:pt>
                <c:pt idx="81">
                  <c:v>8.734</c:v>
                </c:pt>
                <c:pt idx="82">
                  <c:v>8.7579999999999991</c:v>
                </c:pt>
                <c:pt idx="83">
                  <c:v>8.7729999999999997</c:v>
                </c:pt>
                <c:pt idx="84">
                  <c:v>8.7780000000000005</c:v>
                </c:pt>
                <c:pt idx="85">
                  <c:v>8.7780000000000005</c:v>
                </c:pt>
                <c:pt idx="86">
                  <c:v>8.7789999999999999</c:v>
                </c:pt>
                <c:pt idx="87">
                  <c:v>8.7799999999999994</c:v>
                </c:pt>
                <c:pt idx="88">
                  <c:v>8.782</c:v>
                </c:pt>
                <c:pt idx="89">
                  <c:v>8.7829999999999995</c:v>
                </c:pt>
                <c:pt idx="90">
                  <c:v>8.8010000000000002</c:v>
                </c:pt>
                <c:pt idx="91">
                  <c:v>8.8670000000000009</c:v>
                </c:pt>
                <c:pt idx="92">
                  <c:v>8.9260000000000002</c:v>
                </c:pt>
                <c:pt idx="93">
                  <c:v>8.9779999999999998</c:v>
                </c:pt>
                <c:pt idx="94">
                  <c:v>9.0220000000000002</c:v>
                </c:pt>
                <c:pt idx="95">
                  <c:v>9.0570000000000004</c:v>
                </c:pt>
                <c:pt idx="96">
                  <c:v>9.0820000000000007</c:v>
                </c:pt>
                <c:pt idx="97">
                  <c:v>9.0969999999999995</c:v>
                </c:pt>
                <c:pt idx="98">
                  <c:v>9.1029999999999998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C-33AE-4AC9-9FAC-52EC35E38BEA}"/>
            </c:ext>
          </c:extLst>
        </c:ser>
        <c:ser>
          <c:idx val="45"/>
          <c:order val="45"/>
          <c:tx>
            <c:v>band 45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Data'!$AT$1:$AT$99</c:f>
              <c:numCache>
                <c:formatCode>General</c:formatCode>
                <c:ptCount val="99"/>
                <c:pt idx="0">
                  <c:v>9.1519999999999992</c:v>
                </c:pt>
                <c:pt idx="1">
                  <c:v>9.1470000000000002</c:v>
                </c:pt>
                <c:pt idx="2">
                  <c:v>9.1329999999999991</c:v>
                </c:pt>
                <c:pt idx="3">
                  <c:v>9.1080000000000005</c:v>
                </c:pt>
                <c:pt idx="4">
                  <c:v>9.0749999999999993</c:v>
                </c:pt>
                <c:pt idx="5">
                  <c:v>9.0329999999999995</c:v>
                </c:pt>
                <c:pt idx="6">
                  <c:v>8.9830000000000005</c:v>
                </c:pt>
                <c:pt idx="7">
                  <c:v>8.9250000000000007</c:v>
                </c:pt>
                <c:pt idx="8">
                  <c:v>8.86</c:v>
                </c:pt>
                <c:pt idx="9">
                  <c:v>8.7880000000000003</c:v>
                </c:pt>
                <c:pt idx="10">
                  <c:v>8.7100000000000009</c:v>
                </c:pt>
                <c:pt idx="11">
                  <c:v>8.6289999999999996</c:v>
                </c:pt>
                <c:pt idx="12">
                  <c:v>8.5530000000000008</c:v>
                </c:pt>
                <c:pt idx="13">
                  <c:v>8.4960000000000004</c:v>
                </c:pt>
                <c:pt idx="14">
                  <c:v>8.4740000000000002</c:v>
                </c:pt>
                <c:pt idx="15">
                  <c:v>8.4949999999999992</c:v>
                </c:pt>
                <c:pt idx="16">
                  <c:v>8.5510000000000002</c:v>
                </c:pt>
                <c:pt idx="17">
                  <c:v>8.6280000000000001</c:v>
                </c:pt>
                <c:pt idx="18">
                  <c:v>8.7140000000000004</c:v>
                </c:pt>
                <c:pt idx="19">
                  <c:v>8.8019999999999996</c:v>
                </c:pt>
                <c:pt idx="20">
                  <c:v>8.8260000000000005</c:v>
                </c:pt>
                <c:pt idx="21">
                  <c:v>8.8360000000000003</c:v>
                </c:pt>
                <c:pt idx="22">
                  <c:v>8.8450000000000006</c:v>
                </c:pt>
                <c:pt idx="23">
                  <c:v>8.8539999999999992</c:v>
                </c:pt>
                <c:pt idx="24">
                  <c:v>8.8610000000000007</c:v>
                </c:pt>
                <c:pt idx="25">
                  <c:v>8.8670000000000009</c:v>
                </c:pt>
                <c:pt idx="26">
                  <c:v>8.8710000000000004</c:v>
                </c:pt>
                <c:pt idx="27">
                  <c:v>8.8740000000000006</c:v>
                </c:pt>
                <c:pt idx="28">
                  <c:v>8.875</c:v>
                </c:pt>
                <c:pt idx="29">
                  <c:v>8.8840000000000003</c:v>
                </c:pt>
                <c:pt idx="30">
                  <c:v>8.91</c:v>
                </c:pt>
                <c:pt idx="31">
                  <c:v>8.9510000000000005</c:v>
                </c:pt>
                <c:pt idx="32">
                  <c:v>9.0039999999999996</c:v>
                </c:pt>
                <c:pt idx="33">
                  <c:v>9.0649999999999995</c:v>
                </c:pt>
                <c:pt idx="34">
                  <c:v>9.1310000000000002</c:v>
                </c:pt>
                <c:pt idx="35">
                  <c:v>9.1620000000000008</c:v>
                </c:pt>
                <c:pt idx="36">
                  <c:v>9.1590000000000007</c:v>
                </c:pt>
                <c:pt idx="37">
                  <c:v>9.157</c:v>
                </c:pt>
                <c:pt idx="38">
                  <c:v>9.1549999999999994</c:v>
                </c:pt>
                <c:pt idx="39">
                  <c:v>9.1539999999999999</c:v>
                </c:pt>
                <c:pt idx="40">
                  <c:v>9.1530000000000005</c:v>
                </c:pt>
                <c:pt idx="41">
                  <c:v>9.1530000000000005</c:v>
                </c:pt>
                <c:pt idx="42">
                  <c:v>9.1519999999999992</c:v>
                </c:pt>
                <c:pt idx="43">
                  <c:v>9.1519999999999992</c:v>
                </c:pt>
                <c:pt idx="44">
                  <c:v>9.15</c:v>
                </c:pt>
                <c:pt idx="45">
                  <c:v>9.1479999999999997</c:v>
                </c:pt>
                <c:pt idx="46">
                  <c:v>9.1449999999999996</c:v>
                </c:pt>
                <c:pt idx="47">
                  <c:v>9.14</c:v>
                </c:pt>
                <c:pt idx="48">
                  <c:v>9.1359999999999992</c:v>
                </c:pt>
                <c:pt idx="49">
                  <c:v>9.1300000000000008</c:v>
                </c:pt>
                <c:pt idx="50">
                  <c:v>9.125</c:v>
                </c:pt>
                <c:pt idx="51">
                  <c:v>9.1189999999999998</c:v>
                </c:pt>
                <c:pt idx="52">
                  <c:v>9.1140000000000008</c:v>
                </c:pt>
                <c:pt idx="53">
                  <c:v>9.11</c:v>
                </c:pt>
                <c:pt idx="54">
                  <c:v>9.1059999999999999</c:v>
                </c:pt>
                <c:pt idx="55">
                  <c:v>9.1029999999999998</c:v>
                </c:pt>
                <c:pt idx="56">
                  <c:v>9.1029999999999998</c:v>
                </c:pt>
                <c:pt idx="57">
                  <c:v>9.0980000000000008</c:v>
                </c:pt>
                <c:pt idx="58">
                  <c:v>9.0850000000000009</c:v>
                </c:pt>
                <c:pt idx="59">
                  <c:v>9.0640000000000001</c:v>
                </c:pt>
                <c:pt idx="60">
                  <c:v>9.0340000000000007</c:v>
                </c:pt>
                <c:pt idx="61">
                  <c:v>8.9969999999999999</c:v>
                </c:pt>
                <c:pt idx="62">
                  <c:v>8.952</c:v>
                </c:pt>
                <c:pt idx="63">
                  <c:v>8.8989999999999991</c:v>
                </c:pt>
                <c:pt idx="64">
                  <c:v>8.84</c:v>
                </c:pt>
                <c:pt idx="65">
                  <c:v>8.7739999999999991</c:v>
                </c:pt>
                <c:pt idx="66">
                  <c:v>8.6999999999999993</c:v>
                </c:pt>
                <c:pt idx="67">
                  <c:v>8.6219999999999999</c:v>
                </c:pt>
                <c:pt idx="68">
                  <c:v>8.548</c:v>
                </c:pt>
                <c:pt idx="69">
                  <c:v>8.4920000000000009</c:v>
                </c:pt>
                <c:pt idx="70">
                  <c:v>8.4700000000000006</c:v>
                </c:pt>
                <c:pt idx="71">
                  <c:v>8.4909999999999997</c:v>
                </c:pt>
                <c:pt idx="72">
                  <c:v>8.548</c:v>
                </c:pt>
                <c:pt idx="73">
                  <c:v>8.625</c:v>
                </c:pt>
                <c:pt idx="74">
                  <c:v>8.7110000000000003</c:v>
                </c:pt>
                <c:pt idx="75">
                  <c:v>8.7989999999999995</c:v>
                </c:pt>
                <c:pt idx="76">
                  <c:v>8.8089999999999993</c:v>
                </c:pt>
                <c:pt idx="77">
                  <c:v>8.8160000000000007</c:v>
                </c:pt>
                <c:pt idx="78">
                  <c:v>8.8230000000000004</c:v>
                </c:pt>
                <c:pt idx="79">
                  <c:v>8.8290000000000006</c:v>
                </c:pt>
                <c:pt idx="80">
                  <c:v>8.8339999999999996</c:v>
                </c:pt>
                <c:pt idx="81">
                  <c:v>8.8379999999999992</c:v>
                </c:pt>
                <c:pt idx="82">
                  <c:v>8.8409999999999993</c:v>
                </c:pt>
                <c:pt idx="83">
                  <c:v>8.843</c:v>
                </c:pt>
                <c:pt idx="84">
                  <c:v>8.8439999999999994</c:v>
                </c:pt>
                <c:pt idx="85">
                  <c:v>8.8520000000000003</c:v>
                </c:pt>
                <c:pt idx="86">
                  <c:v>8.875</c:v>
                </c:pt>
                <c:pt idx="87">
                  <c:v>8.9130000000000003</c:v>
                </c:pt>
                <c:pt idx="88">
                  <c:v>8.9619999999999997</c:v>
                </c:pt>
                <c:pt idx="89">
                  <c:v>9.0180000000000007</c:v>
                </c:pt>
                <c:pt idx="90">
                  <c:v>9.0790000000000006</c:v>
                </c:pt>
                <c:pt idx="91">
                  <c:v>9.1389999999999993</c:v>
                </c:pt>
                <c:pt idx="92">
                  <c:v>9.1300000000000008</c:v>
                </c:pt>
                <c:pt idx="93">
                  <c:v>9.1219999999999999</c:v>
                </c:pt>
                <c:pt idx="94">
                  <c:v>9.1150000000000002</c:v>
                </c:pt>
                <c:pt idx="95">
                  <c:v>9.11</c:v>
                </c:pt>
                <c:pt idx="96">
                  <c:v>9.1059999999999999</c:v>
                </c:pt>
                <c:pt idx="97">
                  <c:v>9.1029999999999998</c:v>
                </c:pt>
                <c:pt idx="98">
                  <c:v>9.1029999999999998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D-33AE-4AC9-9FAC-52EC35E38BEA}"/>
            </c:ext>
          </c:extLst>
        </c:ser>
        <c:ser>
          <c:idx val="46"/>
          <c:order val="46"/>
          <c:tx>
            <c:v>band 46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Data'!$AU$1:$AU$99</c:f>
              <c:numCache>
                <c:formatCode>General</c:formatCode>
                <c:ptCount val="99"/>
                <c:pt idx="0">
                  <c:v>9.2629999999999999</c:v>
                </c:pt>
                <c:pt idx="1">
                  <c:v>9.2620000000000005</c:v>
                </c:pt>
                <c:pt idx="2">
                  <c:v>9.2590000000000003</c:v>
                </c:pt>
                <c:pt idx="3">
                  <c:v>9.2539999999999996</c:v>
                </c:pt>
                <c:pt idx="4">
                  <c:v>9.2479999999999993</c:v>
                </c:pt>
                <c:pt idx="5">
                  <c:v>9.2409999999999997</c:v>
                </c:pt>
                <c:pt idx="6">
                  <c:v>9.2070000000000007</c:v>
                </c:pt>
                <c:pt idx="7">
                  <c:v>9.1300000000000008</c:v>
                </c:pt>
                <c:pt idx="8">
                  <c:v>9.0500000000000007</c:v>
                </c:pt>
                <c:pt idx="9">
                  <c:v>8.9719999999999995</c:v>
                </c:pt>
                <c:pt idx="10">
                  <c:v>8.9009999999999998</c:v>
                </c:pt>
                <c:pt idx="11">
                  <c:v>8.843</c:v>
                </c:pt>
                <c:pt idx="12">
                  <c:v>8.8000000000000007</c:v>
                </c:pt>
                <c:pt idx="13">
                  <c:v>8.7729999999999997</c:v>
                </c:pt>
                <c:pt idx="14">
                  <c:v>8.7639999999999993</c:v>
                </c:pt>
                <c:pt idx="15">
                  <c:v>8.7680000000000007</c:v>
                </c:pt>
                <c:pt idx="16">
                  <c:v>8.7799999999999994</c:v>
                </c:pt>
                <c:pt idx="17">
                  <c:v>8.7929999999999993</c:v>
                </c:pt>
                <c:pt idx="18">
                  <c:v>8.8049999999999997</c:v>
                </c:pt>
                <c:pt idx="19">
                  <c:v>8.8160000000000007</c:v>
                </c:pt>
                <c:pt idx="20">
                  <c:v>8.8870000000000005</c:v>
                </c:pt>
                <c:pt idx="21">
                  <c:v>8.9670000000000005</c:v>
                </c:pt>
                <c:pt idx="22">
                  <c:v>9.0380000000000003</c:v>
                </c:pt>
                <c:pt idx="23">
                  <c:v>9.1010000000000009</c:v>
                </c:pt>
                <c:pt idx="24">
                  <c:v>9.1519999999999992</c:v>
                </c:pt>
                <c:pt idx="25">
                  <c:v>9.1820000000000004</c:v>
                </c:pt>
                <c:pt idx="26">
                  <c:v>9.2040000000000006</c:v>
                </c:pt>
                <c:pt idx="27">
                  <c:v>9.218</c:v>
                </c:pt>
                <c:pt idx="28">
                  <c:v>9.2200000000000006</c:v>
                </c:pt>
                <c:pt idx="29">
                  <c:v>9.2149999999999999</c:v>
                </c:pt>
                <c:pt idx="30">
                  <c:v>9.202</c:v>
                </c:pt>
                <c:pt idx="31">
                  <c:v>9.1910000000000007</c:v>
                </c:pt>
                <c:pt idx="32">
                  <c:v>9.1809999999999992</c:v>
                </c:pt>
                <c:pt idx="33">
                  <c:v>9.173</c:v>
                </c:pt>
                <c:pt idx="34">
                  <c:v>9.1669999999999998</c:v>
                </c:pt>
                <c:pt idx="35">
                  <c:v>9.1959999999999997</c:v>
                </c:pt>
                <c:pt idx="36">
                  <c:v>9.2469999999999999</c:v>
                </c:pt>
                <c:pt idx="37">
                  <c:v>9.2509999999999994</c:v>
                </c:pt>
                <c:pt idx="38">
                  <c:v>9.2550000000000008</c:v>
                </c:pt>
                <c:pt idx="39">
                  <c:v>9.2579999999999991</c:v>
                </c:pt>
                <c:pt idx="40">
                  <c:v>9.2609999999999992</c:v>
                </c:pt>
                <c:pt idx="41">
                  <c:v>9.2620000000000005</c:v>
                </c:pt>
                <c:pt idx="42">
                  <c:v>9.2629999999999999</c:v>
                </c:pt>
                <c:pt idx="43">
                  <c:v>9.2620000000000005</c:v>
                </c:pt>
                <c:pt idx="44">
                  <c:v>9.2609999999999992</c:v>
                </c:pt>
                <c:pt idx="45">
                  <c:v>9.2590000000000003</c:v>
                </c:pt>
                <c:pt idx="46">
                  <c:v>9.2560000000000002</c:v>
                </c:pt>
                <c:pt idx="47">
                  <c:v>9.2530000000000001</c:v>
                </c:pt>
                <c:pt idx="48">
                  <c:v>9.25</c:v>
                </c:pt>
                <c:pt idx="49">
                  <c:v>9.2460000000000004</c:v>
                </c:pt>
                <c:pt idx="50">
                  <c:v>9.2420000000000009</c:v>
                </c:pt>
                <c:pt idx="51">
                  <c:v>9.2390000000000008</c:v>
                </c:pt>
                <c:pt idx="52">
                  <c:v>9.2360000000000007</c:v>
                </c:pt>
                <c:pt idx="53">
                  <c:v>9.2330000000000005</c:v>
                </c:pt>
                <c:pt idx="54">
                  <c:v>9.2309999999999999</c:v>
                </c:pt>
                <c:pt idx="55">
                  <c:v>9.23</c:v>
                </c:pt>
                <c:pt idx="56">
                  <c:v>9.2289999999999992</c:v>
                </c:pt>
                <c:pt idx="57">
                  <c:v>9.2289999999999992</c:v>
                </c:pt>
                <c:pt idx="58">
                  <c:v>9.2289999999999992</c:v>
                </c:pt>
                <c:pt idx="59">
                  <c:v>9.2279999999999998</c:v>
                </c:pt>
                <c:pt idx="60">
                  <c:v>9.2270000000000003</c:v>
                </c:pt>
                <c:pt idx="61">
                  <c:v>9.2249999999999996</c:v>
                </c:pt>
                <c:pt idx="62">
                  <c:v>9.1639999999999997</c:v>
                </c:pt>
                <c:pt idx="63">
                  <c:v>9.0939999999999994</c:v>
                </c:pt>
                <c:pt idx="64">
                  <c:v>9.0210000000000008</c:v>
                </c:pt>
                <c:pt idx="65">
                  <c:v>8.9499999999999993</c:v>
                </c:pt>
                <c:pt idx="66">
                  <c:v>8.8859999999999992</c:v>
                </c:pt>
                <c:pt idx="67">
                  <c:v>8.8330000000000002</c:v>
                </c:pt>
                <c:pt idx="68">
                  <c:v>8.7940000000000005</c:v>
                </c:pt>
                <c:pt idx="69">
                  <c:v>8.77</c:v>
                </c:pt>
                <c:pt idx="70">
                  <c:v>8.7620000000000005</c:v>
                </c:pt>
                <c:pt idx="71">
                  <c:v>8.766</c:v>
                </c:pt>
                <c:pt idx="72">
                  <c:v>8.7750000000000004</c:v>
                </c:pt>
                <c:pt idx="73">
                  <c:v>8.7859999999999996</c:v>
                </c:pt>
                <c:pt idx="74">
                  <c:v>8.7940000000000005</c:v>
                </c:pt>
                <c:pt idx="75">
                  <c:v>8.8019999999999996</c:v>
                </c:pt>
                <c:pt idx="76">
                  <c:v>8.8840000000000003</c:v>
                </c:pt>
                <c:pt idx="77">
                  <c:v>8.9640000000000004</c:v>
                </c:pt>
                <c:pt idx="78">
                  <c:v>9.0359999999999996</c:v>
                </c:pt>
                <c:pt idx="79">
                  <c:v>9.0990000000000002</c:v>
                </c:pt>
                <c:pt idx="80">
                  <c:v>9.15</c:v>
                </c:pt>
                <c:pt idx="81">
                  <c:v>9.1809999999999992</c:v>
                </c:pt>
                <c:pt idx="82">
                  <c:v>9.2029999999999994</c:v>
                </c:pt>
                <c:pt idx="83">
                  <c:v>9.2170000000000005</c:v>
                </c:pt>
                <c:pt idx="84">
                  <c:v>9.2219999999999995</c:v>
                </c:pt>
                <c:pt idx="85">
                  <c:v>9.2140000000000004</c:v>
                </c:pt>
                <c:pt idx="86">
                  <c:v>9.2010000000000005</c:v>
                </c:pt>
                <c:pt idx="87">
                  <c:v>9.1880000000000006</c:v>
                </c:pt>
                <c:pt idx="88">
                  <c:v>9.1739999999999995</c:v>
                </c:pt>
                <c:pt idx="89">
                  <c:v>9.1609999999999996</c:v>
                </c:pt>
                <c:pt idx="90">
                  <c:v>9.15</c:v>
                </c:pt>
                <c:pt idx="91">
                  <c:v>9.14</c:v>
                </c:pt>
                <c:pt idx="92">
                  <c:v>9.1980000000000004</c:v>
                </c:pt>
                <c:pt idx="93">
                  <c:v>9.2279999999999998</c:v>
                </c:pt>
                <c:pt idx="94">
                  <c:v>9.2289999999999992</c:v>
                </c:pt>
                <c:pt idx="95">
                  <c:v>9.2289999999999992</c:v>
                </c:pt>
                <c:pt idx="96">
                  <c:v>9.2289999999999992</c:v>
                </c:pt>
                <c:pt idx="97">
                  <c:v>9.2289999999999992</c:v>
                </c:pt>
                <c:pt idx="98">
                  <c:v>9.2289999999999992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E-33AE-4AC9-9FAC-52EC35E38BEA}"/>
            </c:ext>
          </c:extLst>
        </c:ser>
        <c:ser>
          <c:idx val="47"/>
          <c:order val="47"/>
          <c:tx>
            <c:v>band 47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Data'!$AV$1:$AV$99</c:f>
              <c:numCache>
                <c:formatCode>General</c:formatCode>
                <c:ptCount val="99"/>
                <c:pt idx="0">
                  <c:v>9.4550000000000001</c:v>
                </c:pt>
                <c:pt idx="1">
                  <c:v>9.4480000000000004</c:v>
                </c:pt>
                <c:pt idx="2">
                  <c:v>9.4250000000000007</c:v>
                </c:pt>
                <c:pt idx="3">
                  <c:v>9.3889999999999993</c:v>
                </c:pt>
                <c:pt idx="4">
                  <c:v>9.3390000000000004</c:v>
                </c:pt>
                <c:pt idx="5">
                  <c:v>9.2780000000000005</c:v>
                </c:pt>
                <c:pt idx="6">
                  <c:v>9.2089999999999996</c:v>
                </c:pt>
                <c:pt idx="7">
                  <c:v>9.1340000000000003</c:v>
                </c:pt>
                <c:pt idx="8">
                  <c:v>9.0579999999999998</c:v>
                </c:pt>
                <c:pt idx="9">
                  <c:v>8.9870000000000001</c:v>
                </c:pt>
                <c:pt idx="10">
                  <c:v>8.9260000000000002</c:v>
                </c:pt>
                <c:pt idx="11">
                  <c:v>8.8780000000000001</c:v>
                </c:pt>
                <c:pt idx="12">
                  <c:v>8.843</c:v>
                </c:pt>
                <c:pt idx="13">
                  <c:v>8.8230000000000004</c:v>
                </c:pt>
                <c:pt idx="14">
                  <c:v>8.8160000000000007</c:v>
                </c:pt>
                <c:pt idx="15">
                  <c:v>8.82</c:v>
                </c:pt>
                <c:pt idx="16">
                  <c:v>8.8320000000000007</c:v>
                </c:pt>
                <c:pt idx="17">
                  <c:v>8.8539999999999992</c:v>
                </c:pt>
                <c:pt idx="18">
                  <c:v>8.8889999999999993</c:v>
                </c:pt>
                <c:pt idx="19">
                  <c:v>8.9309999999999992</c:v>
                </c:pt>
                <c:pt idx="20">
                  <c:v>8.9779999999999998</c:v>
                </c:pt>
                <c:pt idx="21">
                  <c:v>9.0250000000000004</c:v>
                </c:pt>
                <c:pt idx="22">
                  <c:v>9.0719999999999992</c:v>
                </c:pt>
                <c:pt idx="23">
                  <c:v>9.1140000000000008</c:v>
                </c:pt>
                <c:pt idx="24">
                  <c:v>9.1539999999999999</c:v>
                </c:pt>
                <c:pt idx="25">
                  <c:v>9.1950000000000003</c:v>
                </c:pt>
                <c:pt idx="26">
                  <c:v>9.2189999999999994</c:v>
                </c:pt>
                <c:pt idx="27">
                  <c:v>9.2200000000000006</c:v>
                </c:pt>
                <c:pt idx="28">
                  <c:v>9.2230000000000008</c:v>
                </c:pt>
                <c:pt idx="29">
                  <c:v>9.2210000000000001</c:v>
                </c:pt>
                <c:pt idx="30">
                  <c:v>9.2230000000000008</c:v>
                </c:pt>
                <c:pt idx="31">
                  <c:v>9.2249999999999996</c:v>
                </c:pt>
                <c:pt idx="32">
                  <c:v>9.2289999999999992</c:v>
                </c:pt>
                <c:pt idx="33">
                  <c:v>9.2330000000000005</c:v>
                </c:pt>
                <c:pt idx="34">
                  <c:v>9.2370000000000001</c:v>
                </c:pt>
                <c:pt idx="35">
                  <c:v>9.2420000000000009</c:v>
                </c:pt>
                <c:pt idx="36">
                  <c:v>9.2590000000000003</c:v>
                </c:pt>
                <c:pt idx="37">
                  <c:v>9.3149999999999995</c:v>
                </c:pt>
                <c:pt idx="38">
                  <c:v>9.3640000000000008</c:v>
                </c:pt>
                <c:pt idx="39">
                  <c:v>9.4030000000000005</c:v>
                </c:pt>
                <c:pt idx="40">
                  <c:v>9.4320000000000004</c:v>
                </c:pt>
                <c:pt idx="41">
                  <c:v>9.4489999999999998</c:v>
                </c:pt>
                <c:pt idx="42">
                  <c:v>9.4550000000000001</c:v>
                </c:pt>
                <c:pt idx="43">
                  <c:v>9.4540000000000006</c:v>
                </c:pt>
                <c:pt idx="44">
                  <c:v>9.452</c:v>
                </c:pt>
                <c:pt idx="45">
                  <c:v>9.4480000000000004</c:v>
                </c:pt>
                <c:pt idx="46">
                  <c:v>9.4429999999999996</c:v>
                </c:pt>
                <c:pt idx="47">
                  <c:v>9.4359999999999999</c:v>
                </c:pt>
                <c:pt idx="48">
                  <c:v>9.4290000000000003</c:v>
                </c:pt>
                <c:pt idx="49">
                  <c:v>9.4209999999999994</c:v>
                </c:pt>
                <c:pt idx="50">
                  <c:v>9.4130000000000003</c:v>
                </c:pt>
                <c:pt idx="51">
                  <c:v>9.4049999999999994</c:v>
                </c:pt>
                <c:pt idx="52">
                  <c:v>9.3979999999999997</c:v>
                </c:pt>
                <c:pt idx="53">
                  <c:v>9.391</c:v>
                </c:pt>
                <c:pt idx="54">
                  <c:v>9.3870000000000005</c:v>
                </c:pt>
                <c:pt idx="55">
                  <c:v>9.3840000000000003</c:v>
                </c:pt>
                <c:pt idx="56">
                  <c:v>9.3829999999999991</c:v>
                </c:pt>
                <c:pt idx="57">
                  <c:v>9.3759999999999994</c:v>
                </c:pt>
                <c:pt idx="58">
                  <c:v>9.3569999999999993</c:v>
                </c:pt>
                <c:pt idx="59">
                  <c:v>9.3249999999999993</c:v>
                </c:pt>
                <c:pt idx="60">
                  <c:v>9.2810000000000006</c:v>
                </c:pt>
                <c:pt idx="61">
                  <c:v>9.2270000000000003</c:v>
                </c:pt>
                <c:pt idx="62">
                  <c:v>9.1669999999999998</c:v>
                </c:pt>
                <c:pt idx="63">
                  <c:v>9.1</c:v>
                </c:pt>
                <c:pt idx="64">
                  <c:v>9.0329999999999995</c:v>
                </c:pt>
                <c:pt idx="65">
                  <c:v>8.9700000000000006</c:v>
                </c:pt>
                <c:pt idx="66">
                  <c:v>8.9149999999999991</c:v>
                </c:pt>
                <c:pt idx="67">
                  <c:v>8.8710000000000004</c:v>
                </c:pt>
                <c:pt idx="68">
                  <c:v>8.8390000000000004</c:v>
                </c:pt>
                <c:pt idx="69">
                  <c:v>8.8190000000000008</c:v>
                </c:pt>
                <c:pt idx="70">
                  <c:v>8.8119999999999994</c:v>
                </c:pt>
                <c:pt idx="71">
                  <c:v>8.8160000000000007</c:v>
                </c:pt>
                <c:pt idx="72">
                  <c:v>8.8279999999999994</c:v>
                </c:pt>
                <c:pt idx="73">
                  <c:v>8.8510000000000009</c:v>
                </c:pt>
                <c:pt idx="74">
                  <c:v>8.8859999999999992</c:v>
                </c:pt>
                <c:pt idx="75">
                  <c:v>8.9290000000000003</c:v>
                </c:pt>
                <c:pt idx="76">
                  <c:v>8.9749999999999996</c:v>
                </c:pt>
                <c:pt idx="77">
                  <c:v>9.0229999999999997</c:v>
                </c:pt>
                <c:pt idx="78">
                  <c:v>9.07</c:v>
                </c:pt>
                <c:pt idx="79">
                  <c:v>9.1129999999999995</c:v>
                </c:pt>
                <c:pt idx="80">
                  <c:v>9.1509999999999998</c:v>
                </c:pt>
                <c:pt idx="81">
                  <c:v>9.1929999999999996</c:v>
                </c:pt>
                <c:pt idx="82">
                  <c:v>9.2230000000000008</c:v>
                </c:pt>
                <c:pt idx="83">
                  <c:v>9.2230000000000008</c:v>
                </c:pt>
                <c:pt idx="84">
                  <c:v>9.2240000000000002</c:v>
                </c:pt>
                <c:pt idx="85">
                  <c:v>9.2240000000000002</c:v>
                </c:pt>
                <c:pt idx="86">
                  <c:v>9.2240000000000002</c:v>
                </c:pt>
                <c:pt idx="87">
                  <c:v>9.2249999999999996</c:v>
                </c:pt>
                <c:pt idx="88">
                  <c:v>9.2249999999999996</c:v>
                </c:pt>
                <c:pt idx="89">
                  <c:v>9.2260000000000009</c:v>
                </c:pt>
                <c:pt idx="90">
                  <c:v>9.2260000000000009</c:v>
                </c:pt>
                <c:pt idx="91">
                  <c:v>9.2270000000000003</c:v>
                </c:pt>
                <c:pt idx="92">
                  <c:v>9.2279999999999998</c:v>
                </c:pt>
                <c:pt idx="93">
                  <c:v>9.2509999999999994</c:v>
                </c:pt>
                <c:pt idx="94">
                  <c:v>9.2970000000000006</c:v>
                </c:pt>
                <c:pt idx="95">
                  <c:v>9.3339999999999996</c:v>
                </c:pt>
                <c:pt idx="96">
                  <c:v>9.3610000000000007</c:v>
                </c:pt>
                <c:pt idx="97">
                  <c:v>9.3770000000000007</c:v>
                </c:pt>
                <c:pt idx="98">
                  <c:v>9.3829999999999991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2F-33AE-4AC9-9FAC-52EC35E38BEA}"/>
            </c:ext>
          </c:extLst>
        </c:ser>
        <c:ser>
          <c:idx val="48"/>
          <c:order val="48"/>
          <c:tx>
            <c:v>band 48</c:v>
          </c:tx>
          <c:spPr>
            <a:ln w="3175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'Dispersion Data'!$A$1:$A$99</c:f>
              <c:numCache>
                <c:formatCode>General</c:formatCode>
                <c:ptCount val="99"/>
                <c:pt idx="0">
                  <c:v>0</c:v>
                </c:pt>
                <c:pt idx="1">
                  <c:v>8.8999999999999999E-3</c:v>
                </c:pt>
                <c:pt idx="2">
                  <c:v>1.77E-2</c:v>
                </c:pt>
                <c:pt idx="3">
                  <c:v>2.6599999999999999E-2</c:v>
                </c:pt>
                <c:pt idx="4">
                  <c:v>3.5499999999999997E-2</c:v>
                </c:pt>
                <c:pt idx="5">
                  <c:v>4.4299999999999999E-2</c:v>
                </c:pt>
                <c:pt idx="6">
                  <c:v>5.3199999999999997E-2</c:v>
                </c:pt>
                <c:pt idx="7">
                  <c:v>6.2E-2</c:v>
                </c:pt>
                <c:pt idx="8">
                  <c:v>7.0900000000000005E-2</c:v>
                </c:pt>
                <c:pt idx="9">
                  <c:v>7.9799999999999996E-2</c:v>
                </c:pt>
                <c:pt idx="10">
                  <c:v>8.8599999999999998E-2</c:v>
                </c:pt>
                <c:pt idx="11">
                  <c:v>9.7500000000000003E-2</c:v>
                </c:pt>
                <c:pt idx="12">
                  <c:v>0.10630000000000001</c:v>
                </c:pt>
                <c:pt idx="13">
                  <c:v>0.1152</c:v>
                </c:pt>
                <c:pt idx="14">
                  <c:v>0.1241</c:v>
                </c:pt>
                <c:pt idx="15">
                  <c:v>0.1303</c:v>
                </c:pt>
                <c:pt idx="16">
                  <c:v>0.1366</c:v>
                </c:pt>
                <c:pt idx="17">
                  <c:v>0.1429</c:v>
                </c:pt>
                <c:pt idx="18">
                  <c:v>0.14910000000000001</c:v>
                </c:pt>
                <c:pt idx="19">
                  <c:v>0.15540000000000001</c:v>
                </c:pt>
                <c:pt idx="20">
                  <c:v>0.16170000000000001</c:v>
                </c:pt>
                <c:pt idx="21">
                  <c:v>0.16789999999999999</c:v>
                </c:pt>
                <c:pt idx="22">
                  <c:v>0.17419999999999999</c:v>
                </c:pt>
                <c:pt idx="23">
                  <c:v>0.1804</c:v>
                </c:pt>
                <c:pt idx="24">
                  <c:v>0.1867</c:v>
                </c:pt>
                <c:pt idx="25">
                  <c:v>0.193</c:v>
                </c:pt>
                <c:pt idx="26">
                  <c:v>0.1993</c:v>
                </c:pt>
                <c:pt idx="27">
                  <c:v>0.20549999999999999</c:v>
                </c:pt>
                <c:pt idx="28">
                  <c:v>0.21179999999999999</c:v>
                </c:pt>
                <c:pt idx="29">
                  <c:v>0.218</c:v>
                </c:pt>
                <c:pt idx="30">
                  <c:v>0.2243</c:v>
                </c:pt>
                <c:pt idx="31">
                  <c:v>0.2306</c:v>
                </c:pt>
                <c:pt idx="32">
                  <c:v>0.2369</c:v>
                </c:pt>
                <c:pt idx="33">
                  <c:v>0.24310000000000001</c:v>
                </c:pt>
                <c:pt idx="34">
                  <c:v>0.24940000000000001</c:v>
                </c:pt>
                <c:pt idx="35">
                  <c:v>0.25559999999999999</c:v>
                </c:pt>
                <c:pt idx="36">
                  <c:v>0.26190000000000002</c:v>
                </c:pt>
                <c:pt idx="37">
                  <c:v>0.26819999999999999</c:v>
                </c:pt>
                <c:pt idx="38">
                  <c:v>0.27450000000000002</c:v>
                </c:pt>
                <c:pt idx="39">
                  <c:v>0.28070000000000001</c:v>
                </c:pt>
                <c:pt idx="40">
                  <c:v>0.28699999999999998</c:v>
                </c:pt>
                <c:pt idx="41">
                  <c:v>0.29320000000000002</c:v>
                </c:pt>
                <c:pt idx="42">
                  <c:v>0.29949999999999999</c:v>
                </c:pt>
                <c:pt idx="43">
                  <c:v>0.30430000000000001</c:v>
                </c:pt>
                <c:pt idx="44">
                  <c:v>0.309</c:v>
                </c:pt>
                <c:pt idx="45">
                  <c:v>0.31380000000000002</c:v>
                </c:pt>
                <c:pt idx="46">
                  <c:v>0.31850000000000001</c:v>
                </c:pt>
                <c:pt idx="47">
                  <c:v>0.32329999999999998</c:v>
                </c:pt>
                <c:pt idx="48">
                  <c:v>0.3281</c:v>
                </c:pt>
                <c:pt idx="49">
                  <c:v>0.33279999999999998</c:v>
                </c:pt>
                <c:pt idx="50">
                  <c:v>0.33760000000000001</c:v>
                </c:pt>
                <c:pt idx="51">
                  <c:v>0.34229999999999999</c:v>
                </c:pt>
                <c:pt idx="52">
                  <c:v>0.34710000000000002</c:v>
                </c:pt>
                <c:pt idx="53">
                  <c:v>0.35189999999999999</c:v>
                </c:pt>
                <c:pt idx="54">
                  <c:v>0.35659999999999997</c:v>
                </c:pt>
                <c:pt idx="55">
                  <c:v>0.3614</c:v>
                </c:pt>
                <c:pt idx="56">
                  <c:v>0.36609999999999998</c:v>
                </c:pt>
                <c:pt idx="57">
                  <c:v>0.375</c:v>
                </c:pt>
                <c:pt idx="58">
                  <c:v>0.38390000000000002</c:v>
                </c:pt>
                <c:pt idx="59">
                  <c:v>0.39269999999999999</c:v>
                </c:pt>
                <c:pt idx="60">
                  <c:v>0.40160000000000001</c:v>
                </c:pt>
                <c:pt idx="61">
                  <c:v>0.41049999999999998</c:v>
                </c:pt>
                <c:pt idx="62">
                  <c:v>0.41930000000000001</c:v>
                </c:pt>
                <c:pt idx="63">
                  <c:v>0.42820000000000003</c:v>
                </c:pt>
                <c:pt idx="64">
                  <c:v>0.437</c:v>
                </c:pt>
                <c:pt idx="65">
                  <c:v>0.44590000000000002</c:v>
                </c:pt>
                <c:pt idx="66">
                  <c:v>0.45479999999999998</c:v>
                </c:pt>
                <c:pt idx="67">
                  <c:v>0.46360000000000001</c:v>
                </c:pt>
                <c:pt idx="68">
                  <c:v>0.47249999999999998</c:v>
                </c:pt>
                <c:pt idx="69">
                  <c:v>0.48139999999999999</c:v>
                </c:pt>
                <c:pt idx="70">
                  <c:v>0.49020000000000002</c:v>
                </c:pt>
                <c:pt idx="71">
                  <c:v>0.4965</c:v>
                </c:pt>
                <c:pt idx="72">
                  <c:v>0.50280000000000002</c:v>
                </c:pt>
                <c:pt idx="73">
                  <c:v>0.50900000000000001</c:v>
                </c:pt>
                <c:pt idx="74">
                  <c:v>0.51529999999999998</c:v>
                </c:pt>
                <c:pt idx="75">
                  <c:v>0.52149999999999996</c:v>
                </c:pt>
                <c:pt idx="76">
                  <c:v>0.52780000000000005</c:v>
                </c:pt>
                <c:pt idx="77">
                  <c:v>0.53410000000000002</c:v>
                </c:pt>
                <c:pt idx="78">
                  <c:v>0.5403</c:v>
                </c:pt>
                <c:pt idx="79">
                  <c:v>0.54659999999999997</c:v>
                </c:pt>
                <c:pt idx="80">
                  <c:v>0.55289999999999995</c:v>
                </c:pt>
                <c:pt idx="81">
                  <c:v>0.55910000000000004</c:v>
                </c:pt>
                <c:pt idx="82">
                  <c:v>0.56540000000000001</c:v>
                </c:pt>
                <c:pt idx="83">
                  <c:v>0.57169999999999999</c:v>
                </c:pt>
                <c:pt idx="84">
                  <c:v>0.57789999999999997</c:v>
                </c:pt>
                <c:pt idx="85">
                  <c:v>0.58420000000000005</c:v>
                </c:pt>
                <c:pt idx="86">
                  <c:v>0.59050000000000002</c:v>
                </c:pt>
                <c:pt idx="87">
                  <c:v>0.59670000000000001</c:v>
                </c:pt>
                <c:pt idx="88">
                  <c:v>0.60299999999999998</c:v>
                </c:pt>
                <c:pt idx="89">
                  <c:v>0.60929999999999995</c:v>
                </c:pt>
                <c:pt idx="90">
                  <c:v>0.61550000000000005</c:v>
                </c:pt>
                <c:pt idx="91">
                  <c:v>0.62180000000000002</c:v>
                </c:pt>
                <c:pt idx="92">
                  <c:v>0.62809999999999999</c:v>
                </c:pt>
                <c:pt idx="93">
                  <c:v>0.63429999999999997</c:v>
                </c:pt>
                <c:pt idx="94">
                  <c:v>0.64059999999999995</c:v>
                </c:pt>
                <c:pt idx="95">
                  <c:v>0.64690000000000003</c:v>
                </c:pt>
                <c:pt idx="96">
                  <c:v>0.65310000000000001</c:v>
                </c:pt>
                <c:pt idx="97">
                  <c:v>0.65939999999999999</c:v>
                </c:pt>
                <c:pt idx="98">
                  <c:v>0.66569999999999996</c:v>
                </c:pt>
              </c:numCache>
            </c:numRef>
          </c:xVal>
          <c:yVal>
            <c:numRef>
              <c:f>'Dispersion Data'!$AW$1:$AW$99</c:f>
              <c:numCache>
                <c:formatCode>General</c:formatCode>
                <c:ptCount val="99"/>
                <c:pt idx="0">
                  <c:v>9.4550000000000001</c:v>
                </c:pt>
                <c:pt idx="1">
                  <c:v>9.4480000000000004</c:v>
                </c:pt>
                <c:pt idx="2">
                  <c:v>9.4250000000000007</c:v>
                </c:pt>
                <c:pt idx="3">
                  <c:v>9.3889999999999993</c:v>
                </c:pt>
                <c:pt idx="4">
                  <c:v>9.3390000000000004</c:v>
                </c:pt>
                <c:pt idx="5">
                  <c:v>9.2789999999999999</c:v>
                </c:pt>
                <c:pt idx="6">
                  <c:v>9.2330000000000005</c:v>
                </c:pt>
                <c:pt idx="7">
                  <c:v>9.2260000000000009</c:v>
                </c:pt>
                <c:pt idx="8">
                  <c:v>9.218</c:v>
                </c:pt>
                <c:pt idx="9">
                  <c:v>9.2119999999999997</c:v>
                </c:pt>
                <c:pt idx="10">
                  <c:v>9.2070000000000007</c:v>
                </c:pt>
                <c:pt idx="11">
                  <c:v>9.202</c:v>
                </c:pt>
                <c:pt idx="12">
                  <c:v>9.1989999999999998</c:v>
                </c:pt>
                <c:pt idx="13">
                  <c:v>9.1969999999999992</c:v>
                </c:pt>
                <c:pt idx="14">
                  <c:v>9.1969999999999992</c:v>
                </c:pt>
                <c:pt idx="15">
                  <c:v>9.1969999999999992</c:v>
                </c:pt>
                <c:pt idx="16">
                  <c:v>9.1980000000000004</c:v>
                </c:pt>
                <c:pt idx="17">
                  <c:v>9.1989999999999998</c:v>
                </c:pt>
                <c:pt idx="18">
                  <c:v>9.2010000000000005</c:v>
                </c:pt>
                <c:pt idx="19">
                  <c:v>9.2040000000000006</c:v>
                </c:pt>
                <c:pt idx="20">
                  <c:v>9.2059999999999995</c:v>
                </c:pt>
                <c:pt idx="21">
                  <c:v>9.2089999999999996</c:v>
                </c:pt>
                <c:pt idx="22">
                  <c:v>9.2110000000000003</c:v>
                </c:pt>
                <c:pt idx="23">
                  <c:v>9.2140000000000004</c:v>
                </c:pt>
                <c:pt idx="24">
                  <c:v>9.2159999999999993</c:v>
                </c:pt>
                <c:pt idx="25">
                  <c:v>9.218</c:v>
                </c:pt>
                <c:pt idx="26">
                  <c:v>9.2260000000000009</c:v>
                </c:pt>
                <c:pt idx="27">
                  <c:v>9.2439999999999998</c:v>
                </c:pt>
                <c:pt idx="28">
                  <c:v>9.25</c:v>
                </c:pt>
                <c:pt idx="29">
                  <c:v>9.26</c:v>
                </c:pt>
                <c:pt idx="30">
                  <c:v>9.2780000000000005</c:v>
                </c:pt>
                <c:pt idx="31">
                  <c:v>9.298</c:v>
                </c:pt>
                <c:pt idx="32">
                  <c:v>9.32</c:v>
                </c:pt>
                <c:pt idx="33">
                  <c:v>9.3409999999999993</c:v>
                </c:pt>
                <c:pt idx="34">
                  <c:v>9.3620000000000001</c:v>
                </c:pt>
                <c:pt idx="35">
                  <c:v>9.3819999999999997</c:v>
                </c:pt>
                <c:pt idx="36">
                  <c:v>9.4</c:v>
                </c:pt>
                <c:pt idx="37">
                  <c:v>9.4160000000000004</c:v>
                </c:pt>
                <c:pt idx="38">
                  <c:v>9.43</c:v>
                </c:pt>
                <c:pt idx="39">
                  <c:v>9.4410000000000007</c:v>
                </c:pt>
                <c:pt idx="40">
                  <c:v>9.4489999999999998</c:v>
                </c:pt>
                <c:pt idx="41">
                  <c:v>9.4529999999999994</c:v>
                </c:pt>
                <c:pt idx="42">
                  <c:v>9.4550000000000001</c:v>
                </c:pt>
                <c:pt idx="43">
                  <c:v>9.4540000000000006</c:v>
                </c:pt>
                <c:pt idx="44">
                  <c:v>9.452</c:v>
                </c:pt>
                <c:pt idx="45">
                  <c:v>9.4480000000000004</c:v>
                </c:pt>
                <c:pt idx="46">
                  <c:v>9.4429999999999996</c:v>
                </c:pt>
                <c:pt idx="47">
                  <c:v>9.4359999999999999</c:v>
                </c:pt>
                <c:pt idx="48">
                  <c:v>9.4290000000000003</c:v>
                </c:pt>
                <c:pt idx="49">
                  <c:v>9.4209999999999994</c:v>
                </c:pt>
                <c:pt idx="50">
                  <c:v>9.4130000000000003</c:v>
                </c:pt>
                <c:pt idx="51">
                  <c:v>9.4049999999999994</c:v>
                </c:pt>
                <c:pt idx="52">
                  <c:v>9.3979999999999997</c:v>
                </c:pt>
                <c:pt idx="53">
                  <c:v>9.391</c:v>
                </c:pt>
                <c:pt idx="54">
                  <c:v>9.3870000000000005</c:v>
                </c:pt>
                <c:pt idx="55">
                  <c:v>9.3840000000000003</c:v>
                </c:pt>
                <c:pt idx="56">
                  <c:v>9.3829999999999991</c:v>
                </c:pt>
                <c:pt idx="57">
                  <c:v>9.3759999999999994</c:v>
                </c:pt>
                <c:pt idx="58">
                  <c:v>9.3569999999999993</c:v>
                </c:pt>
                <c:pt idx="59">
                  <c:v>9.3249999999999993</c:v>
                </c:pt>
                <c:pt idx="60">
                  <c:v>9.282</c:v>
                </c:pt>
                <c:pt idx="61">
                  <c:v>9.2279999999999998</c:v>
                </c:pt>
                <c:pt idx="62">
                  <c:v>9.2230000000000008</c:v>
                </c:pt>
                <c:pt idx="63">
                  <c:v>9.2200000000000006</c:v>
                </c:pt>
                <c:pt idx="64">
                  <c:v>9.2170000000000005</c:v>
                </c:pt>
                <c:pt idx="65">
                  <c:v>9.2129999999999992</c:v>
                </c:pt>
                <c:pt idx="66">
                  <c:v>9.2089999999999996</c:v>
                </c:pt>
                <c:pt idx="67">
                  <c:v>9.2059999999999995</c:v>
                </c:pt>
                <c:pt idx="68">
                  <c:v>9.2029999999999994</c:v>
                </c:pt>
                <c:pt idx="69">
                  <c:v>9.2010000000000005</c:v>
                </c:pt>
                <c:pt idx="70">
                  <c:v>9.2010000000000005</c:v>
                </c:pt>
                <c:pt idx="71">
                  <c:v>9.2010000000000005</c:v>
                </c:pt>
                <c:pt idx="72">
                  <c:v>9.202</c:v>
                </c:pt>
                <c:pt idx="73">
                  <c:v>9.2029999999999994</c:v>
                </c:pt>
                <c:pt idx="74">
                  <c:v>9.2050000000000001</c:v>
                </c:pt>
                <c:pt idx="75">
                  <c:v>9.2070000000000007</c:v>
                </c:pt>
                <c:pt idx="76">
                  <c:v>9.2100000000000009</c:v>
                </c:pt>
                <c:pt idx="77">
                  <c:v>9.2129999999999992</c:v>
                </c:pt>
                <c:pt idx="78">
                  <c:v>9.2149999999999999</c:v>
                </c:pt>
                <c:pt idx="79">
                  <c:v>9.2170000000000005</c:v>
                </c:pt>
                <c:pt idx="80">
                  <c:v>9.2200000000000006</c:v>
                </c:pt>
                <c:pt idx="81">
                  <c:v>9.2210000000000001</c:v>
                </c:pt>
                <c:pt idx="82">
                  <c:v>9.2230000000000008</c:v>
                </c:pt>
                <c:pt idx="83">
                  <c:v>9.2409999999999997</c:v>
                </c:pt>
                <c:pt idx="84">
                  <c:v>9.2469999999999999</c:v>
                </c:pt>
                <c:pt idx="85">
                  <c:v>9.2550000000000008</c:v>
                </c:pt>
                <c:pt idx="86">
                  <c:v>9.2690000000000001</c:v>
                </c:pt>
                <c:pt idx="87">
                  <c:v>9.2829999999999995</c:v>
                </c:pt>
                <c:pt idx="88">
                  <c:v>9.298</c:v>
                </c:pt>
                <c:pt idx="89">
                  <c:v>9.3119999999999994</c:v>
                </c:pt>
                <c:pt idx="90">
                  <c:v>9.3260000000000005</c:v>
                </c:pt>
                <c:pt idx="91">
                  <c:v>9.3379999999999992</c:v>
                </c:pt>
                <c:pt idx="92">
                  <c:v>9.3490000000000002</c:v>
                </c:pt>
                <c:pt idx="93">
                  <c:v>9.359</c:v>
                </c:pt>
                <c:pt idx="94">
                  <c:v>9.3670000000000009</c:v>
                </c:pt>
                <c:pt idx="95">
                  <c:v>9.3740000000000006</c:v>
                </c:pt>
                <c:pt idx="96">
                  <c:v>9.3789999999999996</c:v>
                </c:pt>
                <c:pt idx="97">
                  <c:v>9.3819999999999997</c:v>
                </c:pt>
                <c:pt idx="98">
                  <c:v>9.3829999999999991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30-33AE-4AC9-9FAC-52EC35E38BEA}"/>
            </c:ext>
          </c:extLst>
        </c:ser>
        <c:ser>
          <c:idx val="49"/>
          <c:order val="49"/>
          <c:tx>
            <c:v>g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pPr>
                      <a:defRPr>
                        <a:latin typeface="Symbol"/>
                        <a:ea typeface="Symbol"/>
                        <a:cs typeface="Symbol"/>
                      </a:defRPr>
                    </a:pPr>
                    <a:r>
                      <a:rPr lang="en-US"/>
                      <a:t>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33AE-4AC9-9FAC-52EC35E38BE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2-33AE-4AC9-9FAC-52EC35E38BEA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Lines'!$B$1:$B$2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xVal>
          <c:yVal>
            <c:numRef>
              <c:f>'Symmetry Lines'!$C$1:$C$2</c:f>
              <c:numCache>
                <c:formatCode>General</c:formatCode>
                <c:ptCount val="2"/>
                <c:pt idx="0">
                  <c:v>-1</c:v>
                </c:pt>
                <c:pt idx="1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33AE-4AC9-9FAC-52EC35E38BEA}"/>
            </c:ext>
          </c:extLst>
        </c:ser>
        <c:ser>
          <c:idx val="50"/>
          <c:order val="50"/>
          <c:tx>
            <c:v>M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4-33AE-4AC9-9FAC-52EC35E38BEA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Lines'!$B$3:$B$4</c:f>
              <c:numCache>
                <c:formatCode>General</c:formatCode>
                <c:ptCount val="2"/>
                <c:pt idx="0">
                  <c:v>0.1241</c:v>
                </c:pt>
                <c:pt idx="1">
                  <c:v>0.1241</c:v>
                </c:pt>
              </c:numCache>
            </c:numRef>
          </c:xVal>
          <c:yVal>
            <c:numRef>
              <c:f>'Symmetry Lines'!$C$3:$C$4</c:f>
              <c:numCache>
                <c:formatCode>General</c:formatCode>
                <c:ptCount val="2"/>
                <c:pt idx="0">
                  <c:v>-1</c:v>
                </c:pt>
                <c:pt idx="1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33AE-4AC9-9FAC-52EC35E38BEA}"/>
            </c:ext>
          </c:extLst>
        </c:ser>
        <c:ser>
          <c:idx val="51"/>
          <c:order val="51"/>
          <c:tx>
            <c:v>X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6-33AE-4AC9-9FAC-52EC35E38BEA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Lines'!$B$5:$B$6</c:f>
              <c:numCache>
                <c:formatCode>General</c:formatCode>
                <c:ptCount val="2"/>
                <c:pt idx="0">
                  <c:v>0.21179999999999999</c:v>
                </c:pt>
                <c:pt idx="1">
                  <c:v>0.21179999999999999</c:v>
                </c:pt>
              </c:numCache>
            </c:numRef>
          </c:xVal>
          <c:yVal>
            <c:numRef>
              <c:f>'Symmetry Lines'!$C$5:$C$6</c:f>
              <c:numCache>
                <c:formatCode>General</c:formatCode>
                <c:ptCount val="2"/>
                <c:pt idx="0">
                  <c:v>-1</c:v>
                </c:pt>
                <c:pt idx="1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33AE-4AC9-9FAC-52EC35E38BEA}"/>
            </c:ext>
          </c:extLst>
        </c:ser>
        <c:ser>
          <c:idx val="52"/>
          <c:order val="52"/>
          <c:tx>
            <c:v>g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pPr>
                      <a:defRPr>
                        <a:latin typeface="Symbol"/>
                        <a:ea typeface="Symbol"/>
                        <a:cs typeface="Symbol"/>
                      </a:defRPr>
                    </a:pPr>
                    <a:r>
                      <a:rPr lang="en-US"/>
                      <a:t>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8-33AE-4AC9-9FAC-52EC35E38BE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9-33AE-4AC9-9FAC-52EC35E38BEA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Lines'!$B$7:$B$8</c:f>
              <c:numCache>
                <c:formatCode>General</c:formatCode>
                <c:ptCount val="2"/>
                <c:pt idx="0">
                  <c:v>0.29949999999999999</c:v>
                </c:pt>
                <c:pt idx="1">
                  <c:v>0.29949999999999999</c:v>
                </c:pt>
              </c:numCache>
            </c:numRef>
          </c:xVal>
          <c:yVal>
            <c:numRef>
              <c:f>'Symmetry Lines'!$C$7:$C$8</c:f>
              <c:numCache>
                <c:formatCode>General</c:formatCode>
                <c:ptCount val="2"/>
                <c:pt idx="0">
                  <c:v>-1</c:v>
                </c:pt>
                <c:pt idx="1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33AE-4AC9-9FAC-52EC35E38BEA}"/>
            </c:ext>
          </c:extLst>
        </c:ser>
        <c:ser>
          <c:idx val="53"/>
          <c:order val="53"/>
          <c:tx>
            <c:v>Z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B-33AE-4AC9-9FAC-52EC35E38BEA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Lines'!$B$9:$B$10</c:f>
              <c:numCache>
                <c:formatCode>General</c:formatCode>
                <c:ptCount val="2"/>
                <c:pt idx="0">
                  <c:v>0.36609999999999998</c:v>
                </c:pt>
                <c:pt idx="1">
                  <c:v>0.36609999999999998</c:v>
                </c:pt>
              </c:numCache>
            </c:numRef>
          </c:xVal>
          <c:yVal>
            <c:numRef>
              <c:f>'Symmetry Lines'!$C$9:$C$10</c:f>
              <c:numCache>
                <c:formatCode>General</c:formatCode>
                <c:ptCount val="2"/>
                <c:pt idx="0">
                  <c:v>-1</c:v>
                </c:pt>
                <c:pt idx="1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33AE-4AC9-9FAC-52EC35E38BEA}"/>
            </c:ext>
          </c:extLst>
        </c:ser>
        <c:ser>
          <c:idx val="54"/>
          <c:order val="54"/>
          <c:tx>
            <c:v>A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D-33AE-4AC9-9FAC-52EC35E38BEA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Lines'!$B$11:$B$12</c:f>
              <c:numCache>
                <c:formatCode>General</c:formatCode>
                <c:ptCount val="2"/>
                <c:pt idx="0">
                  <c:v>0.49020000000000002</c:v>
                </c:pt>
                <c:pt idx="1">
                  <c:v>0.49020000000000002</c:v>
                </c:pt>
              </c:numCache>
            </c:numRef>
          </c:xVal>
          <c:yVal>
            <c:numRef>
              <c:f>'Symmetry Lines'!$C$11:$C$12</c:f>
              <c:numCache>
                <c:formatCode>General</c:formatCode>
                <c:ptCount val="2"/>
                <c:pt idx="0">
                  <c:v>-1</c:v>
                </c:pt>
                <c:pt idx="1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33AE-4AC9-9FAC-52EC35E38BEA}"/>
            </c:ext>
          </c:extLst>
        </c:ser>
        <c:ser>
          <c:idx val="55"/>
          <c:order val="55"/>
          <c:tx>
            <c:v>R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F-33AE-4AC9-9FAC-52EC35E38BEA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Lines'!$B$13:$B$14</c:f>
              <c:numCache>
                <c:formatCode>General</c:formatCode>
                <c:ptCount val="2"/>
                <c:pt idx="0">
                  <c:v>0.57789999999999997</c:v>
                </c:pt>
                <c:pt idx="1">
                  <c:v>0.57789999999999997</c:v>
                </c:pt>
              </c:numCache>
            </c:numRef>
          </c:xVal>
          <c:yVal>
            <c:numRef>
              <c:f>'Symmetry Lines'!$C$13:$C$14</c:f>
              <c:numCache>
                <c:formatCode>General</c:formatCode>
                <c:ptCount val="2"/>
                <c:pt idx="0">
                  <c:v>-1</c:v>
                </c:pt>
                <c:pt idx="1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33AE-4AC9-9FAC-52EC35E38BEA}"/>
            </c:ext>
          </c:extLst>
        </c:ser>
        <c:ser>
          <c:idx val="56"/>
          <c:order val="56"/>
          <c:tx>
            <c:v>Z</c:v>
          </c:tx>
          <c:spPr>
            <a:ln w="3175">
              <a:solidFill>
                <a:srgbClr val="FF0000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41-33AE-4AC9-9FAC-52EC35E38BEA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'Symmetry Lines'!$B$15:$B$16</c:f>
              <c:numCache>
                <c:formatCode>General</c:formatCode>
                <c:ptCount val="2"/>
                <c:pt idx="0">
                  <c:v>0.66569999999999996</c:v>
                </c:pt>
                <c:pt idx="1">
                  <c:v>0.66569999999999996</c:v>
                </c:pt>
              </c:numCache>
            </c:numRef>
          </c:xVal>
          <c:yVal>
            <c:numRef>
              <c:f>'Symmetry Lines'!$C$15:$C$16</c:f>
              <c:numCache>
                <c:formatCode>General</c:formatCode>
                <c:ptCount val="2"/>
                <c:pt idx="0">
                  <c:v>-1</c:v>
                </c:pt>
                <c:pt idx="1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33AE-4AC9-9FAC-52EC35E38BEA}"/>
            </c:ext>
          </c:extLst>
        </c:ser>
        <c:ser>
          <c:idx val="57"/>
          <c:order val="57"/>
          <c:spPr>
            <a:ln w="3175">
              <a:solidFill>
                <a:srgbClr val="006400"/>
              </a:solidFill>
              <a:prstDash val="solid"/>
            </a:ln>
          </c:spPr>
          <c:marker>
            <c:symbol val="none"/>
          </c:marker>
          <c:xVal>
            <c:numRef>
              <c:f>'Density of States Data'!$C$2:$C$111</c:f>
              <c:numCache>
                <c:formatCode>General</c:formatCode>
                <c:ptCount val="110"/>
                <c:pt idx="0">
                  <c:v>0.66569999999999996</c:v>
                </c:pt>
                <c:pt idx="1">
                  <c:v>0.66626584499999997</c:v>
                </c:pt>
                <c:pt idx="2">
                  <c:v>0.66569999999999996</c:v>
                </c:pt>
                <c:pt idx="3">
                  <c:v>0.66569999999999996</c:v>
                </c:pt>
                <c:pt idx="4">
                  <c:v>0.66683168999999998</c:v>
                </c:pt>
                <c:pt idx="5">
                  <c:v>0.66856251</c:v>
                </c:pt>
                <c:pt idx="6">
                  <c:v>0.66799666499999999</c:v>
                </c:pt>
                <c:pt idx="7">
                  <c:v>0.66856251</c:v>
                </c:pt>
                <c:pt idx="8">
                  <c:v>0.67085917499999992</c:v>
                </c:pt>
                <c:pt idx="9">
                  <c:v>0.66972748500000001</c:v>
                </c:pt>
                <c:pt idx="10">
                  <c:v>0.68174336999999996</c:v>
                </c:pt>
                <c:pt idx="11">
                  <c:v>0.68290834499999997</c:v>
                </c:pt>
                <c:pt idx="12">
                  <c:v>0.67485337499999998</c:v>
                </c:pt>
                <c:pt idx="13">
                  <c:v>0.67831501499999991</c:v>
                </c:pt>
                <c:pt idx="14">
                  <c:v>0.67258999499999994</c:v>
                </c:pt>
                <c:pt idx="15">
                  <c:v>0.67428752999999997</c:v>
                </c:pt>
                <c:pt idx="16">
                  <c:v>0.68290834499999997</c:v>
                </c:pt>
                <c:pt idx="17">
                  <c:v>0.68061167999999994</c:v>
                </c:pt>
                <c:pt idx="18">
                  <c:v>0.68174336999999996</c:v>
                </c:pt>
                <c:pt idx="19">
                  <c:v>0.6857708549999999</c:v>
                </c:pt>
                <c:pt idx="20">
                  <c:v>0.68919920999999995</c:v>
                </c:pt>
                <c:pt idx="21">
                  <c:v>0.69435838499999991</c:v>
                </c:pt>
                <c:pt idx="22">
                  <c:v>0.70524257999999995</c:v>
                </c:pt>
                <c:pt idx="23">
                  <c:v>0.70351175999999993</c:v>
                </c:pt>
                <c:pt idx="24">
                  <c:v>0.70351175999999993</c:v>
                </c:pt>
                <c:pt idx="25">
                  <c:v>0.72245092499999997</c:v>
                </c:pt>
                <c:pt idx="26">
                  <c:v>0.708670935</c:v>
                </c:pt>
                <c:pt idx="27">
                  <c:v>0.71842343999999991</c:v>
                </c:pt>
                <c:pt idx="28">
                  <c:v>0.70927006499999989</c:v>
                </c:pt>
                <c:pt idx="29">
                  <c:v>0.692627565</c:v>
                </c:pt>
                <c:pt idx="30">
                  <c:v>0.68863336499999994</c:v>
                </c:pt>
                <c:pt idx="31">
                  <c:v>0.69951755999999998</c:v>
                </c:pt>
                <c:pt idx="32">
                  <c:v>0.70637426999999997</c:v>
                </c:pt>
                <c:pt idx="33">
                  <c:v>0.70637426999999997</c:v>
                </c:pt>
                <c:pt idx="34">
                  <c:v>0.70294591499999992</c:v>
                </c:pt>
                <c:pt idx="35">
                  <c:v>0.70351175999999993</c:v>
                </c:pt>
                <c:pt idx="36">
                  <c:v>0.70810508999999999</c:v>
                </c:pt>
                <c:pt idx="37">
                  <c:v>0.71096759999999992</c:v>
                </c:pt>
                <c:pt idx="38">
                  <c:v>0.71669262</c:v>
                </c:pt>
                <c:pt idx="39">
                  <c:v>0.72644512499999991</c:v>
                </c:pt>
                <c:pt idx="40">
                  <c:v>0.71096759999999992</c:v>
                </c:pt>
                <c:pt idx="41">
                  <c:v>0.71842343999999991</c:v>
                </c:pt>
                <c:pt idx="42">
                  <c:v>0.73446680999999991</c:v>
                </c:pt>
                <c:pt idx="43">
                  <c:v>0.71669262</c:v>
                </c:pt>
                <c:pt idx="44">
                  <c:v>0.72701096999999992</c:v>
                </c:pt>
                <c:pt idx="45">
                  <c:v>0.72128594999999995</c:v>
                </c:pt>
                <c:pt idx="46">
                  <c:v>0.72644512499999991</c:v>
                </c:pt>
                <c:pt idx="47">
                  <c:v>0.71898928499999992</c:v>
                </c:pt>
                <c:pt idx="48">
                  <c:v>0.72414845999999999</c:v>
                </c:pt>
                <c:pt idx="49">
                  <c:v>0.78892107</c:v>
                </c:pt>
                <c:pt idx="50">
                  <c:v>0.74651597999999997</c:v>
                </c:pt>
                <c:pt idx="51">
                  <c:v>0.73273598999999989</c:v>
                </c:pt>
                <c:pt idx="52">
                  <c:v>0.73333512000000001</c:v>
                </c:pt>
                <c:pt idx="53">
                  <c:v>0.73849429499999997</c:v>
                </c:pt>
                <c:pt idx="54">
                  <c:v>0.72414845999999999</c:v>
                </c:pt>
                <c:pt idx="55">
                  <c:v>0.70008340499999999</c:v>
                </c:pt>
                <c:pt idx="56">
                  <c:v>0.71729175000000001</c:v>
                </c:pt>
                <c:pt idx="57">
                  <c:v>0.73446680999999991</c:v>
                </c:pt>
                <c:pt idx="58">
                  <c:v>0.74651597999999997</c:v>
                </c:pt>
                <c:pt idx="59">
                  <c:v>0.75796601999999991</c:v>
                </c:pt>
                <c:pt idx="60">
                  <c:v>0.74192265000000002</c:v>
                </c:pt>
                <c:pt idx="61">
                  <c:v>0.73160429999999999</c:v>
                </c:pt>
                <c:pt idx="62">
                  <c:v>0.724714305</c:v>
                </c:pt>
                <c:pt idx="63">
                  <c:v>0.71669262</c:v>
                </c:pt>
                <c:pt idx="64">
                  <c:v>0.708670935</c:v>
                </c:pt>
                <c:pt idx="65">
                  <c:v>0.71326426499999995</c:v>
                </c:pt>
                <c:pt idx="66">
                  <c:v>0.71556092999999998</c:v>
                </c:pt>
                <c:pt idx="67">
                  <c:v>0.71842343999999991</c:v>
                </c:pt>
                <c:pt idx="68">
                  <c:v>0.69379254000000001</c:v>
                </c:pt>
                <c:pt idx="69">
                  <c:v>0.69149587499999998</c:v>
                </c:pt>
                <c:pt idx="70">
                  <c:v>0.68347418999999998</c:v>
                </c:pt>
                <c:pt idx="71">
                  <c:v>0.68174336999999996</c:v>
                </c:pt>
                <c:pt idx="72">
                  <c:v>0.68290834499999997</c:v>
                </c:pt>
                <c:pt idx="73">
                  <c:v>0.68117752499999995</c:v>
                </c:pt>
                <c:pt idx="74">
                  <c:v>0.70238006999999991</c:v>
                </c:pt>
                <c:pt idx="75">
                  <c:v>0.69093002999999997</c:v>
                </c:pt>
                <c:pt idx="76">
                  <c:v>0.70008340499999999</c:v>
                </c:pt>
                <c:pt idx="77">
                  <c:v>0.69665504999999994</c:v>
                </c:pt>
                <c:pt idx="78">
                  <c:v>0.72128594999999995</c:v>
                </c:pt>
                <c:pt idx="79">
                  <c:v>0.70121509500000001</c:v>
                </c:pt>
                <c:pt idx="80">
                  <c:v>0.70580842499999996</c:v>
                </c:pt>
                <c:pt idx="81">
                  <c:v>0.68633669999999991</c:v>
                </c:pt>
                <c:pt idx="82">
                  <c:v>0.67944670499999993</c:v>
                </c:pt>
                <c:pt idx="83">
                  <c:v>0.67428752999999997</c:v>
                </c:pt>
                <c:pt idx="84">
                  <c:v>0.67545250499999998</c:v>
                </c:pt>
                <c:pt idx="85">
                  <c:v>0.67545250499999998</c:v>
                </c:pt>
                <c:pt idx="86">
                  <c:v>0.67428752999999997</c:v>
                </c:pt>
                <c:pt idx="87">
                  <c:v>0.68117752499999995</c:v>
                </c:pt>
                <c:pt idx="88">
                  <c:v>0.68460588</c:v>
                </c:pt>
                <c:pt idx="89">
                  <c:v>0.79980526499999993</c:v>
                </c:pt>
                <c:pt idx="90">
                  <c:v>0.69665504999999994</c:v>
                </c:pt>
                <c:pt idx="91">
                  <c:v>0.66569999999999996</c:v>
                </c:pt>
                <c:pt idx="92">
                  <c:v>0.66569999999999996</c:v>
                </c:pt>
                <c:pt idx="93">
                  <c:v>0.66569999999999996</c:v>
                </c:pt>
                <c:pt idx="94">
                  <c:v>0.67888085999999992</c:v>
                </c:pt>
                <c:pt idx="95">
                  <c:v>0.69665504999999994</c:v>
                </c:pt>
                <c:pt idx="96">
                  <c:v>0.69665504999999994</c:v>
                </c:pt>
                <c:pt idx="97">
                  <c:v>0.70411088999999993</c:v>
                </c:pt>
                <c:pt idx="98">
                  <c:v>0.70238006999999991</c:v>
                </c:pt>
                <c:pt idx="99">
                  <c:v>0.70351175999999993</c:v>
                </c:pt>
                <c:pt idx="100">
                  <c:v>0.71269841999999994</c:v>
                </c:pt>
                <c:pt idx="101">
                  <c:v>0.70697339999999997</c:v>
                </c:pt>
                <c:pt idx="102">
                  <c:v>0.70524257999999995</c:v>
                </c:pt>
                <c:pt idx="103">
                  <c:v>0.70753924499999998</c:v>
                </c:pt>
                <c:pt idx="104">
                  <c:v>0.70637426999999997</c:v>
                </c:pt>
                <c:pt idx="105">
                  <c:v>0.75566935499999999</c:v>
                </c:pt>
                <c:pt idx="106">
                  <c:v>0.72930763499999995</c:v>
                </c:pt>
                <c:pt idx="107">
                  <c:v>0.68460588</c:v>
                </c:pt>
                <c:pt idx="108">
                  <c:v>0.66856251</c:v>
                </c:pt>
                <c:pt idx="109">
                  <c:v>0.66569999999999996</c:v>
                </c:pt>
              </c:numCache>
            </c:numRef>
          </c:xVal>
          <c:yVal>
            <c:numRef>
              <c:f>'Density of States Data'!$A$2:$A$111</c:f>
              <c:numCache>
                <c:formatCode>General</c:formatCode>
                <c:ptCount val="110"/>
                <c:pt idx="0">
                  <c:v>0.29620000000000002</c:v>
                </c:pt>
                <c:pt idx="1">
                  <c:v>0.38080000000000003</c:v>
                </c:pt>
                <c:pt idx="2">
                  <c:v>0.46539999999999998</c:v>
                </c:pt>
                <c:pt idx="3">
                  <c:v>0.55000000000000004</c:v>
                </c:pt>
                <c:pt idx="4">
                  <c:v>0.63460000000000005</c:v>
                </c:pt>
                <c:pt idx="5">
                  <c:v>0.71919999999999995</c:v>
                </c:pt>
                <c:pt idx="6">
                  <c:v>0.80389999999999995</c:v>
                </c:pt>
                <c:pt idx="7">
                  <c:v>0.88849999999999996</c:v>
                </c:pt>
                <c:pt idx="8">
                  <c:v>0.97309999999999997</c:v>
                </c:pt>
                <c:pt idx="9">
                  <c:v>1.0577000000000001</c:v>
                </c:pt>
                <c:pt idx="10">
                  <c:v>1.1423000000000001</c:v>
                </c:pt>
                <c:pt idx="11">
                  <c:v>1.2269000000000001</c:v>
                </c:pt>
                <c:pt idx="12">
                  <c:v>1.3116000000000001</c:v>
                </c:pt>
                <c:pt idx="13">
                  <c:v>1.3962000000000001</c:v>
                </c:pt>
                <c:pt idx="14">
                  <c:v>1.4807999999999999</c:v>
                </c:pt>
                <c:pt idx="15">
                  <c:v>1.5653999999999999</c:v>
                </c:pt>
                <c:pt idx="16">
                  <c:v>1.65</c:v>
                </c:pt>
                <c:pt idx="17">
                  <c:v>1.7345999999999999</c:v>
                </c:pt>
                <c:pt idx="18">
                  <c:v>1.8192999999999999</c:v>
                </c:pt>
                <c:pt idx="19">
                  <c:v>1.9038999999999999</c:v>
                </c:pt>
                <c:pt idx="20">
                  <c:v>1.9884999999999999</c:v>
                </c:pt>
                <c:pt idx="21">
                  <c:v>2.0731000000000002</c:v>
                </c:pt>
                <c:pt idx="22">
                  <c:v>2.1577000000000002</c:v>
                </c:pt>
                <c:pt idx="23">
                  <c:v>2.2423999999999999</c:v>
                </c:pt>
                <c:pt idx="24">
                  <c:v>2.327</c:v>
                </c:pt>
                <c:pt idx="25">
                  <c:v>2.4116</c:v>
                </c:pt>
                <c:pt idx="26">
                  <c:v>2.4962</c:v>
                </c:pt>
                <c:pt idx="27">
                  <c:v>2.5808</c:v>
                </c:pt>
                <c:pt idx="28">
                  <c:v>2.6654</c:v>
                </c:pt>
                <c:pt idx="29">
                  <c:v>2.7501000000000002</c:v>
                </c:pt>
                <c:pt idx="30">
                  <c:v>2.8347000000000002</c:v>
                </c:pt>
                <c:pt idx="31">
                  <c:v>2.9192999999999998</c:v>
                </c:pt>
                <c:pt idx="32">
                  <c:v>3.0038999999999998</c:v>
                </c:pt>
                <c:pt idx="33">
                  <c:v>3.0884999999999998</c:v>
                </c:pt>
                <c:pt idx="34">
                  <c:v>3.1730999999999998</c:v>
                </c:pt>
                <c:pt idx="35">
                  <c:v>3.2578</c:v>
                </c:pt>
                <c:pt idx="36">
                  <c:v>3.3424</c:v>
                </c:pt>
                <c:pt idx="37">
                  <c:v>3.427</c:v>
                </c:pt>
                <c:pt idx="38">
                  <c:v>3.5116000000000001</c:v>
                </c:pt>
                <c:pt idx="39">
                  <c:v>3.5962000000000001</c:v>
                </c:pt>
                <c:pt idx="40">
                  <c:v>3.6808000000000001</c:v>
                </c:pt>
                <c:pt idx="41">
                  <c:v>3.7654999999999998</c:v>
                </c:pt>
                <c:pt idx="42">
                  <c:v>3.8500999999999999</c:v>
                </c:pt>
                <c:pt idx="43">
                  <c:v>3.9346999999999999</c:v>
                </c:pt>
                <c:pt idx="44">
                  <c:v>4.0193000000000003</c:v>
                </c:pt>
                <c:pt idx="45">
                  <c:v>4.1039000000000003</c:v>
                </c:pt>
                <c:pt idx="46">
                  <c:v>4.1885000000000003</c:v>
                </c:pt>
                <c:pt idx="47">
                  <c:v>4.2732000000000001</c:v>
                </c:pt>
                <c:pt idx="48">
                  <c:v>4.3578000000000001</c:v>
                </c:pt>
                <c:pt idx="49">
                  <c:v>4.4424000000000001</c:v>
                </c:pt>
                <c:pt idx="50">
                  <c:v>4.5270000000000001</c:v>
                </c:pt>
                <c:pt idx="51">
                  <c:v>4.6116000000000001</c:v>
                </c:pt>
                <c:pt idx="52">
                  <c:v>4.6962000000000002</c:v>
                </c:pt>
                <c:pt idx="53">
                  <c:v>4.7808999999999999</c:v>
                </c:pt>
                <c:pt idx="54">
                  <c:v>4.8654999999999999</c:v>
                </c:pt>
                <c:pt idx="55">
                  <c:v>4.9500999999999999</c:v>
                </c:pt>
                <c:pt idx="56">
                  <c:v>5.0347</c:v>
                </c:pt>
                <c:pt idx="57">
                  <c:v>5.1193</c:v>
                </c:pt>
                <c:pt idx="58">
                  <c:v>5.2039</c:v>
                </c:pt>
                <c:pt idx="59">
                  <c:v>5.2885999999999997</c:v>
                </c:pt>
                <c:pt idx="60">
                  <c:v>5.3731999999999998</c:v>
                </c:pt>
                <c:pt idx="61">
                  <c:v>5.4577999999999998</c:v>
                </c:pt>
                <c:pt idx="62">
                  <c:v>5.5423999999999998</c:v>
                </c:pt>
                <c:pt idx="63">
                  <c:v>5.6269999999999998</c:v>
                </c:pt>
                <c:pt idx="64">
                  <c:v>5.7115999999999998</c:v>
                </c:pt>
                <c:pt idx="65">
                  <c:v>5.7962999999999996</c:v>
                </c:pt>
                <c:pt idx="66">
                  <c:v>5.8808999999999996</c:v>
                </c:pt>
                <c:pt idx="67">
                  <c:v>5.9654999999999996</c:v>
                </c:pt>
                <c:pt idx="68">
                  <c:v>6.0500999999999996</c:v>
                </c:pt>
                <c:pt idx="69">
                  <c:v>6.1346999999999996</c:v>
                </c:pt>
                <c:pt idx="70">
                  <c:v>6.2194000000000003</c:v>
                </c:pt>
                <c:pt idx="71">
                  <c:v>6.3040000000000003</c:v>
                </c:pt>
                <c:pt idx="72">
                  <c:v>6.3886000000000003</c:v>
                </c:pt>
                <c:pt idx="73">
                  <c:v>6.4732000000000003</c:v>
                </c:pt>
                <c:pt idx="74">
                  <c:v>6.5578000000000003</c:v>
                </c:pt>
                <c:pt idx="75">
                  <c:v>6.6424000000000003</c:v>
                </c:pt>
                <c:pt idx="76">
                  <c:v>6.7271000000000001</c:v>
                </c:pt>
                <c:pt idx="77">
                  <c:v>6.8117000000000001</c:v>
                </c:pt>
                <c:pt idx="78">
                  <c:v>6.8963000000000001</c:v>
                </c:pt>
                <c:pt idx="79">
                  <c:v>6.9809000000000001</c:v>
                </c:pt>
                <c:pt idx="80">
                  <c:v>7.0655000000000001</c:v>
                </c:pt>
                <c:pt idx="81">
                  <c:v>7.1501000000000001</c:v>
                </c:pt>
                <c:pt idx="82">
                  <c:v>7.2347999999999999</c:v>
                </c:pt>
                <c:pt idx="83">
                  <c:v>7.3193999999999999</c:v>
                </c:pt>
                <c:pt idx="84">
                  <c:v>7.4039999999999999</c:v>
                </c:pt>
                <c:pt idx="85">
                  <c:v>7.4885999999999999</c:v>
                </c:pt>
                <c:pt idx="86">
                  <c:v>7.5731999999999999</c:v>
                </c:pt>
                <c:pt idx="87">
                  <c:v>7.6577999999999999</c:v>
                </c:pt>
                <c:pt idx="88">
                  <c:v>7.7424999999999997</c:v>
                </c:pt>
                <c:pt idx="89">
                  <c:v>7.8270999999999997</c:v>
                </c:pt>
                <c:pt idx="90">
                  <c:v>7.9116999999999997</c:v>
                </c:pt>
                <c:pt idx="91">
                  <c:v>7.9962999999999997</c:v>
                </c:pt>
                <c:pt idx="92">
                  <c:v>8.0808999999999997</c:v>
                </c:pt>
                <c:pt idx="93">
                  <c:v>8.1654999999999998</c:v>
                </c:pt>
                <c:pt idx="94">
                  <c:v>8.2501999999999995</c:v>
                </c:pt>
                <c:pt idx="95">
                  <c:v>8.3347999999999995</c:v>
                </c:pt>
                <c:pt idx="96">
                  <c:v>8.4193999999999996</c:v>
                </c:pt>
                <c:pt idx="97">
                  <c:v>8.5039999999999996</c:v>
                </c:pt>
                <c:pt idx="98">
                  <c:v>8.5885999999999996</c:v>
                </c:pt>
                <c:pt idx="99">
                  <c:v>8.6731999999999996</c:v>
                </c:pt>
                <c:pt idx="100">
                  <c:v>8.7578999999999994</c:v>
                </c:pt>
                <c:pt idx="101">
                  <c:v>8.8424999999999994</c:v>
                </c:pt>
                <c:pt idx="102">
                  <c:v>8.9270999999999994</c:v>
                </c:pt>
                <c:pt idx="103">
                  <c:v>9.0116999999999994</c:v>
                </c:pt>
                <c:pt idx="104">
                  <c:v>9.0962999999999994</c:v>
                </c:pt>
                <c:pt idx="105">
                  <c:v>9.1808999999999994</c:v>
                </c:pt>
                <c:pt idx="106">
                  <c:v>9.2655999999999992</c:v>
                </c:pt>
                <c:pt idx="107">
                  <c:v>9.3501999999999992</c:v>
                </c:pt>
                <c:pt idx="108">
                  <c:v>9.4347999999999992</c:v>
                </c:pt>
                <c:pt idx="109">
                  <c:v>9.5193999999999992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3-33AE-4AC9-9FAC-52EC35E38BEA}"/>
            </c:ext>
          </c:extLst>
        </c:ser>
        <c:ser>
          <c:idx val="58"/>
          <c:order val="58"/>
          <c:marker>
            <c:symbol val="none"/>
          </c:marker>
          <c:yVal>
            <c:numRef>
              <c:f>'Density of States Data'!$B$1:$B$2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4-33AE-4AC9-9FAC-52EC35E38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3888416"/>
        <c:axId val="304147920"/>
      </c:scatterChart>
      <c:valAx>
        <c:axId val="303888416"/>
        <c:scaling>
          <c:orientation val="minMax"/>
          <c:max val="0.83212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
Brillouin Zone Direction</a:t>
                </a:r>
              </a:p>
            </c:rich>
          </c:tx>
          <c:overlay val="0"/>
        </c:title>
        <c:majorTickMark val="none"/>
        <c:minorTickMark val="none"/>
        <c:tickLblPos val="none"/>
        <c:crossAx val="304147920"/>
        <c:crosses val="autoZero"/>
        <c:crossBetween val="midCat"/>
      </c:valAx>
      <c:valAx>
        <c:axId val="304147920"/>
        <c:scaling>
          <c:orientation val="minMax"/>
          <c:max val="10"/>
          <c:min val="-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 (THz)</a:t>
                </a:r>
              </a:p>
            </c:rich>
          </c:tx>
          <c:overlay val="0"/>
        </c:title>
        <c:majorTickMark val="out"/>
        <c:minorTickMark val="none"/>
        <c:tickLblPos val="nextTo"/>
        <c:crossAx val="303888416"/>
        <c:crosses val="autoZero"/>
        <c:crossBetween val="midCat"/>
      </c:valAx>
      <c:spPr>
        <a:noFill/>
        <a:extLst>
          <a:ext uri="{909E8E84-426E-40DD-AFC4-6F175D3DCCD1}">
            <a14:hiddenFill xmlns:a14="http://schemas.microsoft.com/office/drawing/2010/main">
              <a:solidFill>
                <a:sysClr val="window" lastClr="FFFFFF"/>
              </a:solidFill>
            </a14:hiddenFill>
          </a:ext>
        </a:extLst>
      </c:spPr>
    </c:plotArea>
    <c:plotVisOnly val="1"/>
    <c:dispBlanksAs val="gap"/>
    <c:showDLblsOverMax val="0"/>
  </c:chart>
  <c:txPr>
    <a:bodyPr/>
    <a:lstStyle/>
    <a:p>
      <a:pPr>
        <a:defRPr sz="1000"/>
      </a:pPr>
      <a:endParaRPr lang="en-US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0.27049</cdr:x>
      <cdr:y>0.00815</cdr:y>
    </cdr:from>
    <cdr:to>
      <cdr:x>0.72951</cdr:x>
      <cdr:y>0.14926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id="{1385AD16-84EC-9197-1FFD-26F5FA9CE80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81977" y="24646"/>
          <a:ext cx="987638" cy="42675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77869-1EDD-409B-BBD2-7FADD07CB392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134B3-F19D-43CA-A770-BDF9BCFA81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7202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34B3-F19D-43CA-A770-BDF9BCFA813F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386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</a:t>
            </a:r>
            <a:r>
              <a:rPr lang="en-US" baseline="0" dirty="0"/>
              <a:t> talk about the Magnese abundance which is about 75 % of the Mn in the world,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34B3-F19D-43CA-A770-BDF9BCFA813F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36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Magnets are a primary component in electric motors.  A motor operates when a coil of wire, encircled by strong magnets, spins.  The electric current induced in the coil emits a magnetic field, which opposes the magnetic field emitted by the strong magnets.  This creates a repulsive effect, much like putting two north-pole magnets next to each other. </a:t>
            </a:r>
          </a:p>
          <a:p>
            <a:endParaRPr lang="en-GB" dirty="0"/>
          </a:p>
          <a:p>
            <a:r>
              <a:rPr lang="en-GB" dirty="0"/>
              <a:t>This repulsion causes the coil to spin or rotate at a high speed.  This coil is attached to an axle and the rotation drives the wheels of the vehicle.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34B3-F19D-43CA-A770-BDF9BCFA813F}" type="slidenum">
              <a:rPr lang="en-ZA" smtClean="0"/>
              <a:t>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6890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Talk about the oxidation of Mn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and the different Mn on the Phase and at what atomic percentage is there tetragonal MnAl. Talk about which Manganese give you the L1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baseline="0" dirty="0">
                <a:latin typeface="Arial" panose="020B0604020202020204" pitchFamily="34" charset="0"/>
                <a:cs typeface="Arial" panose="020B0604020202020204" pitchFamily="34" charset="0"/>
              </a:rPr>
              <a:t>-MnAl.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34B3-F19D-43CA-A770-BDF9BCFA813F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6107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equality of</a:t>
            </a:r>
            <a:r>
              <a:rPr lang="en-GB" baseline="0" dirty="0"/>
              <a:t> </a:t>
            </a:r>
            <a:r>
              <a:rPr lang="en-GB" dirty="0"/>
              <a:t>C13​ and C44​ highlights a balance in how the material handles different stress types, which can be crucial in applications where uniform mechanical behavior is desired.C12=C66 are indicating similar mechanical responses to shear and compression stresses, are</a:t>
            </a:r>
            <a:r>
              <a:rPr lang="en-GB" baseline="0" dirty="0"/>
              <a:t> a sign of being balanced, stable mechanical properties in the material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134B3-F19D-43CA-A770-BDF9BCFA813F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0715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 rot="16200000">
            <a:off x="5596128" y="3310128"/>
            <a:ext cx="6675120" cy="420624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 userDrawn="1"/>
        </p:nvSpPr>
        <p:spPr>
          <a:xfrm>
            <a:off x="1" y="5907412"/>
            <a:ext cx="9144000" cy="977972"/>
          </a:xfrm>
          <a:custGeom>
            <a:avLst/>
            <a:gdLst>
              <a:gd name="connsiteX0" fmla="*/ 0 w 9156803"/>
              <a:gd name="connsiteY0" fmla="*/ 0 h 648076"/>
              <a:gd name="connsiteX1" fmla="*/ 9156803 w 9156803"/>
              <a:gd name="connsiteY1" fmla="*/ 0 h 648076"/>
              <a:gd name="connsiteX2" fmla="*/ 9156803 w 9156803"/>
              <a:gd name="connsiteY2" fmla="*/ 648076 h 648076"/>
              <a:gd name="connsiteX3" fmla="*/ 0 w 9156803"/>
              <a:gd name="connsiteY3" fmla="*/ 648076 h 648076"/>
              <a:gd name="connsiteX4" fmla="*/ 0 w 9156803"/>
              <a:gd name="connsiteY4" fmla="*/ 0 h 648076"/>
              <a:gd name="connsiteX0" fmla="*/ 0 w 9156803"/>
              <a:gd name="connsiteY0" fmla="*/ 14 h 648090"/>
              <a:gd name="connsiteX1" fmla="*/ 8346906 w 9156803"/>
              <a:gd name="connsiteY1" fmla="*/ 138638 h 648090"/>
              <a:gd name="connsiteX2" fmla="*/ 9156803 w 9156803"/>
              <a:gd name="connsiteY2" fmla="*/ 14 h 648090"/>
              <a:gd name="connsiteX3" fmla="*/ 9156803 w 9156803"/>
              <a:gd name="connsiteY3" fmla="*/ 648090 h 648090"/>
              <a:gd name="connsiteX4" fmla="*/ 0 w 9156803"/>
              <a:gd name="connsiteY4" fmla="*/ 648090 h 648090"/>
              <a:gd name="connsiteX5" fmla="*/ 0 w 9156803"/>
              <a:gd name="connsiteY5" fmla="*/ 14 h 648090"/>
              <a:gd name="connsiteX0" fmla="*/ 0 w 9156803"/>
              <a:gd name="connsiteY0" fmla="*/ 7 h 648083"/>
              <a:gd name="connsiteX1" fmla="*/ 8477535 w 9156803"/>
              <a:gd name="connsiteY1" fmla="*/ 321511 h 648083"/>
              <a:gd name="connsiteX2" fmla="*/ 9156803 w 9156803"/>
              <a:gd name="connsiteY2" fmla="*/ 7 h 648083"/>
              <a:gd name="connsiteX3" fmla="*/ 9156803 w 9156803"/>
              <a:gd name="connsiteY3" fmla="*/ 648083 h 648083"/>
              <a:gd name="connsiteX4" fmla="*/ 0 w 9156803"/>
              <a:gd name="connsiteY4" fmla="*/ 648083 h 648083"/>
              <a:gd name="connsiteX5" fmla="*/ 0 w 9156803"/>
              <a:gd name="connsiteY5" fmla="*/ 7 h 648083"/>
              <a:gd name="connsiteX0" fmla="*/ 0 w 9182929"/>
              <a:gd name="connsiteY0" fmla="*/ 326571 h 974647"/>
              <a:gd name="connsiteX1" fmla="*/ 8477535 w 9182929"/>
              <a:gd name="connsiteY1" fmla="*/ 648075 h 974647"/>
              <a:gd name="connsiteX2" fmla="*/ 9182929 w 9182929"/>
              <a:gd name="connsiteY2" fmla="*/ 0 h 974647"/>
              <a:gd name="connsiteX3" fmla="*/ 9156803 w 9182929"/>
              <a:gd name="connsiteY3" fmla="*/ 974647 h 974647"/>
              <a:gd name="connsiteX4" fmla="*/ 0 w 9182929"/>
              <a:gd name="connsiteY4" fmla="*/ 974647 h 974647"/>
              <a:gd name="connsiteX5" fmla="*/ 0 w 9182929"/>
              <a:gd name="connsiteY5" fmla="*/ 326571 h 974647"/>
              <a:gd name="connsiteX0" fmla="*/ 0 w 9182929"/>
              <a:gd name="connsiteY0" fmla="*/ 326571 h 974647"/>
              <a:gd name="connsiteX1" fmla="*/ 8477535 w 9182929"/>
              <a:gd name="connsiteY1" fmla="*/ 621949 h 974647"/>
              <a:gd name="connsiteX2" fmla="*/ 9182929 w 9182929"/>
              <a:gd name="connsiteY2" fmla="*/ 0 h 974647"/>
              <a:gd name="connsiteX3" fmla="*/ 9156803 w 9182929"/>
              <a:gd name="connsiteY3" fmla="*/ 974647 h 974647"/>
              <a:gd name="connsiteX4" fmla="*/ 0 w 9182929"/>
              <a:gd name="connsiteY4" fmla="*/ 974647 h 974647"/>
              <a:gd name="connsiteX5" fmla="*/ 0 w 9182929"/>
              <a:gd name="connsiteY5" fmla="*/ 326571 h 974647"/>
              <a:gd name="connsiteX0" fmla="*/ 0 w 9156803"/>
              <a:gd name="connsiteY0" fmla="*/ 326571 h 974647"/>
              <a:gd name="connsiteX1" fmla="*/ 8477535 w 9156803"/>
              <a:gd name="connsiteY1" fmla="*/ 621949 h 974647"/>
              <a:gd name="connsiteX2" fmla="*/ 9156289 w 9156803"/>
              <a:gd name="connsiteY2" fmla="*/ 0 h 974647"/>
              <a:gd name="connsiteX3" fmla="*/ 9156803 w 9156803"/>
              <a:gd name="connsiteY3" fmla="*/ 974647 h 974647"/>
              <a:gd name="connsiteX4" fmla="*/ 0 w 9156803"/>
              <a:gd name="connsiteY4" fmla="*/ 974647 h 974647"/>
              <a:gd name="connsiteX5" fmla="*/ 0 w 9156803"/>
              <a:gd name="connsiteY5" fmla="*/ 326571 h 974647"/>
              <a:gd name="connsiteX0" fmla="*/ 0 w 9156803"/>
              <a:gd name="connsiteY0" fmla="*/ 329896 h 977972"/>
              <a:gd name="connsiteX1" fmla="*/ 8477535 w 9156803"/>
              <a:gd name="connsiteY1" fmla="*/ 625274 h 977972"/>
              <a:gd name="connsiteX2" fmla="*/ 9152959 w 9156803"/>
              <a:gd name="connsiteY2" fmla="*/ 0 h 977972"/>
              <a:gd name="connsiteX3" fmla="*/ 9156803 w 9156803"/>
              <a:gd name="connsiteY3" fmla="*/ 977972 h 977972"/>
              <a:gd name="connsiteX4" fmla="*/ 0 w 9156803"/>
              <a:gd name="connsiteY4" fmla="*/ 977972 h 977972"/>
              <a:gd name="connsiteX5" fmla="*/ 0 w 9156803"/>
              <a:gd name="connsiteY5" fmla="*/ 329896 h 977972"/>
              <a:gd name="connsiteX0" fmla="*/ 0 w 9156803"/>
              <a:gd name="connsiteY0" fmla="*/ 329896 h 977972"/>
              <a:gd name="connsiteX1" fmla="*/ 8477535 w 9156803"/>
              <a:gd name="connsiteY1" fmla="*/ 625274 h 977972"/>
              <a:gd name="connsiteX2" fmla="*/ 9152959 w 9156803"/>
              <a:gd name="connsiteY2" fmla="*/ 0 h 977972"/>
              <a:gd name="connsiteX3" fmla="*/ 9156803 w 9156803"/>
              <a:gd name="connsiteY3" fmla="*/ 977972 h 977972"/>
              <a:gd name="connsiteX4" fmla="*/ 0 w 9156803"/>
              <a:gd name="connsiteY4" fmla="*/ 977972 h 977972"/>
              <a:gd name="connsiteX5" fmla="*/ 0 w 9156803"/>
              <a:gd name="connsiteY5" fmla="*/ 329896 h 97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6803" h="977972">
                <a:moveTo>
                  <a:pt x="0" y="329896"/>
                </a:moveTo>
                <a:cubicBezTo>
                  <a:pt x="2716988" y="328207"/>
                  <a:pt x="5760547" y="626963"/>
                  <a:pt x="8477535" y="625274"/>
                </a:cubicBezTo>
                <a:lnTo>
                  <a:pt x="9152959" y="0"/>
                </a:lnTo>
                <a:cubicBezTo>
                  <a:pt x="9153130" y="324882"/>
                  <a:pt x="9156632" y="653090"/>
                  <a:pt x="9156803" y="977972"/>
                </a:cubicBezTo>
                <a:lnTo>
                  <a:pt x="0" y="977972"/>
                </a:lnTo>
                <a:lnTo>
                  <a:pt x="0" y="329896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" y="992850"/>
            <a:ext cx="8741853" cy="2508158"/>
            <a:chOff x="1" y="992850"/>
            <a:chExt cx="8741853" cy="2508158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/>
            <a:srcRect l="4617" t="21996" r="6493" b="8821"/>
            <a:stretch/>
          </p:blipFill>
          <p:spPr>
            <a:xfrm>
              <a:off x="4444937" y="992850"/>
              <a:ext cx="4296917" cy="2508158"/>
            </a:xfrm>
            <a:prstGeom prst="rect">
              <a:avLst/>
            </a:prstGeom>
          </p:spPr>
        </p:pic>
        <p:pic>
          <p:nvPicPr>
            <p:cNvPr id="8" name="Picture 2" descr="DSC_1973B"/>
            <p:cNvPicPr>
              <a:picLocks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17000"/>
                      </a14:imgEffect>
                      <a14:imgEffect>
                        <a14:brightnessContrast bright="8000" contrast="-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10" b="6776"/>
            <a:stretch/>
          </p:blipFill>
          <p:spPr bwMode="auto">
            <a:xfrm>
              <a:off x="1" y="1032844"/>
              <a:ext cx="4463414" cy="2468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  <p:sp>
        <p:nvSpPr>
          <p:cNvPr id="2" name="Rectangle 1"/>
          <p:cNvSpPr/>
          <p:nvPr userDrawn="1"/>
        </p:nvSpPr>
        <p:spPr>
          <a:xfrm>
            <a:off x="1" y="632112"/>
            <a:ext cx="9144000" cy="427981"/>
          </a:xfrm>
          <a:custGeom>
            <a:avLst/>
            <a:gdLst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0 w 9144000"/>
              <a:gd name="connsiteY3" fmla="*/ 420624 h 420624"/>
              <a:gd name="connsiteX4" fmla="*/ 0 w 9144000"/>
              <a:gd name="connsiteY4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915296 w 9144000"/>
              <a:gd name="connsiteY3" fmla="*/ 418212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828798 w 9144000"/>
              <a:gd name="connsiteY3" fmla="*/ 195790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828798 w 9144000"/>
              <a:gd name="connsiteY3" fmla="*/ 195790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828798 w 9144000"/>
              <a:gd name="connsiteY3" fmla="*/ 195790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828798 w 9144000"/>
              <a:gd name="connsiteY3" fmla="*/ 195790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0 w 9144000"/>
              <a:gd name="connsiteY0" fmla="*/ 0 h 420624"/>
              <a:gd name="connsiteX1" fmla="*/ 9144000 w 9144000"/>
              <a:gd name="connsiteY1" fmla="*/ 0 h 420624"/>
              <a:gd name="connsiteX2" fmla="*/ 9144000 w 9144000"/>
              <a:gd name="connsiteY2" fmla="*/ 420624 h 420624"/>
              <a:gd name="connsiteX3" fmla="*/ 1828798 w 9144000"/>
              <a:gd name="connsiteY3" fmla="*/ 195790 h 420624"/>
              <a:gd name="connsiteX4" fmla="*/ 0 w 9144000"/>
              <a:gd name="connsiteY4" fmla="*/ 420624 h 420624"/>
              <a:gd name="connsiteX5" fmla="*/ 0 w 9144000"/>
              <a:gd name="connsiteY5" fmla="*/ 0 h 420624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1853512 w 9168714"/>
              <a:gd name="connsiteY3" fmla="*/ 195790 h 593618"/>
              <a:gd name="connsiteX4" fmla="*/ 0 w 9168714"/>
              <a:gd name="connsiteY4" fmla="*/ 593618 h 593618"/>
              <a:gd name="connsiteX5" fmla="*/ 24714 w 9168714"/>
              <a:gd name="connsiteY5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282288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393499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393499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356428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356428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593618"/>
              <a:gd name="connsiteX1" fmla="*/ 9168714 w 9168714"/>
              <a:gd name="connsiteY1" fmla="*/ 0 h 593618"/>
              <a:gd name="connsiteX2" fmla="*/ 9168714 w 9168714"/>
              <a:gd name="connsiteY2" fmla="*/ 420624 h 593618"/>
              <a:gd name="connsiteX3" fmla="*/ 5572897 w 9168714"/>
              <a:gd name="connsiteY3" fmla="*/ 356428 h 593618"/>
              <a:gd name="connsiteX4" fmla="*/ 1853512 w 9168714"/>
              <a:gd name="connsiteY4" fmla="*/ 195790 h 593618"/>
              <a:gd name="connsiteX5" fmla="*/ 0 w 9168714"/>
              <a:gd name="connsiteY5" fmla="*/ 593618 h 593618"/>
              <a:gd name="connsiteX6" fmla="*/ 24714 w 9168714"/>
              <a:gd name="connsiteY6" fmla="*/ 0 h 5936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5572897 w 9168714"/>
              <a:gd name="connsiteY3" fmla="*/ 356428 h 1050818"/>
              <a:gd name="connsiteX4" fmla="*/ 1853512 w 9168714"/>
              <a:gd name="connsiteY4" fmla="*/ 195790 h 1050818"/>
              <a:gd name="connsiteX5" fmla="*/ 0 w 9168714"/>
              <a:gd name="connsiteY5" fmla="*/ 1050818 h 1050818"/>
              <a:gd name="connsiteX6" fmla="*/ 24714 w 9168714"/>
              <a:gd name="connsiteY6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5572897 w 9168714"/>
              <a:gd name="connsiteY3" fmla="*/ 356428 h 1050818"/>
              <a:gd name="connsiteX4" fmla="*/ 1853512 w 9168714"/>
              <a:gd name="connsiteY4" fmla="*/ 195790 h 1050818"/>
              <a:gd name="connsiteX5" fmla="*/ 0 w 9168714"/>
              <a:gd name="connsiteY5" fmla="*/ 1050818 h 1050818"/>
              <a:gd name="connsiteX6" fmla="*/ 24714 w 9168714"/>
              <a:gd name="connsiteY6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5572897 w 9168714"/>
              <a:gd name="connsiteY3" fmla="*/ 356428 h 1050818"/>
              <a:gd name="connsiteX4" fmla="*/ 1853512 w 9168714"/>
              <a:gd name="connsiteY4" fmla="*/ 195790 h 1050818"/>
              <a:gd name="connsiteX5" fmla="*/ 0 w 9168714"/>
              <a:gd name="connsiteY5" fmla="*/ 1050818 h 1050818"/>
              <a:gd name="connsiteX6" fmla="*/ 24714 w 9168714"/>
              <a:gd name="connsiteY6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5572897 w 9168714"/>
              <a:gd name="connsiteY3" fmla="*/ 356428 h 1050818"/>
              <a:gd name="connsiteX4" fmla="*/ 1853512 w 9168714"/>
              <a:gd name="connsiteY4" fmla="*/ 195790 h 1050818"/>
              <a:gd name="connsiteX5" fmla="*/ 0 w 9168714"/>
              <a:gd name="connsiteY5" fmla="*/ 1050818 h 1050818"/>
              <a:gd name="connsiteX6" fmla="*/ 24714 w 9168714"/>
              <a:gd name="connsiteY6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5572897 w 9168714"/>
              <a:gd name="connsiteY3" fmla="*/ 356428 h 1050818"/>
              <a:gd name="connsiteX4" fmla="*/ 1853512 w 9168714"/>
              <a:gd name="connsiteY4" fmla="*/ 195790 h 1050818"/>
              <a:gd name="connsiteX5" fmla="*/ 0 w 9168714"/>
              <a:gd name="connsiteY5" fmla="*/ 1050818 h 1050818"/>
              <a:gd name="connsiteX6" fmla="*/ 24714 w 9168714"/>
              <a:gd name="connsiteY6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7933037 w 9168714"/>
              <a:gd name="connsiteY3" fmla="*/ 393499 h 1050818"/>
              <a:gd name="connsiteX4" fmla="*/ 5572897 w 9168714"/>
              <a:gd name="connsiteY4" fmla="*/ 356428 h 1050818"/>
              <a:gd name="connsiteX5" fmla="*/ 1853512 w 9168714"/>
              <a:gd name="connsiteY5" fmla="*/ 195790 h 1050818"/>
              <a:gd name="connsiteX6" fmla="*/ 0 w 9168714"/>
              <a:gd name="connsiteY6" fmla="*/ 1050818 h 1050818"/>
              <a:gd name="connsiteX7" fmla="*/ 24714 w 9168714"/>
              <a:gd name="connsiteY7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7933037 w 9168714"/>
              <a:gd name="connsiteY3" fmla="*/ 393499 h 1050818"/>
              <a:gd name="connsiteX4" fmla="*/ 5572897 w 9168714"/>
              <a:gd name="connsiteY4" fmla="*/ 356428 h 1050818"/>
              <a:gd name="connsiteX5" fmla="*/ 1853512 w 9168714"/>
              <a:gd name="connsiteY5" fmla="*/ 195790 h 1050818"/>
              <a:gd name="connsiteX6" fmla="*/ 0 w 9168714"/>
              <a:gd name="connsiteY6" fmla="*/ 1050818 h 1050818"/>
              <a:gd name="connsiteX7" fmla="*/ 24714 w 9168714"/>
              <a:gd name="connsiteY7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7933037 w 9168714"/>
              <a:gd name="connsiteY3" fmla="*/ 393499 h 1050818"/>
              <a:gd name="connsiteX4" fmla="*/ 5572897 w 9168714"/>
              <a:gd name="connsiteY4" fmla="*/ 356428 h 1050818"/>
              <a:gd name="connsiteX5" fmla="*/ 1210961 w 9168714"/>
              <a:gd name="connsiteY5" fmla="*/ 257574 h 1050818"/>
              <a:gd name="connsiteX6" fmla="*/ 0 w 9168714"/>
              <a:gd name="connsiteY6" fmla="*/ 1050818 h 1050818"/>
              <a:gd name="connsiteX7" fmla="*/ 24714 w 9168714"/>
              <a:gd name="connsiteY7" fmla="*/ 0 h 1050818"/>
              <a:gd name="connsiteX0" fmla="*/ 24714 w 9168714"/>
              <a:gd name="connsiteY0" fmla="*/ 0 h 1050818"/>
              <a:gd name="connsiteX1" fmla="*/ 9168714 w 9168714"/>
              <a:gd name="connsiteY1" fmla="*/ 0 h 1050818"/>
              <a:gd name="connsiteX2" fmla="*/ 9168714 w 9168714"/>
              <a:gd name="connsiteY2" fmla="*/ 420624 h 1050818"/>
              <a:gd name="connsiteX3" fmla="*/ 7933037 w 9168714"/>
              <a:gd name="connsiteY3" fmla="*/ 393499 h 1050818"/>
              <a:gd name="connsiteX4" fmla="*/ 5572897 w 9168714"/>
              <a:gd name="connsiteY4" fmla="*/ 356428 h 1050818"/>
              <a:gd name="connsiteX5" fmla="*/ 1643448 w 9168714"/>
              <a:gd name="connsiteY5" fmla="*/ 257574 h 1050818"/>
              <a:gd name="connsiteX6" fmla="*/ 0 w 9168714"/>
              <a:gd name="connsiteY6" fmla="*/ 1050818 h 1050818"/>
              <a:gd name="connsiteX7" fmla="*/ 24714 w 9168714"/>
              <a:gd name="connsiteY7" fmla="*/ 0 h 1050818"/>
              <a:gd name="connsiteX0" fmla="*/ 24714 w 9168714"/>
              <a:gd name="connsiteY0" fmla="*/ 0 h 1054678"/>
              <a:gd name="connsiteX1" fmla="*/ 9168714 w 9168714"/>
              <a:gd name="connsiteY1" fmla="*/ 0 h 1054678"/>
              <a:gd name="connsiteX2" fmla="*/ 9168714 w 9168714"/>
              <a:gd name="connsiteY2" fmla="*/ 420624 h 1054678"/>
              <a:gd name="connsiteX3" fmla="*/ 7933037 w 9168714"/>
              <a:gd name="connsiteY3" fmla="*/ 393499 h 1054678"/>
              <a:gd name="connsiteX4" fmla="*/ 5572897 w 9168714"/>
              <a:gd name="connsiteY4" fmla="*/ 356428 h 1054678"/>
              <a:gd name="connsiteX5" fmla="*/ 0 w 9168714"/>
              <a:gd name="connsiteY5" fmla="*/ 1050818 h 1054678"/>
              <a:gd name="connsiteX6" fmla="*/ 24714 w 9168714"/>
              <a:gd name="connsiteY6" fmla="*/ 0 h 1054678"/>
              <a:gd name="connsiteX0" fmla="*/ 24714 w 9168714"/>
              <a:gd name="connsiteY0" fmla="*/ 0 h 1055679"/>
              <a:gd name="connsiteX1" fmla="*/ 9168714 w 9168714"/>
              <a:gd name="connsiteY1" fmla="*/ 0 h 1055679"/>
              <a:gd name="connsiteX2" fmla="*/ 9168714 w 9168714"/>
              <a:gd name="connsiteY2" fmla="*/ 420624 h 1055679"/>
              <a:gd name="connsiteX3" fmla="*/ 7933037 w 9168714"/>
              <a:gd name="connsiteY3" fmla="*/ 393499 h 1055679"/>
              <a:gd name="connsiteX4" fmla="*/ 0 w 9168714"/>
              <a:gd name="connsiteY4" fmla="*/ 1050818 h 1055679"/>
              <a:gd name="connsiteX5" fmla="*/ 24714 w 9168714"/>
              <a:gd name="connsiteY5" fmla="*/ 0 h 1055679"/>
              <a:gd name="connsiteX0" fmla="*/ 24714 w 9168714"/>
              <a:gd name="connsiteY0" fmla="*/ 0 h 1057218"/>
              <a:gd name="connsiteX1" fmla="*/ 9168714 w 9168714"/>
              <a:gd name="connsiteY1" fmla="*/ 0 h 1057218"/>
              <a:gd name="connsiteX2" fmla="*/ 9168714 w 9168714"/>
              <a:gd name="connsiteY2" fmla="*/ 420624 h 1057218"/>
              <a:gd name="connsiteX3" fmla="*/ 0 w 9168714"/>
              <a:gd name="connsiteY3" fmla="*/ 1050818 h 1057218"/>
              <a:gd name="connsiteX4" fmla="*/ 24714 w 9168714"/>
              <a:gd name="connsiteY4" fmla="*/ 0 h 1057218"/>
              <a:gd name="connsiteX0" fmla="*/ 0 w 9144000"/>
              <a:gd name="connsiteY0" fmla="*/ 0 h 508275"/>
              <a:gd name="connsiteX1" fmla="*/ 9144000 w 9144000"/>
              <a:gd name="connsiteY1" fmla="*/ 0 h 508275"/>
              <a:gd name="connsiteX2" fmla="*/ 9144000 w 9144000"/>
              <a:gd name="connsiteY2" fmla="*/ 420624 h 508275"/>
              <a:gd name="connsiteX3" fmla="*/ 24713 w 9144000"/>
              <a:gd name="connsiteY3" fmla="*/ 395910 h 508275"/>
              <a:gd name="connsiteX4" fmla="*/ 0 w 9144000"/>
              <a:gd name="connsiteY4" fmla="*/ 0 h 508275"/>
              <a:gd name="connsiteX0" fmla="*/ 0 w 9144000"/>
              <a:gd name="connsiteY0" fmla="*/ 0 h 483276"/>
              <a:gd name="connsiteX1" fmla="*/ 9144000 w 9144000"/>
              <a:gd name="connsiteY1" fmla="*/ 0 h 483276"/>
              <a:gd name="connsiteX2" fmla="*/ 9144000 w 9144000"/>
              <a:gd name="connsiteY2" fmla="*/ 420624 h 483276"/>
              <a:gd name="connsiteX3" fmla="*/ 24713 w 9144000"/>
              <a:gd name="connsiteY3" fmla="*/ 395910 h 483276"/>
              <a:gd name="connsiteX4" fmla="*/ 0 w 9144000"/>
              <a:gd name="connsiteY4" fmla="*/ 0 h 483276"/>
              <a:gd name="connsiteX0" fmla="*/ 0 w 9144000"/>
              <a:gd name="connsiteY0" fmla="*/ 0 h 425098"/>
              <a:gd name="connsiteX1" fmla="*/ 9144000 w 9144000"/>
              <a:gd name="connsiteY1" fmla="*/ 0 h 425098"/>
              <a:gd name="connsiteX2" fmla="*/ 9144000 w 9144000"/>
              <a:gd name="connsiteY2" fmla="*/ 420624 h 425098"/>
              <a:gd name="connsiteX3" fmla="*/ 24713 w 9144000"/>
              <a:gd name="connsiteY3" fmla="*/ 395910 h 425098"/>
              <a:gd name="connsiteX4" fmla="*/ 0 w 9144000"/>
              <a:gd name="connsiteY4" fmla="*/ 0 h 425098"/>
              <a:gd name="connsiteX0" fmla="*/ 0 w 9144000"/>
              <a:gd name="connsiteY0" fmla="*/ 0 h 427981"/>
              <a:gd name="connsiteX1" fmla="*/ 9144000 w 9144000"/>
              <a:gd name="connsiteY1" fmla="*/ 0 h 427981"/>
              <a:gd name="connsiteX2" fmla="*/ 9144000 w 9144000"/>
              <a:gd name="connsiteY2" fmla="*/ 420624 h 427981"/>
              <a:gd name="connsiteX3" fmla="*/ 24713 w 9144000"/>
              <a:gd name="connsiteY3" fmla="*/ 395910 h 427981"/>
              <a:gd name="connsiteX4" fmla="*/ 0 w 9144000"/>
              <a:gd name="connsiteY4" fmla="*/ 0 h 427981"/>
              <a:gd name="connsiteX0" fmla="*/ 0 w 9144000"/>
              <a:gd name="connsiteY0" fmla="*/ 0 h 427981"/>
              <a:gd name="connsiteX1" fmla="*/ 9144000 w 9144000"/>
              <a:gd name="connsiteY1" fmla="*/ 0 h 427981"/>
              <a:gd name="connsiteX2" fmla="*/ 9144000 w 9144000"/>
              <a:gd name="connsiteY2" fmla="*/ 420624 h 427981"/>
              <a:gd name="connsiteX3" fmla="*/ 0 w 9144000"/>
              <a:gd name="connsiteY3" fmla="*/ 395910 h 427981"/>
              <a:gd name="connsiteX4" fmla="*/ 0 w 9144000"/>
              <a:gd name="connsiteY4" fmla="*/ 0 h 427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427981">
                <a:moveTo>
                  <a:pt x="0" y="0"/>
                </a:moveTo>
                <a:lnTo>
                  <a:pt x="9144000" y="0"/>
                </a:lnTo>
                <a:lnTo>
                  <a:pt x="9144000" y="420624"/>
                </a:lnTo>
                <a:cubicBezTo>
                  <a:pt x="7603524" y="447479"/>
                  <a:pt x="1499286" y="391874"/>
                  <a:pt x="0" y="395910"/>
                </a:cubicBez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/>
          <p:cNvSpPr/>
          <p:nvPr userDrawn="1"/>
        </p:nvSpPr>
        <p:spPr>
          <a:xfrm rot="16200000">
            <a:off x="8318695" y="612220"/>
            <a:ext cx="429768" cy="429768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3501008"/>
            <a:ext cx="8741664" cy="0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>
          <a:xfrm rot="16200000">
            <a:off x="8406735" y="-123551"/>
            <a:ext cx="182666" cy="429768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1" y="116633"/>
            <a:ext cx="2126713" cy="797242"/>
          </a:xfrm>
          <a:prstGeom prst="rect">
            <a:avLst/>
          </a:prstGeom>
        </p:spPr>
      </p:pic>
      <p:pic>
        <p:nvPicPr>
          <p:cNvPr id="12" name="Picture 615" descr="C:\Users\Katlego\Desktop\UL 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50634"/>
            <a:ext cx="1280941" cy="110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 userDrawn="1"/>
        </p:nvSpPr>
        <p:spPr>
          <a:xfrm rot="16200000">
            <a:off x="-1536039" y="5064297"/>
            <a:ext cx="3213112" cy="141030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1" name="Rectangle 14"/>
          <p:cNvSpPr/>
          <p:nvPr userDrawn="1"/>
        </p:nvSpPr>
        <p:spPr>
          <a:xfrm flipH="1">
            <a:off x="-12544" y="6153727"/>
            <a:ext cx="8748463" cy="731520"/>
          </a:xfrm>
          <a:custGeom>
            <a:avLst/>
            <a:gdLst>
              <a:gd name="connsiteX0" fmla="*/ 0 w 9156803"/>
              <a:gd name="connsiteY0" fmla="*/ 0 h 648076"/>
              <a:gd name="connsiteX1" fmla="*/ 9156803 w 9156803"/>
              <a:gd name="connsiteY1" fmla="*/ 0 h 648076"/>
              <a:gd name="connsiteX2" fmla="*/ 9156803 w 9156803"/>
              <a:gd name="connsiteY2" fmla="*/ 648076 h 648076"/>
              <a:gd name="connsiteX3" fmla="*/ 0 w 9156803"/>
              <a:gd name="connsiteY3" fmla="*/ 648076 h 648076"/>
              <a:gd name="connsiteX4" fmla="*/ 0 w 9156803"/>
              <a:gd name="connsiteY4" fmla="*/ 0 h 648076"/>
              <a:gd name="connsiteX0" fmla="*/ 0 w 9156803"/>
              <a:gd name="connsiteY0" fmla="*/ 14 h 648090"/>
              <a:gd name="connsiteX1" fmla="*/ 8346906 w 9156803"/>
              <a:gd name="connsiteY1" fmla="*/ 138638 h 648090"/>
              <a:gd name="connsiteX2" fmla="*/ 9156803 w 9156803"/>
              <a:gd name="connsiteY2" fmla="*/ 14 h 648090"/>
              <a:gd name="connsiteX3" fmla="*/ 9156803 w 9156803"/>
              <a:gd name="connsiteY3" fmla="*/ 648090 h 648090"/>
              <a:gd name="connsiteX4" fmla="*/ 0 w 9156803"/>
              <a:gd name="connsiteY4" fmla="*/ 648090 h 648090"/>
              <a:gd name="connsiteX5" fmla="*/ 0 w 9156803"/>
              <a:gd name="connsiteY5" fmla="*/ 14 h 648090"/>
              <a:gd name="connsiteX0" fmla="*/ 0 w 9156803"/>
              <a:gd name="connsiteY0" fmla="*/ 7 h 648083"/>
              <a:gd name="connsiteX1" fmla="*/ 8477535 w 9156803"/>
              <a:gd name="connsiteY1" fmla="*/ 321511 h 648083"/>
              <a:gd name="connsiteX2" fmla="*/ 9156803 w 9156803"/>
              <a:gd name="connsiteY2" fmla="*/ 7 h 648083"/>
              <a:gd name="connsiteX3" fmla="*/ 9156803 w 9156803"/>
              <a:gd name="connsiteY3" fmla="*/ 648083 h 648083"/>
              <a:gd name="connsiteX4" fmla="*/ 0 w 9156803"/>
              <a:gd name="connsiteY4" fmla="*/ 648083 h 648083"/>
              <a:gd name="connsiteX5" fmla="*/ 0 w 9156803"/>
              <a:gd name="connsiteY5" fmla="*/ 7 h 648083"/>
              <a:gd name="connsiteX0" fmla="*/ 0 w 9182929"/>
              <a:gd name="connsiteY0" fmla="*/ 326571 h 974647"/>
              <a:gd name="connsiteX1" fmla="*/ 8477535 w 9182929"/>
              <a:gd name="connsiteY1" fmla="*/ 648075 h 974647"/>
              <a:gd name="connsiteX2" fmla="*/ 9182929 w 9182929"/>
              <a:gd name="connsiteY2" fmla="*/ 0 h 974647"/>
              <a:gd name="connsiteX3" fmla="*/ 9156803 w 9182929"/>
              <a:gd name="connsiteY3" fmla="*/ 974647 h 974647"/>
              <a:gd name="connsiteX4" fmla="*/ 0 w 9182929"/>
              <a:gd name="connsiteY4" fmla="*/ 974647 h 974647"/>
              <a:gd name="connsiteX5" fmla="*/ 0 w 9182929"/>
              <a:gd name="connsiteY5" fmla="*/ 326571 h 974647"/>
              <a:gd name="connsiteX0" fmla="*/ 0 w 9182929"/>
              <a:gd name="connsiteY0" fmla="*/ 326571 h 974647"/>
              <a:gd name="connsiteX1" fmla="*/ 8477535 w 9182929"/>
              <a:gd name="connsiteY1" fmla="*/ 621949 h 974647"/>
              <a:gd name="connsiteX2" fmla="*/ 9182929 w 9182929"/>
              <a:gd name="connsiteY2" fmla="*/ 0 h 974647"/>
              <a:gd name="connsiteX3" fmla="*/ 9156803 w 9182929"/>
              <a:gd name="connsiteY3" fmla="*/ 974647 h 974647"/>
              <a:gd name="connsiteX4" fmla="*/ 0 w 9182929"/>
              <a:gd name="connsiteY4" fmla="*/ 974647 h 974647"/>
              <a:gd name="connsiteX5" fmla="*/ 0 w 9182929"/>
              <a:gd name="connsiteY5" fmla="*/ 326571 h 974647"/>
              <a:gd name="connsiteX0" fmla="*/ 0 w 9156803"/>
              <a:gd name="connsiteY0" fmla="*/ 326571 h 974647"/>
              <a:gd name="connsiteX1" fmla="*/ 8477535 w 9156803"/>
              <a:gd name="connsiteY1" fmla="*/ 621949 h 974647"/>
              <a:gd name="connsiteX2" fmla="*/ 9156289 w 9156803"/>
              <a:gd name="connsiteY2" fmla="*/ 0 h 974647"/>
              <a:gd name="connsiteX3" fmla="*/ 9156803 w 9156803"/>
              <a:gd name="connsiteY3" fmla="*/ 974647 h 974647"/>
              <a:gd name="connsiteX4" fmla="*/ 0 w 9156803"/>
              <a:gd name="connsiteY4" fmla="*/ 974647 h 974647"/>
              <a:gd name="connsiteX5" fmla="*/ 0 w 9156803"/>
              <a:gd name="connsiteY5" fmla="*/ 326571 h 974647"/>
              <a:gd name="connsiteX0" fmla="*/ 0 w 9156803"/>
              <a:gd name="connsiteY0" fmla="*/ 329896 h 977972"/>
              <a:gd name="connsiteX1" fmla="*/ 8477535 w 9156803"/>
              <a:gd name="connsiteY1" fmla="*/ 625274 h 977972"/>
              <a:gd name="connsiteX2" fmla="*/ 9152959 w 9156803"/>
              <a:gd name="connsiteY2" fmla="*/ 0 h 977972"/>
              <a:gd name="connsiteX3" fmla="*/ 9156803 w 9156803"/>
              <a:gd name="connsiteY3" fmla="*/ 977972 h 977972"/>
              <a:gd name="connsiteX4" fmla="*/ 0 w 9156803"/>
              <a:gd name="connsiteY4" fmla="*/ 977972 h 977972"/>
              <a:gd name="connsiteX5" fmla="*/ 0 w 9156803"/>
              <a:gd name="connsiteY5" fmla="*/ 329896 h 977972"/>
              <a:gd name="connsiteX0" fmla="*/ 0 w 9156803"/>
              <a:gd name="connsiteY0" fmla="*/ 329896 h 977972"/>
              <a:gd name="connsiteX1" fmla="*/ 8477535 w 9156803"/>
              <a:gd name="connsiteY1" fmla="*/ 625274 h 977972"/>
              <a:gd name="connsiteX2" fmla="*/ 9152959 w 9156803"/>
              <a:gd name="connsiteY2" fmla="*/ 0 h 977972"/>
              <a:gd name="connsiteX3" fmla="*/ 9156803 w 9156803"/>
              <a:gd name="connsiteY3" fmla="*/ 977972 h 977972"/>
              <a:gd name="connsiteX4" fmla="*/ 0 w 9156803"/>
              <a:gd name="connsiteY4" fmla="*/ 977972 h 977972"/>
              <a:gd name="connsiteX5" fmla="*/ 0 w 9156803"/>
              <a:gd name="connsiteY5" fmla="*/ 329896 h 97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6803" h="977972">
                <a:moveTo>
                  <a:pt x="0" y="329896"/>
                </a:moveTo>
                <a:cubicBezTo>
                  <a:pt x="2716988" y="328207"/>
                  <a:pt x="5760547" y="626963"/>
                  <a:pt x="8477535" y="625274"/>
                </a:cubicBezTo>
                <a:lnTo>
                  <a:pt x="9152959" y="0"/>
                </a:lnTo>
                <a:cubicBezTo>
                  <a:pt x="9153130" y="324882"/>
                  <a:pt x="9156632" y="653090"/>
                  <a:pt x="9156803" y="977972"/>
                </a:cubicBezTo>
                <a:lnTo>
                  <a:pt x="0" y="977972"/>
                </a:lnTo>
                <a:lnTo>
                  <a:pt x="0" y="329896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Rectangle 18"/>
          <p:cNvSpPr/>
          <p:nvPr userDrawn="1"/>
        </p:nvSpPr>
        <p:spPr bwMode="auto">
          <a:xfrm>
            <a:off x="128487" y="3536826"/>
            <a:ext cx="8607432" cy="3213111"/>
          </a:xfrm>
          <a:prstGeom prst="rect">
            <a:avLst/>
          </a:prstGeom>
          <a:ln>
            <a:solidFill>
              <a:srgbClr val="FF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4108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766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4249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956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139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5239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3568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933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746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399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2475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496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736080"/>
            <a:ext cx="9144000" cy="4572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F5C70-A90D-4EFB-9B47-AAA387366534}" type="datetimeFigureOut">
              <a:rPr lang="en-ZA" smtClean="0"/>
              <a:t>2025/07/08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A085F-2C3C-4B16-9846-867D45A822AA}" type="slidenum">
              <a:rPr lang="en-ZA" smtClean="0"/>
              <a:t>‹#›</a:t>
            </a:fld>
            <a:endParaRPr lang="en-ZA"/>
          </a:p>
        </p:txBody>
      </p:sp>
      <p:sp>
        <p:nvSpPr>
          <p:cNvPr id="11" name="Rectangle 10"/>
          <p:cNvSpPr/>
          <p:nvPr/>
        </p:nvSpPr>
        <p:spPr>
          <a:xfrm flipH="1">
            <a:off x="0" y="6766560"/>
            <a:ext cx="9144000" cy="9144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648072"/>
            <a:chOff x="-36512" y="-27384"/>
            <a:chExt cx="9180512" cy="648072"/>
          </a:xfrm>
        </p:grpSpPr>
        <p:sp>
          <p:nvSpPr>
            <p:cNvPr id="9" name="Rectangle 8"/>
            <p:cNvSpPr/>
            <p:nvPr/>
          </p:nvSpPr>
          <p:spPr>
            <a:xfrm>
              <a:off x="-36512" y="324272"/>
              <a:ext cx="9180512" cy="296416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36512" y="-27384"/>
              <a:ext cx="9180512" cy="56768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7728"/>
            <a:ext cx="8229600" cy="495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pic>
        <p:nvPicPr>
          <p:cNvPr id="7" name="Picture 615" descr="C:\Users\Katlego\Desktop\UL 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541" y="6401974"/>
            <a:ext cx="512964" cy="45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16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0465" y="3664165"/>
            <a:ext cx="8496944" cy="14210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800" b="1" dirty="0"/>
              <a:t>The effects of Sn addition on the structural, magnetic, electronic and vibrational properties of MnAl alloy</a:t>
            </a:r>
            <a:endParaRPr lang="en-ZA" sz="2800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2590" y="5172035"/>
            <a:ext cx="8292690" cy="438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pt-BR" sz="2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Mokwena*</a:t>
            </a:r>
            <a:r>
              <a:rPr lang="pt-BR" sz="2000" b="1" u="sng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 G Diale</a:t>
            </a:r>
            <a:r>
              <a:rPr lang="pt-BR" sz="20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 E Ngoepe</a:t>
            </a:r>
            <a:r>
              <a:rPr lang="pt-BR" sz="20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 R Chauke</a:t>
            </a:r>
            <a:r>
              <a:rPr lang="pt-BR" sz="20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0400" y="5521785"/>
            <a:ext cx="6597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200" b="1" dirty="0"/>
              <a:t>1 Materials Modelling Centre, University of Limpopo, Private Bag X 1106, Sovenga, 0727, South Africa</a:t>
            </a:r>
          </a:p>
          <a:p>
            <a:r>
              <a:rPr lang="en-ZA" sz="1200" b="1" dirty="0"/>
              <a:t>2 Advanced Materials Division, MINTEK, Private Bag X 3015, Randburg, 2125, South Africa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473" y="5983450"/>
            <a:ext cx="723682" cy="723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573268-4C42-441C-842C-C7BEB31608EF}"/>
              </a:ext>
            </a:extLst>
          </p:cNvPr>
          <p:cNvSpPr txBox="1"/>
          <p:nvPr/>
        </p:nvSpPr>
        <p:spPr>
          <a:xfrm>
            <a:off x="3200224" y="6302602"/>
            <a:ext cx="239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7-11July 2025</a:t>
            </a:r>
          </a:p>
        </p:txBody>
      </p:sp>
    </p:spTree>
    <p:extLst>
      <p:ext uri="{BB962C8B-B14F-4D97-AF65-F5344CB8AC3E}">
        <p14:creationId xmlns:p14="http://schemas.microsoft.com/office/powerpoint/2010/main" val="1742911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 properties cont.</a:t>
            </a:r>
            <a:endParaRPr lang="en-ZA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871256"/>
              </p:ext>
            </p:extLst>
          </p:nvPr>
        </p:nvGraphicFramePr>
        <p:xfrm>
          <a:off x="4760018" y="699795"/>
          <a:ext cx="3528000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7.0 Graph" r:id="rId2" imgW="4744944" imgH="8967163" progId="SigmaPlotGraphicObject.5">
                  <p:embed/>
                </p:oleObj>
              </mc:Choice>
              <mc:Fallback>
                <p:oleObj name="SPW 7.0 Graph" r:id="rId2" imgW="4744944" imgH="8967163" progId="SigmaPlotGraphicObject.5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60018" y="699795"/>
                        <a:ext cx="3528000" cy="576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628139"/>
              </p:ext>
            </p:extLst>
          </p:nvPr>
        </p:nvGraphicFramePr>
        <p:xfrm>
          <a:off x="457200" y="692696"/>
          <a:ext cx="3528000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7.0 Graph" r:id="rId4" imgW="5100480" imgH="10132200" progId="SigmaPlotGraphicObject.5">
                  <p:embed/>
                </p:oleObj>
              </mc:Choice>
              <mc:Fallback>
                <p:oleObj name="SPW 7.0 Graph" r:id="rId4" imgW="5100480" imgH="10132200" progId="SigmaPlotGraphicObject.5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692696"/>
                        <a:ext cx="3528000" cy="576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55576" y="645333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2: </a:t>
            </a:r>
            <a:r>
              <a:rPr lang="en-US" dirty="0"/>
              <a:t>total and partial DOS of Mn</a:t>
            </a:r>
            <a:r>
              <a:rPr lang="en-US" baseline="-25000" dirty="0"/>
              <a:t>50</a:t>
            </a:r>
            <a:r>
              <a:rPr lang="en-US" dirty="0"/>
              <a:t>Al</a:t>
            </a:r>
            <a:r>
              <a:rPr lang="en-US" baseline="-25000" dirty="0"/>
              <a:t>50-x</a:t>
            </a:r>
            <a:r>
              <a:rPr lang="en-US" dirty="0"/>
              <a:t>Sn</a:t>
            </a:r>
            <a:r>
              <a:rPr lang="en-US" baseline="-25000" dirty="0"/>
              <a:t>x</a:t>
            </a:r>
            <a:r>
              <a:rPr lang="en-US" dirty="0"/>
              <a:t> </a:t>
            </a:r>
            <a:r>
              <a:rPr lang="en-US" baseline="-25000" dirty="0"/>
              <a:t> </a:t>
            </a:r>
            <a:r>
              <a:rPr lang="en-US" dirty="0"/>
              <a:t>alloys </a:t>
            </a: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(18.75≤x≤25).</a:t>
            </a:r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38068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31886"/>
            <a:ext cx="7272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Elastic properties of Mn</a:t>
            </a:r>
            <a:r>
              <a:rPr lang="en-US" sz="2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50-x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US" sz="28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alloys  </a:t>
            </a:r>
            <a:endParaRPr lang="en-ZA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56175" y="2550259"/>
                <a:ext cx="2736304" cy="112428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ZA" sz="1600" i="1" kern="0" dirty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Tetragonal</m:t>
                      </m:r>
                      <m:r>
                        <m:rPr>
                          <m:nor/>
                        </m:rPr>
                        <a:rPr lang="en-ZA" sz="1600" i="1" kern="0" dirty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ZA" sz="1600" i="1" kern="0" dirty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Stability</m:t>
                      </m:r>
                      <m:r>
                        <m:rPr>
                          <m:nor/>
                        </m:rPr>
                        <a:rPr lang="en-ZA" sz="1600" i="1" kern="0" dirty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ZA" sz="1600" i="1" kern="0" dirty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Criteria</m:t>
                      </m:r>
                    </m:oMath>
                  </m:oMathPara>
                </a14:m>
                <a:endParaRPr lang="en-ZA" sz="1600" i="1" kern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defTabSz="91440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1600" i="1" kern="0" baseline="-25000" dirty="0">
                          <a:solidFill>
                            <a:prstClr val="black"/>
                          </a:solidFill>
                          <a:latin typeface="Cambria Math"/>
                        </a:rPr>
                        <m:t>44</m:t>
                      </m:r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&gt;0, </m:t>
                      </m:r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𝐶</m:t>
                      </m:r>
                      <m:r>
                        <a:rPr lang="en-ZA" sz="1600" i="1" kern="0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66</m:t>
                      </m:r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&gt;0, </m:t>
                      </m:r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1600" i="1" kern="0" baseline="-25000" dirty="0">
                          <a:solidFill>
                            <a:prstClr val="black"/>
                          </a:solidFill>
                          <a:latin typeface="Cambria Math"/>
                        </a:rPr>
                        <m:t>11</m:t>
                      </m:r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𝐶</m:t>
                          </m:r>
                          <m:r>
                            <a:rPr lang="en-US" sz="1600" i="1" kern="0" baseline="-250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12</m:t>
                          </m:r>
                        </m:e>
                      </m:d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, </m:t>
                      </m:r>
                    </m:oMath>
                  </m:oMathPara>
                </a14:m>
                <a:endParaRPr lang="en-ZA" sz="1600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1600" i="1" kern="0" baseline="-25000">
                          <a:solidFill>
                            <a:prstClr val="black"/>
                          </a:solidFill>
                          <a:latin typeface="Cambria Math"/>
                        </a:rPr>
                        <m:t>11</m:t>
                      </m:r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1600" i="1" kern="0" baseline="-25000">
                          <a:solidFill>
                            <a:prstClr val="black"/>
                          </a:solidFill>
                          <a:latin typeface="Cambria Math"/>
                        </a:rPr>
                        <m:t>12</m:t>
                      </m:r>
                      <m:r>
                        <a:rPr lang="en-ZA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b>
                            <m:sup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</m:sub>
                          </m:sSub>
                        </m:den>
                      </m:f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&gt;0</m:t>
                      </m:r>
                      <m:r>
                        <a:rPr lang="en-ZA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GB" sz="16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6175" y="2550259"/>
                <a:ext cx="2736304" cy="11242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23528" y="5669694"/>
            <a:ext cx="7812360" cy="52322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numCol="1" rtlCol="0">
            <a:spAutoFit/>
          </a:bodyPr>
          <a:lstStyle/>
          <a:p>
            <a:pPr lvl="0" algn="just">
              <a:defRPr/>
            </a:pPr>
            <a:r>
              <a:rPr lang="en-GB" sz="1400" kern="0" dirty="0">
                <a:latin typeface="Arial" panose="020B0604020202020204" pitchFamily="34" charset="0"/>
                <a:cs typeface="Arial" panose="020B0604020202020204" pitchFamily="34" charset="0"/>
              </a:rPr>
              <a:t>All the compositions are mechanically stable as they all satisfy the tetragonal stability criteria, demonstrating positive elastic constants for all compositions.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528" y="4978612"/>
            <a:ext cx="6048672" cy="3385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GB" sz="160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Figure 3: </a:t>
            </a:r>
            <a:r>
              <a:rPr lang="en-GB" sz="16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Elastic constant  for </a:t>
            </a: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ZA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ZA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50-x</a:t>
            </a: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ZA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ZA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alloys (0≤x≤25).</a:t>
            </a:r>
            <a:endParaRPr lang="en-GB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6678"/>
          <a:stretch/>
        </p:blipFill>
        <p:spPr>
          <a:xfrm>
            <a:off x="107504" y="907634"/>
            <a:ext cx="6025133" cy="40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0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Ductility of Mn</a:t>
            </a:r>
            <a:r>
              <a:rPr lang="en-US" baseline="-25000" dirty="0"/>
              <a:t>50</a:t>
            </a:r>
            <a:r>
              <a:rPr lang="en-US" dirty="0"/>
              <a:t>Al</a:t>
            </a:r>
            <a:r>
              <a:rPr lang="en-US" baseline="-25000" dirty="0"/>
              <a:t>50-x</a:t>
            </a:r>
            <a:r>
              <a:rPr lang="en-US" dirty="0"/>
              <a:t>Sn</a:t>
            </a:r>
            <a:r>
              <a:rPr lang="en-US" baseline="-25000" dirty="0"/>
              <a:t>x</a:t>
            </a:r>
            <a:r>
              <a:rPr lang="en-US" dirty="0"/>
              <a:t> </a:t>
            </a: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784613" y="5225203"/>
            <a:ext cx="640871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Figure 4: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Pugh and Poisson ratio of Mn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50-x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alloy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877272"/>
            <a:ext cx="8208911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en-US" dirty="0">
                <a:latin typeface="Arial" panose="020B0604020202020204" pitchFamily="34" charset="0"/>
              </a:rPr>
              <a:t>The figure demonstrates that adding Sn to MnAl improves the Pugh and Poisson ratios </a:t>
            </a:r>
            <a:r>
              <a:rPr lang="en-US" altLang="en-US" dirty="0" err="1">
                <a:latin typeface="Arial" panose="020B0604020202020204" pitchFamily="34" charset="0"/>
              </a:rPr>
              <a:t>howover</a:t>
            </a:r>
            <a:r>
              <a:rPr lang="en-US" altLang="en-US" dirty="0">
                <a:latin typeface="Arial" panose="020B0604020202020204" pitchFamily="34" charset="0"/>
              </a:rPr>
              <a:t> they are still than the critical </a:t>
            </a:r>
            <a:r>
              <a:rPr lang="en-US" altLang="en-US" dirty="0" err="1">
                <a:latin typeface="Arial" panose="020B0604020202020204" pitchFamily="34" charset="0"/>
              </a:rPr>
              <a:t>values,indicating</a:t>
            </a:r>
            <a:r>
              <a:rPr lang="en-US" altLang="en-US" dirty="0">
                <a:latin typeface="Arial" panose="020B0604020202020204" pitchFamily="34" charset="0"/>
              </a:rPr>
              <a:t> the system remains brittle.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255"/>
          <a:stretch/>
        </p:blipFill>
        <p:spPr>
          <a:xfrm>
            <a:off x="477235" y="648099"/>
            <a:ext cx="7330150" cy="45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85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3" y="31886"/>
            <a:ext cx="5572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Vibrational properties of MnAl-Sn </a:t>
            </a:r>
            <a:endParaRPr lang="en-Z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1954616"/>
              </p:ext>
            </p:extLst>
          </p:nvPr>
        </p:nvGraphicFramePr>
        <p:xfrm>
          <a:off x="3347864" y="709585"/>
          <a:ext cx="2880320" cy="3622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5099810"/>
              </p:ext>
            </p:extLst>
          </p:nvPr>
        </p:nvGraphicFramePr>
        <p:xfrm>
          <a:off x="6372200" y="838436"/>
          <a:ext cx="2592288" cy="3310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3528" y="4486520"/>
            <a:ext cx="888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5: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phonon dispersion curves of Mn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50-x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alloys </a:t>
            </a: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(0≤x≤12.5).</a:t>
            </a:r>
            <a:endParaRPr lang="en-ZA" dirty="0"/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107960" y="5179298"/>
            <a:ext cx="8011532" cy="923330"/>
          </a:xfrm>
          <a:prstGeom prst="rect">
            <a:avLst/>
          </a:prstGeom>
          <a:ln w="25400" cap="flat" cmpd="sng" algn="ctr">
            <a:solidFill>
              <a:srgbClr val="FFC000"/>
            </a:solidFill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The absence of soft modes in the phonon dispersion curves indicates that the structures are vibrationally stable. This demonstrates that Sn maintains MnAl's vibrational stability.</a:t>
            </a:r>
            <a:endParaRPr lang="en-Z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5BD05240-4199-8BE0-D3B9-D36130ED2D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633260"/>
              </p:ext>
            </p:extLst>
          </p:nvPr>
        </p:nvGraphicFramePr>
        <p:xfrm>
          <a:off x="107960" y="838436"/>
          <a:ext cx="3095888" cy="2734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05948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971A6-7763-08AB-7FA7-DAA287308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0C65D8-844E-A743-C701-C08D5733966D}"/>
              </a:ext>
            </a:extLst>
          </p:cNvPr>
          <p:cNvSpPr/>
          <p:nvPr/>
        </p:nvSpPr>
        <p:spPr>
          <a:xfrm>
            <a:off x="1619673" y="31886"/>
            <a:ext cx="55727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Vibrational properties (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  <a:endParaRPr lang="en-ZA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DFBC0DF-2217-9175-6F4F-75A87088C9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4073136"/>
              </p:ext>
            </p:extLst>
          </p:nvPr>
        </p:nvGraphicFramePr>
        <p:xfrm>
          <a:off x="417980" y="842640"/>
          <a:ext cx="3001892" cy="3954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31DA63A-1192-CE3F-60E5-0A8B9C5A00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9776318"/>
              </p:ext>
            </p:extLst>
          </p:nvPr>
        </p:nvGraphicFramePr>
        <p:xfrm>
          <a:off x="3500734" y="877534"/>
          <a:ext cx="3001892" cy="391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9EE2889-007E-F50E-D915-C73C43468FF3}"/>
              </a:ext>
            </a:extLst>
          </p:cNvPr>
          <p:cNvSpPr txBox="1"/>
          <p:nvPr/>
        </p:nvSpPr>
        <p:spPr>
          <a:xfrm>
            <a:off x="395536" y="5085184"/>
            <a:ext cx="888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6: </a:t>
            </a:r>
            <a:r>
              <a:rPr lang="en-US" dirty="0"/>
              <a:t>the phonon dispersion curves of Mn</a:t>
            </a:r>
            <a:r>
              <a:rPr lang="en-US" baseline="-25000" dirty="0"/>
              <a:t>50</a:t>
            </a:r>
            <a:r>
              <a:rPr lang="en-US" dirty="0"/>
              <a:t>Al</a:t>
            </a:r>
            <a:r>
              <a:rPr lang="en-US" baseline="-25000" dirty="0"/>
              <a:t>50-x</a:t>
            </a:r>
            <a:r>
              <a:rPr lang="en-US" dirty="0"/>
              <a:t>Sn</a:t>
            </a:r>
            <a:r>
              <a:rPr lang="en-US" baseline="-25000" dirty="0"/>
              <a:t>x</a:t>
            </a:r>
            <a:r>
              <a:rPr lang="en-US" dirty="0"/>
              <a:t> alloys </a:t>
            </a: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(18.75≤x≤25).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39180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Conclusion </a:t>
            </a:r>
            <a:endParaRPr lang="en-ZA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5516" y="692696"/>
            <a:ext cx="8712968" cy="5904656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sz="1400" dirty="0"/>
              <a:t>DFT was successfully used to explore the structural, magnetic, elastic and vibrational properties of Mn</a:t>
            </a:r>
            <a:r>
              <a:rPr lang="en-US" sz="1400" baseline="-25000" dirty="0"/>
              <a:t>50</a:t>
            </a:r>
            <a:r>
              <a:rPr lang="en-US" sz="1400" dirty="0"/>
              <a:t>Al</a:t>
            </a:r>
            <a:r>
              <a:rPr lang="en-US" sz="1400" baseline="-25000" dirty="0"/>
              <a:t>50-x</a:t>
            </a:r>
            <a:r>
              <a:rPr lang="en-US" sz="1400" dirty="0"/>
              <a:t>Sn</a:t>
            </a:r>
            <a:r>
              <a:rPr lang="en-US" sz="1400" baseline="-25000" dirty="0"/>
              <a:t>x</a:t>
            </a:r>
            <a:r>
              <a:rPr lang="en-US" sz="1400" dirty="0"/>
              <a:t> alloys.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GB" sz="14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altLang="en-US" sz="1400" dirty="0"/>
              <a:t>Lattice parameters of MnAl were found to be quite consistent with the known experimental values to within 5%. 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400" dirty="0"/>
              <a:t>The results suggested that the addition of Sn compromises the  stability of MnAl alloy, since the heats of formation increase with composition.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altLang="en-US" sz="14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400" dirty="0"/>
              <a:t>Doping MnAl with Sn enhanced the magnetic strength due to an increase in  magnetic moments.</a:t>
            </a:r>
          </a:p>
          <a:p>
            <a:pPr marL="0" indent="0" algn="just">
              <a:buNone/>
            </a:pPr>
            <a:endParaRPr lang="en-GB" sz="14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GB" sz="1400" dirty="0"/>
              <a:t>All the elastic constants are positive, indicating that the Mn</a:t>
            </a:r>
            <a:r>
              <a:rPr lang="en-GB" sz="1400" baseline="-25000" dirty="0"/>
              <a:t>50</a:t>
            </a:r>
            <a:r>
              <a:rPr lang="en-GB" sz="1400" dirty="0"/>
              <a:t>Al</a:t>
            </a:r>
            <a:r>
              <a:rPr lang="en-GB" sz="1400" baseline="-25000" dirty="0"/>
              <a:t>50-x</a:t>
            </a:r>
            <a:r>
              <a:rPr lang="en-GB" sz="1400" dirty="0"/>
              <a:t>Sn</a:t>
            </a:r>
            <a:r>
              <a:rPr lang="en-GB" sz="1400" baseline="-25000" dirty="0"/>
              <a:t>x</a:t>
            </a:r>
            <a:r>
              <a:rPr lang="en-GB" sz="1400" dirty="0"/>
              <a:t> compositions are mechanically stable.</a:t>
            </a:r>
          </a:p>
          <a:p>
            <a:pPr marL="0" indent="0" algn="just">
              <a:buNone/>
            </a:pPr>
            <a:endParaRPr lang="en-US" sz="14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400" dirty="0"/>
              <a:t>Furthermore, Mn</a:t>
            </a:r>
            <a:r>
              <a:rPr lang="en-US" sz="1400" baseline="-25000" dirty="0"/>
              <a:t>50</a:t>
            </a:r>
            <a:r>
              <a:rPr lang="en-US" sz="1400" dirty="0"/>
              <a:t>Al</a:t>
            </a:r>
            <a:r>
              <a:rPr lang="en-US" sz="1400" baseline="-25000" dirty="0"/>
              <a:t>50-x</a:t>
            </a:r>
            <a:r>
              <a:rPr lang="en-US" sz="1400" dirty="0"/>
              <a:t>Sn</a:t>
            </a:r>
            <a:r>
              <a:rPr lang="en-US" sz="1400" baseline="-25000" dirty="0"/>
              <a:t>x</a:t>
            </a:r>
            <a:r>
              <a:rPr lang="en-US" sz="1400" dirty="0"/>
              <a:t> alloys were found to be vibrationally stable since there were no soft modes observed in the phonon dispersion curves. 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sz="14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altLang="en-US" sz="1400" dirty="0"/>
              <a:t>The addition of Sn to MnAl increases the Pugh and Poisson ratios but the ductility criteria are not  met, demonstrating that the system remains brittle.</a:t>
            </a:r>
            <a:endParaRPr lang="en-US" sz="1400" dirty="0"/>
          </a:p>
          <a:p>
            <a:pPr algn="just">
              <a:buFont typeface="Wingdings" panose="05000000000000000000" pitchFamily="2" charset="2"/>
              <a:buChar char="q"/>
            </a:pPr>
            <a:endParaRPr lang="en-US" sz="14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sz="1400" dirty="0"/>
              <a:t>Future magnetic components may be developed using the present findings.</a:t>
            </a:r>
          </a:p>
          <a:p>
            <a:pPr marL="0" indent="0" algn="just">
              <a:buNone/>
            </a:pPr>
            <a:endParaRPr lang="en-US" sz="1400" dirty="0"/>
          </a:p>
          <a:p>
            <a:pPr algn="just">
              <a:buFont typeface="Wingdings" panose="05000000000000000000" pitchFamily="2" charset="2"/>
              <a:buChar char="q"/>
            </a:pPr>
            <a:endParaRPr lang="en-US" sz="1400" dirty="0"/>
          </a:p>
          <a:p>
            <a:pPr marL="0" indent="0" algn="just">
              <a:buNone/>
            </a:pPr>
            <a:endParaRPr lang="en-US" sz="1400" dirty="0"/>
          </a:p>
          <a:p>
            <a:pPr algn="just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8525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1" dirty="0"/>
              <a:t>Acknowledgements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32" y="658272"/>
            <a:ext cx="2410644" cy="205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55" y="1052736"/>
            <a:ext cx="3848814" cy="1974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" y="3680325"/>
            <a:ext cx="2664296" cy="21151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295" y="3964905"/>
            <a:ext cx="3153922" cy="1830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6944" y="3680325"/>
            <a:ext cx="2327406" cy="232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1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Thank You</a:t>
            </a:r>
            <a:endParaRPr lang="en-GB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Flowchart: Document 3"/>
          <p:cNvSpPr/>
          <p:nvPr/>
        </p:nvSpPr>
        <p:spPr>
          <a:xfrm flipH="1" flipV="1">
            <a:off x="0" y="6324601"/>
            <a:ext cx="9144000" cy="66017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40"/>
              <a:gd name="connsiteX1" fmla="*/ 21600 w 21600"/>
              <a:gd name="connsiteY1" fmla="*/ 0 h 20640"/>
              <a:gd name="connsiteX2" fmla="*/ 21600 w 21600"/>
              <a:gd name="connsiteY2" fmla="*/ 17322 h 20640"/>
              <a:gd name="connsiteX3" fmla="*/ 4917 w 21600"/>
              <a:gd name="connsiteY3" fmla="*/ 6448 h 20640"/>
              <a:gd name="connsiteX4" fmla="*/ 0 w 21600"/>
              <a:gd name="connsiteY4" fmla="*/ 20172 h 20640"/>
              <a:gd name="connsiteX5" fmla="*/ 0 w 21600"/>
              <a:gd name="connsiteY5" fmla="*/ 0 h 20640"/>
              <a:gd name="connsiteX0" fmla="*/ 0 w 21600"/>
              <a:gd name="connsiteY0" fmla="*/ 0 h 20604"/>
              <a:gd name="connsiteX1" fmla="*/ 21600 w 21600"/>
              <a:gd name="connsiteY1" fmla="*/ 0 h 20604"/>
              <a:gd name="connsiteX2" fmla="*/ 21600 w 21600"/>
              <a:gd name="connsiteY2" fmla="*/ 17322 h 20604"/>
              <a:gd name="connsiteX3" fmla="*/ 10746 w 21600"/>
              <a:gd name="connsiteY3" fmla="*/ 4863 h 20604"/>
              <a:gd name="connsiteX4" fmla="*/ 0 w 21600"/>
              <a:gd name="connsiteY4" fmla="*/ 20172 h 20604"/>
              <a:gd name="connsiteX5" fmla="*/ 0 w 21600"/>
              <a:gd name="connsiteY5" fmla="*/ 0 h 20604"/>
              <a:gd name="connsiteX0" fmla="*/ 0 w 21600"/>
              <a:gd name="connsiteY0" fmla="*/ 0 h 20615"/>
              <a:gd name="connsiteX1" fmla="*/ 21600 w 21600"/>
              <a:gd name="connsiteY1" fmla="*/ 0 h 20615"/>
              <a:gd name="connsiteX2" fmla="*/ 21600 w 21600"/>
              <a:gd name="connsiteY2" fmla="*/ 17322 h 20615"/>
              <a:gd name="connsiteX3" fmla="*/ 10298 w 21600"/>
              <a:gd name="connsiteY3" fmla="*/ 5391 h 20615"/>
              <a:gd name="connsiteX4" fmla="*/ 0 w 21600"/>
              <a:gd name="connsiteY4" fmla="*/ 20172 h 20615"/>
              <a:gd name="connsiteX5" fmla="*/ 0 w 21600"/>
              <a:gd name="connsiteY5" fmla="*/ 0 h 20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0615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698" y="20767"/>
                  <a:pt x="13898" y="4916"/>
                  <a:pt x="10298" y="5391"/>
                </a:cubicBezTo>
                <a:cubicBezTo>
                  <a:pt x="6698" y="5866"/>
                  <a:pt x="1698" y="2361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4" name="Flowchart: Document 3"/>
          <p:cNvSpPr/>
          <p:nvPr/>
        </p:nvSpPr>
        <p:spPr>
          <a:xfrm flipH="1">
            <a:off x="0" y="411513"/>
            <a:ext cx="9144000" cy="143331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40"/>
              <a:gd name="connsiteX1" fmla="*/ 21600 w 21600"/>
              <a:gd name="connsiteY1" fmla="*/ 0 h 20640"/>
              <a:gd name="connsiteX2" fmla="*/ 21600 w 21600"/>
              <a:gd name="connsiteY2" fmla="*/ 17322 h 20640"/>
              <a:gd name="connsiteX3" fmla="*/ 4917 w 21600"/>
              <a:gd name="connsiteY3" fmla="*/ 6448 h 20640"/>
              <a:gd name="connsiteX4" fmla="*/ 0 w 21600"/>
              <a:gd name="connsiteY4" fmla="*/ 20172 h 20640"/>
              <a:gd name="connsiteX5" fmla="*/ 0 w 21600"/>
              <a:gd name="connsiteY5" fmla="*/ 0 h 20640"/>
              <a:gd name="connsiteX0" fmla="*/ 0 w 21600"/>
              <a:gd name="connsiteY0" fmla="*/ 0 h 20551"/>
              <a:gd name="connsiteX1" fmla="*/ 21600 w 21600"/>
              <a:gd name="connsiteY1" fmla="*/ 0 h 20551"/>
              <a:gd name="connsiteX2" fmla="*/ 21600 w 21600"/>
              <a:gd name="connsiteY2" fmla="*/ 17322 h 20551"/>
              <a:gd name="connsiteX3" fmla="*/ 4540 w 21600"/>
              <a:gd name="connsiteY3" fmla="*/ 2027 h 20551"/>
              <a:gd name="connsiteX4" fmla="*/ 0 w 21600"/>
              <a:gd name="connsiteY4" fmla="*/ 20172 h 20551"/>
              <a:gd name="connsiteX5" fmla="*/ 0 w 21600"/>
              <a:gd name="connsiteY5" fmla="*/ 0 h 20551"/>
              <a:gd name="connsiteX0" fmla="*/ 0 w 21600"/>
              <a:gd name="connsiteY0" fmla="*/ 0 h 20551"/>
              <a:gd name="connsiteX1" fmla="*/ 21600 w 21600"/>
              <a:gd name="connsiteY1" fmla="*/ 0 h 20551"/>
              <a:gd name="connsiteX2" fmla="*/ 21600 w 21600"/>
              <a:gd name="connsiteY2" fmla="*/ 17322 h 20551"/>
              <a:gd name="connsiteX3" fmla="*/ 5520 w 21600"/>
              <a:gd name="connsiteY3" fmla="*/ 2027 h 20551"/>
              <a:gd name="connsiteX4" fmla="*/ 0 w 21600"/>
              <a:gd name="connsiteY4" fmla="*/ 20172 h 20551"/>
              <a:gd name="connsiteX5" fmla="*/ 0 w 21600"/>
              <a:gd name="connsiteY5" fmla="*/ 0 h 2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0551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698" y="20767"/>
                  <a:pt x="9120" y="1552"/>
                  <a:pt x="5520" y="2027"/>
                </a:cubicBezTo>
                <a:cubicBezTo>
                  <a:pt x="1920" y="2502"/>
                  <a:pt x="1698" y="2361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9900">
              <a:alpha val="956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Flowchart: Document 3"/>
          <p:cNvSpPr/>
          <p:nvPr/>
        </p:nvSpPr>
        <p:spPr>
          <a:xfrm flipH="1">
            <a:off x="0" y="44625"/>
            <a:ext cx="9144000" cy="165618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40"/>
              <a:gd name="connsiteX1" fmla="*/ 21600 w 21600"/>
              <a:gd name="connsiteY1" fmla="*/ 0 h 20640"/>
              <a:gd name="connsiteX2" fmla="*/ 21600 w 21600"/>
              <a:gd name="connsiteY2" fmla="*/ 17322 h 20640"/>
              <a:gd name="connsiteX3" fmla="*/ 4917 w 21600"/>
              <a:gd name="connsiteY3" fmla="*/ 6448 h 20640"/>
              <a:gd name="connsiteX4" fmla="*/ 0 w 21600"/>
              <a:gd name="connsiteY4" fmla="*/ 20172 h 20640"/>
              <a:gd name="connsiteX5" fmla="*/ 0 w 21600"/>
              <a:gd name="connsiteY5" fmla="*/ 0 h 2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" h="20640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9698" y="20767"/>
                  <a:pt x="8517" y="5973"/>
                  <a:pt x="4917" y="6448"/>
                </a:cubicBezTo>
                <a:cubicBezTo>
                  <a:pt x="1317" y="6923"/>
                  <a:pt x="1698" y="23618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9" y="257518"/>
            <a:ext cx="1996261" cy="750595"/>
          </a:xfrm>
          <a:prstGeom prst="rect">
            <a:avLst/>
          </a:prstGeom>
        </p:spPr>
      </p:pic>
      <p:pic>
        <p:nvPicPr>
          <p:cNvPr id="7" name="Picture 615" descr="C:\Users\Katlego\Desktop\UL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847" y="72008"/>
            <a:ext cx="992859" cy="8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7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Outline </a:t>
            </a:r>
            <a:endParaRPr lang="en-ZA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9370" y="1196752"/>
            <a:ext cx="8229600" cy="55446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Introduction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Applications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Phase diagram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Methodology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Results and discussion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Conclusion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Acknowledgements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01621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1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72" y="620688"/>
            <a:ext cx="9036496" cy="5256584"/>
          </a:xfrm>
        </p:spPr>
        <p:txBody>
          <a:bodyPr>
            <a:noAutofit/>
          </a:bodyPr>
          <a:lstStyle/>
          <a:p>
            <a:pPr algn="just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ZA" sz="1600" dirty="0">
                <a:effectLst/>
              </a:rPr>
              <a:t>A permanent magnet (PM) is a material that can generate and maintain its magnetic field without the use of an external power source [1]. </a:t>
            </a:r>
            <a:endParaRPr lang="en-GB" sz="1600" dirty="0"/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GB" sz="1600" dirty="0"/>
              <a:t>Amongst permanent magnets, Alnico, Nd</a:t>
            </a:r>
            <a:r>
              <a:rPr lang="en-GB" sz="1600" baseline="-25000" dirty="0"/>
              <a:t>2</a:t>
            </a:r>
            <a:r>
              <a:rPr lang="en-GB" sz="1600" dirty="0"/>
              <a:t>Fe</a:t>
            </a:r>
            <a:r>
              <a:rPr lang="en-GB" sz="1600" baseline="-25000" dirty="0"/>
              <a:t>14</a:t>
            </a:r>
            <a:r>
              <a:rPr lang="en-GB" sz="1600" dirty="0"/>
              <a:t>B, Sm</a:t>
            </a:r>
            <a:r>
              <a:rPr lang="en-GB" sz="1600" baseline="-25000" dirty="0"/>
              <a:t>2</a:t>
            </a:r>
            <a:r>
              <a:rPr lang="en-GB" sz="1600" dirty="0"/>
              <a:t>Co</a:t>
            </a:r>
            <a:r>
              <a:rPr lang="en-GB" sz="1600" baseline="-25000" dirty="0"/>
              <a:t>5</a:t>
            </a:r>
            <a:r>
              <a:rPr lang="en-GB" sz="1600" dirty="0"/>
              <a:t>, and ferrites have been used </a:t>
            </a:r>
            <a:r>
              <a:rPr lang="en-ZA" sz="1600" dirty="0"/>
              <a:t>in </a:t>
            </a:r>
            <a:r>
              <a:rPr lang="en-GB" sz="1600" dirty="0"/>
              <a:t>advanced technology in the production of devices such as transport devices, biomedical devices, and memory devices [2].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GB" sz="1600" dirty="0"/>
              <a:t>Magnets made of neodymium are more readily available than magnets made of other materials. 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GB" sz="1600" dirty="0"/>
              <a:t>Mn-based (L1</a:t>
            </a:r>
            <a:r>
              <a:rPr lang="en-GB" sz="1600" baseline="-25000" dirty="0"/>
              <a:t>0</a:t>
            </a:r>
            <a:r>
              <a:rPr lang="en-GB" sz="1600" dirty="0"/>
              <a:t> τ-MnAl phase) intermetallic compounds have attracted a great deal of attention due to their interesting high magnetic crystalline anisotropy constants and high Curie temperatures and low cost to raw material [4].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However, MnAl alloy faces several drawbacks such as brittleness and limited thermodynamic stability </a:t>
            </a:r>
            <a:r>
              <a:rPr lang="en-GB" sz="1600" dirty="0"/>
              <a:t>[5].</a:t>
            </a:r>
            <a:r>
              <a:rPr lang="en-US" sz="1600" dirty="0"/>
              <a:t>  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In this study, the effect of Sn on MnAl alloy is investigated using first-principles calculation employing density functional theory (DFT). </a:t>
            </a:r>
          </a:p>
          <a:p>
            <a:pPr algn="just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sz="1600" dirty="0"/>
              <a:t>The aim of the investigate the stability and magnetic strength of the binary alloy MnAl and ternary MnAl-Sn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772" y="5877272"/>
            <a:ext cx="87129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A.J.J. Koch, P. Hokkeling, M.G.v.d. </a:t>
            </a:r>
            <a:r>
              <a:rPr lang="en-ZA" sz="1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Steeg</a:t>
            </a:r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K.J. de </a:t>
            </a:r>
            <a:r>
              <a:rPr lang="en-ZA" sz="1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</a:t>
            </a:r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Appl. Phys. 31 (1960) S75-S77.</a:t>
            </a:r>
          </a:p>
          <a:p>
            <a:pPr algn="just"/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[[2] J. M. D. </a:t>
            </a:r>
            <a:r>
              <a:rPr lang="en-ZA" sz="1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Coey</a:t>
            </a:r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Phys. </a:t>
            </a:r>
            <a:r>
              <a:rPr lang="en-ZA" sz="1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Condens</a:t>
            </a:r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Matter 26 (2014) 064211.</a:t>
            </a:r>
          </a:p>
          <a:p>
            <a:pPr algn="just"/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J. Cui, M. Kramer, L. Zhou, F. Liu, A. </a:t>
            </a:r>
            <a:r>
              <a:rPr lang="en-ZA" sz="1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Gabay</a:t>
            </a:r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Hadjipanayis, B. Balasubramanian, D. </a:t>
            </a:r>
            <a:r>
              <a:rPr lang="en-ZA" sz="1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Sellmyer</a:t>
            </a:r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ZA" sz="1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Acta</a:t>
            </a:r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Mater. 158 (2018) 118-137.</a:t>
            </a:r>
          </a:p>
          <a:p>
            <a:pPr algn="just"/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J. M. D. </a:t>
            </a:r>
            <a:r>
              <a:rPr lang="en-ZA" sz="1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Coey</a:t>
            </a:r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Scr. Mater. 67 (2012), 524-529.</a:t>
            </a:r>
          </a:p>
          <a:p>
            <a:pPr algn="just"/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R. F. C. Farrow, R. F. Marks, S. </a:t>
            </a:r>
            <a:r>
              <a:rPr lang="en-ZA" sz="1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Gider</a:t>
            </a:r>
            <a:r>
              <a:rPr lang="en-ZA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C. Marley, S. S. P. Parkin and D. Mauri, J. Appl. Phys. 81 (1997) 4986.</a:t>
            </a:r>
          </a:p>
        </p:txBody>
      </p:sp>
    </p:spTree>
    <p:extLst>
      <p:ext uri="{BB962C8B-B14F-4D97-AF65-F5344CB8AC3E}">
        <p14:creationId xmlns:p14="http://schemas.microsoft.com/office/powerpoint/2010/main" val="349919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b="1" dirty="0"/>
              <a:t>Applications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752080" y="764704"/>
            <a:ext cx="2916263" cy="1255429"/>
          </a:xfrm>
        </p:spPr>
        <p:txBody>
          <a:bodyPr>
            <a:noAutofit/>
          </a:bodyPr>
          <a:lstStyle/>
          <a:p>
            <a:pPr algn="just"/>
            <a:r>
              <a:rPr lang="en-GB" sz="1800" dirty="0"/>
              <a:t>Wind turbine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1800" dirty="0"/>
              <a:t>Used in generator </a:t>
            </a:r>
          </a:p>
        </p:txBody>
      </p:sp>
      <p:sp>
        <p:nvSpPr>
          <p:cNvPr id="9" name="Text Placeholder 7"/>
          <p:cNvSpPr txBox="1">
            <a:spLocks/>
          </p:cNvSpPr>
          <p:nvPr/>
        </p:nvSpPr>
        <p:spPr>
          <a:xfrm>
            <a:off x="4571999" y="3717032"/>
            <a:ext cx="2916263" cy="19696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800" dirty="0"/>
              <a:t>Electric vehicle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dirty="0"/>
              <a:t>Used in the magnetic components in the engine</a:t>
            </a:r>
          </a:p>
          <a:p>
            <a:pPr algn="ctr"/>
            <a:r>
              <a:rPr lang="en-GB" sz="18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3" y="692268"/>
            <a:ext cx="3612087" cy="2265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6" y="3600618"/>
            <a:ext cx="3744186" cy="253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55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983F-B536-CCB0-1CAB-B5A834659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Phase Diagram of Mn-Al</a:t>
            </a:r>
            <a:endParaRPr lang="en-ZA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9A3B00-192D-853B-7968-AA14CE020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2199" y="840585"/>
            <a:ext cx="6959408" cy="4057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DE9007-B749-3C17-F522-19D36EA54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171" y="2006563"/>
            <a:ext cx="1920406" cy="1755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90686" y="3429000"/>
            <a:ext cx="597840" cy="119996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467472" y="5053069"/>
            <a:ext cx="6558683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ZA" sz="1200" b="1" dirty="0">
                <a:latin typeface="Arial" panose="020B0604020202020204" pitchFamily="34" charset="0"/>
                <a:cs typeface="Arial" panose="020B0604020202020204" pitchFamily="34" charset="0"/>
              </a:rPr>
              <a:t>Figure 1: </a:t>
            </a:r>
            <a:r>
              <a:rPr lang="en-ZA" sz="1200" dirty="0">
                <a:latin typeface="Arial" panose="020B0604020202020204" pitchFamily="34" charset="0"/>
                <a:cs typeface="Arial" panose="020B0604020202020204" pitchFamily="34" charset="0"/>
              </a:rPr>
              <a:t>The phase diagram of the binary Mn-Al and the area of interest is at the 50 atomic percentage Al.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55424" y="3705637"/>
            <a:ext cx="196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>
                <a:cs typeface="Arial" panose="020B0604020202020204" pitchFamily="34" charset="0"/>
              </a:rPr>
              <a:t>L1</a:t>
            </a:r>
            <a:r>
              <a:rPr lang="en-ZA" b="1" baseline="-25000" dirty="0">
                <a:cs typeface="Arial" panose="020B0604020202020204" pitchFamily="34" charset="0"/>
              </a:rPr>
              <a:t>0</a:t>
            </a:r>
            <a:r>
              <a:rPr lang="en-ZA" b="1" dirty="0">
                <a:cs typeface="Arial" panose="020B0604020202020204" pitchFamily="34" charset="0"/>
              </a:rPr>
              <a:t> Mn</a:t>
            </a:r>
            <a:r>
              <a:rPr lang="en-ZA" b="1" baseline="-25000" dirty="0">
                <a:cs typeface="Arial" panose="020B0604020202020204" pitchFamily="34" charset="0"/>
              </a:rPr>
              <a:t>50</a:t>
            </a:r>
            <a:r>
              <a:rPr lang="en-ZA" b="1" dirty="0">
                <a:cs typeface="Arial" panose="020B0604020202020204" pitchFamily="34" charset="0"/>
              </a:rPr>
              <a:t>Al</a:t>
            </a:r>
            <a:r>
              <a:rPr lang="en-ZA" b="1" baseline="-25000" dirty="0">
                <a:cs typeface="Arial" panose="020B0604020202020204" pitchFamily="34" charset="0"/>
              </a:rPr>
              <a:t>50</a:t>
            </a:r>
            <a:r>
              <a:rPr lang="en-ZA" b="1" dirty="0">
                <a:cs typeface="Arial" panose="020B0604020202020204" pitchFamily="34" charset="0"/>
              </a:rPr>
              <a:t> (P4/mmm)</a:t>
            </a:r>
          </a:p>
          <a:p>
            <a:r>
              <a:rPr lang="en-ZA" b="1" dirty="0">
                <a:cs typeface="Arial" panose="020B0604020202020204" pitchFamily="34" charset="0"/>
              </a:rPr>
              <a:t>a=</a:t>
            </a:r>
            <a:r>
              <a:rPr lang="en-ZA" b="1" dirty="0">
                <a:cs typeface="Arial" panose="020B0604020202020204" pitchFamily="34" charset="0"/>
                <a:sym typeface="Symbol" panose="05050102010706020507" pitchFamily="18" charset="2"/>
              </a:rPr>
              <a:t>bc</a:t>
            </a:r>
            <a:endParaRPr lang="en-GB" b="1" baseline="-25000" dirty="0"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211960" y="3068960"/>
            <a:ext cx="3024336" cy="115212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3551" y="6325159"/>
            <a:ext cx="5262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[6]W. Jorg, K.A. Yanar, and C.S. William. MMTA (2011) 42. 594-604.</a:t>
            </a:r>
          </a:p>
          <a:p>
            <a:r>
              <a:rPr lang="en-US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ZA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62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Methodology</a:t>
            </a:r>
            <a:endParaRPr lang="en-ZA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0854" y="5971489"/>
            <a:ext cx="74168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[6] Hohenberg P. and Kohn W., Phys. Rev. B, 136 (1964) 864-871.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[7] Kohn W. and Sham L.J., Phys. Rev. A, 140 (1965) 1133-1138.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[8] Kresse G. and Hafner J., Phys. Rev. B, 47 (1993) 558-561.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[9] Perdew J.P., Burke K. and Ernzerhof M., Phys. Rev. Lett., 77 (1996) 3865-3868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[10] Parlinski K., Li Z. Q. and Kawazoe Y., Phys. Rev. Lett. 78 (1997) 4063-4066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013" y="694033"/>
            <a:ext cx="1749369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en-US" sz="1600" dirty="0"/>
              <a:t> </a:t>
            </a:r>
            <a:endParaRPr lang="en-ZA" sz="1600" dirty="0"/>
          </a:p>
        </p:txBody>
      </p:sp>
      <p:sp>
        <p:nvSpPr>
          <p:cNvPr id="7" name="Right Arrow 6"/>
          <p:cNvSpPr/>
          <p:nvPr/>
        </p:nvSpPr>
        <p:spPr>
          <a:xfrm>
            <a:off x="1869101" y="962634"/>
            <a:ext cx="453225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ounded Rectangle 7"/>
          <p:cNvSpPr/>
          <p:nvPr/>
        </p:nvSpPr>
        <p:spPr>
          <a:xfrm>
            <a:off x="2355731" y="764703"/>
            <a:ext cx="1080120" cy="8640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DFT[6,7]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469256" y="962634"/>
            <a:ext cx="482879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ounded Rectangle 9"/>
          <p:cNvSpPr/>
          <p:nvPr/>
        </p:nvSpPr>
        <p:spPr>
          <a:xfrm>
            <a:off x="5639036" y="764703"/>
            <a:ext cx="1555969" cy="8640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Functional: GGA PBE[9]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215650" y="970808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ounded Rectangle 11"/>
          <p:cNvSpPr/>
          <p:nvPr/>
        </p:nvSpPr>
        <p:spPr>
          <a:xfrm>
            <a:off x="7740352" y="749477"/>
            <a:ext cx="1396752" cy="8640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Phonon Code[10]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7504" y="1916832"/>
            <a:ext cx="1694878" cy="792088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1802382" y="2113082"/>
            <a:ext cx="553349" cy="394987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610222" y="2179198"/>
            <a:ext cx="482879" cy="360040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ounded Rectangle 15"/>
          <p:cNvSpPr/>
          <p:nvPr/>
        </p:nvSpPr>
        <p:spPr>
          <a:xfrm>
            <a:off x="5201288" y="1825253"/>
            <a:ext cx="2431463" cy="11422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Substitutional search tool: substitute Al with Sn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985300" y="749477"/>
            <a:ext cx="1137451" cy="8640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VASP[8]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110096" y="962634"/>
            <a:ext cx="482879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ounded Rectangle 17"/>
          <p:cNvSpPr/>
          <p:nvPr/>
        </p:nvSpPr>
        <p:spPr>
          <a:xfrm>
            <a:off x="41690" y="3156979"/>
            <a:ext cx="1638667" cy="60449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Calculations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145863" y="3116372"/>
            <a:ext cx="2160240" cy="753358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Convergence test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1698211" y="3302962"/>
            <a:ext cx="435142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2" name="Right Arrow 21"/>
          <p:cNvSpPr/>
          <p:nvPr/>
        </p:nvSpPr>
        <p:spPr>
          <a:xfrm>
            <a:off x="4333768" y="3163326"/>
            <a:ext cx="395691" cy="228298"/>
          </a:xfrm>
          <a:prstGeom prst="rightArrow">
            <a:avLst>
              <a:gd name="adj1" fmla="val 50000"/>
              <a:gd name="adj2" fmla="val 461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5" name="Right Arrow 24"/>
          <p:cNvSpPr/>
          <p:nvPr/>
        </p:nvSpPr>
        <p:spPr>
          <a:xfrm>
            <a:off x="4326528" y="3608828"/>
            <a:ext cx="410173" cy="216423"/>
          </a:xfrm>
          <a:prstGeom prst="rightArrow">
            <a:avLst>
              <a:gd name="adj1" fmla="val 50000"/>
              <a:gd name="adj2" fmla="val 461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Rounded Rectangle 25"/>
          <p:cNvSpPr/>
          <p:nvPr/>
        </p:nvSpPr>
        <p:spPr>
          <a:xfrm>
            <a:off x="4725710" y="3104864"/>
            <a:ext cx="2347862" cy="34553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K-points: 13X13X10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57126" y="3504292"/>
            <a:ext cx="2347862" cy="46679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Plane wave cut-off: 500 eV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0854" y="4635508"/>
            <a:ext cx="1638667" cy="604496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1680357" y="4776273"/>
            <a:ext cx="453225" cy="360040"/>
          </a:xfrm>
          <a:prstGeom prst="rightArrow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1" name="Rounded Rectangle 30"/>
          <p:cNvSpPr/>
          <p:nvPr/>
        </p:nvSpPr>
        <p:spPr>
          <a:xfrm>
            <a:off x="2133353" y="4348397"/>
            <a:ext cx="1792050" cy="1257350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Geometry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3925403" y="4399793"/>
            <a:ext cx="552974" cy="350176"/>
          </a:xfrm>
          <a:prstGeom prst="rightArrow">
            <a:avLst>
              <a:gd name="adj1" fmla="val 50000"/>
              <a:gd name="adj2" fmla="val 46160"/>
            </a:avLst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Rounded Rectangle 32"/>
          <p:cNvSpPr/>
          <p:nvPr/>
        </p:nvSpPr>
        <p:spPr>
          <a:xfrm>
            <a:off x="4478377" y="4060992"/>
            <a:ext cx="2160240" cy="991487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Thermodynamic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Magnetic 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Elastic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ight Arrow 33"/>
          <p:cNvSpPr/>
          <p:nvPr/>
        </p:nvSpPr>
        <p:spPr>
          <a:xfrm flipV="1">
            <a:off x="3946093" y="5168115"/>
            <a:ext cx="444290" cy="391325"/>
          </a:xfrm>
          <a:prstGeom prst="rightArrow">
            <a:avLst>
              <a:gd name="adj1" fmla="val 45238"/>
              <a:gd name="adj2" fmla="val 34505"/>
            </a:avLst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Rounded Rectangle 34"/>
          <p:cNvSpPr/>
          <p:nvPr/>
        </p:nvSpPr>
        <p:spPr>
          <a:xfrm>
            <a:off x="4411073" y="5091465"/>
            <a:ext cx="2537720" cy="796190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Phonon dispersion curves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080B903B-8B08-C490-FB07-1FB63D8A6B74}"/>
              </a:ext>
            </a:extLst>
          </p:cNvPr>
          <p:cNvSpPr/>
          <p:nvPr/>
        </p:nvSpPr>
        <p:spPr>
          <a:xfrm>
            <a:off x="2267245" y="1825253"/>
            <a:ext cx="2431463" cy="114222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Built a 2X2X2  supercell of L1</a:t>
            </a:r>
            <a:r>
              <a:rPr lang="en-US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MnAl</a:t>
            </a:r>
            <a:endParaRPr lang="en-Z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316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BBD9-3848-762B-5FD0-2B3477379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/>
              <a:t>Properties of L1</a:t>
            </a:r>
            <a:r>
              <a:rPr lang="en-US" sz="2700" b="1" baseline="-25000" dirty="0"/>
              <a:t>0</a:t>
            </a:r>
            <a:r>
              <a:rPr lang="en-US" sz="2700" b="1" dirty="0"/>
              <a:t>-MnAl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231856" y="2754250"/>
                <a:ext cx="2358008" cy="1169551"/>
              </a:xfrm>
              <a:prstGeom prst="rect">
                <a:avLst/>
              </a:prstGeom>
              <a:ln>
                <a:solidFill>
                  <a:srgbClr val="FFC000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kern="0" dirty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𝐷𝑢𝑐𝑡𝑖𝑙𝑖𝑡𝑦</m:t>
                      </m:r>
                    </m:oMath>
                  </m:oMathPara>
                </a14:m>
                <a:endParaRPr lang="en-US" sz="1400" i="1" kern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defRPr/>
                </a:pPr>
                <a:r>
                  <a:rPr lang="en-ZA" sz="1400" kern="0" dirty="0">
                    <a:solidFill>
                      <a:prstClr val="black"/>
                    </a:solidFill>
                  </a:rPr>
                  <a:t>k</a:t>
                </a:r>
                <a14:m>
                  <m:oMath xmlns:m="http://schemas.openxmlformats.org/officeDocument/2006/math">
                    <m:r>
                      <a:rPr lang="en-ZA" sz="14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&gt;1.75, </m:t>
                    </m:r>
                  </m:oMath>
                </a14:m>
                <a:endParaRPr lang="en-ZA" sz="1400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ZA" sz="1400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𝜎</m:t>
                      </m:r>
                      <m:r>
                        <a:rPr lang="en-ZA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&gt;0.26</m:t>
                      </m:r>
                    </m:oMath>
                  </m:oMathPara>
                </a14:m>
                <a:endParaRPr lang="en-ZA" sz="1400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𝐷𝑢𝑐𝑡𝑖𝑙𝑒</m:t>
                      </m:r>
                      <m:r>
                        <a:rPr lang="en-ZA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ZA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𝑜𝑡h𝑒𝑟𝑤𝑖𝑠𝑒</m:t>
                      </m:r>
                      <m:r>
                        <a:rPr lang="en-ZA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ZA" sz="1400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14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𝐵𝑟𝑖𝑡𝑡𝑙𝑒</m:t>
                      </m:r>
                    </m:oMath>
                  </m:oMathPara>
                </a14:m>
                <a:endParaRPr lang="en-ZA" sz="1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1856" y="2754250"/>
                <a:ext cx="2358008" cy="11695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95992"/>
              </p:ext>
            </p:extLst>
          </p:nvPr>
        </p:nvGraphicFramePr>
        <p:xfrm>
          <a:off x="120508" y="1255973"/>
          <a:ext cx="4955548" cy="48817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4122">
                  <a:extLst>
                    <a:ext uri="{9D8B030D-6E8A-4147-A177-3AD203B41FA5}">
                      <a16:colId xmlns:a16="http://schemas.microsoft.com/office/drawing/2014/main" val="1144727476"/>
                    </a:ext>
                  </a:extLst>
                </a:gridCol>
                <a:gridCol w="1113307">
                  <a:extLst>
                    <a:ext uri="{9D8B030D-6E8A-4147-A177-3AD203B41FA5}">
                      <a16:colId xmlns:a16="http://schemas.microsoft.com/office/drawing/2014/main" val="2558264818"/>
                    </a:ext>
                  </a:extLst>
                </a:gridCol>
                <a:gridCol w="1748119">
                  <a:extLst>
                    <a:ext uri="{9D8B030D-6E8A-4147-A177-3AD203B41FA5}">
                      <a16:colId xmlns:a16="http://schemas.microsoft.com/office/drawing/2014/main" val="3975059717"/>
                    </a:ext>
                  </a:extLst>
                </a:gridCol>
              </a:tblGrid>
              <a:tr h="282717">
                <a:tc rowSpan="2">
                  <a:txBody>
                    <a:bodyPr/>
                    <a:lstStyle/>
                    <a:p>
                      <a:r>
                        <a:rPr lang="en-Z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Properties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Z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L1</a:t>
                      </a:r>
                      <a:r>
                        <a:rPr lang="en-ZA" sz="14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ZA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MnAl </a:t>
                      </a:r>
                      <a:r>
                        <a:rPr lang="en-ZA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ZA" sz="14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</a:t>
                      </a:r>
                      <a:r>
                        <a:rPr lang="en-ZA" sz="1400" b="1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</a:t>
                      </a:r>
                      <a:r>
                        <a:rPr lang="en-ZA" sz="14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en-ZA" sz="1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ZA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515056"/>
                  </a:ext>
                </a:extLst>
              </a:tr>
              <a:tr h="339260">
                <a:tc vMerge="1">
                  <a:txBody>
                    <a:bodyPr/>
                    <a:lstStyle/>
                    <a:p>
                      <a:endParaRPr lang="en-ZA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Calculated</a:t>
                      </a:r>
                      <a:r>
                        <a:rPr lang="en-US" sz="1400" b="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ZA" sz="14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Experimental</a:t>
                      </a:r>
                      <a:endParaRPr lang="en-Z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770475"/>
                  </a:ext>
                </a:extLst>
              </a:tr>
              <a:tr h="395804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ZA" sz="14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a=b</a:t>
                      </a:r>
                      <a:endParaRPr lang="en-GB" sz="1400" b="1" i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2.75 </a:t>
                      </a:r>
                      <a:endParaRPr lang="en-ZA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2.75</a:t>
                      </a:r>
                      <a:endParaRPr lang="en-ZA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9991825"/>
                  </a:ext>
                </a:extLst>
              </a:tr>
              <a:tr h="2968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3.49 </a:t>
                      </a:r>
                      <a:r>
                        <a:rPr lang="en-ZA" sz="1400" b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3.50</a:t>
                      </a:r>
                      <a:endParaRPr lang="en-ZA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7954932"/>
                  </a:ext>
                </a:extLst>
              </a:tr>
              <a:tr h="2968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ZA" sz="1400" b="1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GB" sz="1400" b="1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ZA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en-Z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9981512"/>
                  </a:ext>
                </a:extLst>
              </a:tr>
              <a:tr h="2968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400" b="1" i="1" baseline="-25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283.76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292.80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2358120"/>
                  </a:ext>
                </a:extLst>
              </a:tr>
              <a:tr h="2968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400" b="1" i="1" baseline="-25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41.48</a:t>
                      </a:r>
                      <a:endParaRPr lang="en-ZA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43.09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1189525"/>
                  </a:ext>
                </a:extLst>
              </a:tr>
              <a:tr h="2968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400" b="1" i="1" baseline="-25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102.32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89.18</a:t>
                      </a:r>
                      <a:endParaRPr lang="en-GB" sz="1400" b="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9269616"/>
                  </a:ext>
                </a:extLst>
              </a:tr>
              <a:tr h="2968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400" b="1" i="1" baseline="-25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146.25</a:t>
                      </a:r>
                      <a:endParaRPr lang="en-ZA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165.06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7662912"/>
                  </a:ext>
                </a:extLst>
              </a:tr>
              <a:tr h="2968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400" b="1" i="1" baseline="-25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120.72</a:t>
                      </a:r>
                      <a:endParaRPr lang="en-ZA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119,79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3731742"/>
                  </a:ext>
                </a:extLst>
              </a:tr>
              <a:tr h="29685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1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ZA" sz="1400" b="1" i="1" baseline="-25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n-GB" sz="1400" b="1" i="1" baseline="-25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62.71 </a:t>
                      </a:r>
                      <a:endParaRPr lang="en-ZA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75.75</a:t>
                      </a:r>
                      <a:endParaRPr lang="en-ZA" sz="1400" b="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1702255"/>
                  </a:ext>
                </a:extLst>
              </a:tr>
              <a:tr h="3624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C’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242.28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249,71</a:t>
                      </a:r>
                      <a:endParaRPr lang="en-ZA" sz="1400" b="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2143252"/>
                  </a:ext>
                </a:extLst>
              </a:tr>
              <a:tr h="3624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Pugh ratio (k)</a:t>
                      </a:r>
                      <a:endParaRPr lang="en-GB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1.46</a:t>
                      </a:r>
                      <a:endParaRPr lang="en-ZA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1.35</a:t>
                      </a:r>
                      <a:endParaRPr lang="en-ZA" sz="1400" b="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3270407"/>
                  </a:ext>
                </a:extLst>
              </a:tr>
              <a:tr h="3658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Poisson ratio</a:t>
                      </a:r>
                      <a:r>
                        <a:rPr lang="en-ZA" sz="1400" b="0" kern="0" baseline="0" dirty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400" b="1" kern="0" baseline="0" dirty="0">
                          <a:solidFill>
                            <a:prstClr val="black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ZA" sz="1400" b="1" kern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𝜎)</a:t>
                      </a:r>
                      <a:endParaRPr lang="en-GB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0.22 </a:t>
                      </a:r>
                      <a:endParaRPr lang="en-ZA" sz="1400" b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0.22</a:t>
                      </a:r>
                      <a:endParaRPr lang="en-ZA" sz="1400" b="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9889551"/>
                  </a:ext>
                </a:extLst>
              </a:tr>
              <a:tr h="34994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Magnetic Moment</a:t>
                      </a:r>
                      <a:endParaRPr lang="en-GB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2.35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2.37</a:t>
                      </a:r>
                      <a:endParaRPr lang="en-ZA" sz="14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819729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20509" y="6304122"/>
            <a:ext cx="6254479" cy="2616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endParaRPr lang="en-ZA" sz="105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1740" y="589503"/>
            <a:ext cx="8830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/>
              <a:t>Table 1</a:t>
            </a:r>
            <a:r>
              <a:rPr lang="en-ZA" dirty="0"/>
              <a:t>: Equilibrium lattice parameters (Å), Formation energy (eV/atom), Elastic properties (GPa) and magnetic moments (Bohr magnetons) of L1</a:t>
            </a:r>
            <a:r>
              <a:rPr lang="en-ZA" baseline="-25000" dirty="0"/>
              <a:t>0</a:t>
            </a:r>
            <a:r>
              <a:rPr lang="en-ZA" dirty="0"/>
              <a:t> MnAl magnet.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0508" y="6180528"/>
            <a:ext cx="81238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[11].  I. D. Sebe, M. E. Sithole, R. Modiba, SAIP proc. (2022).</a:t>
            </a:r>
          </a:p>
          <a:p>
            <a:r>
              <a:rPr lang="it-IT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[12]. </a:t>
            </a:r>
            <a:r>
              <a:rPr lang="en-ZA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Bhandari, G. N. Nop, T. Lograsso, and D. Paudyal, </a:t>
            </a:r>
            <a:r>
              <a:rPr lang="en-ZA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ZA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preprint, (2024)</a:t>
            </a:r>
          </a:p>
          <a:p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[13]. J.H. Park, Y.K. Hong, , S. Bae, J.J. Lee, J. </a:t>
            </a:r>
            <a:r>
              <a:rPr lang="en-US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Jalli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G.S. Abo, N. </a:t>
            </a:r>
            <a:r>
              <a:rPr lang="en-US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Neveu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S.G. Kim, C.J. Choi, and J.G. </a:t>
            </a:r>
            <a:r>
              <a:rPr lang="en-US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Lee,Appl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Phys.,2010</a:t>
            </a:r>
            <a:endParaRPr lang="en-ZA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30462" y="4265508"/>
            <a:ext cx="3693703" cy="160043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MnAl is metastable.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MnAl is brittle due to the Pugh and Poisson ratio being less than their critical values.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ZA" sz="1400" dirty="0">
                <a:latin typeface="Arial" panose="020B0604020202020204" pitchFamily="34" charset="0"/>
                <a:cs typeface="Arial" panose="020B0604020202020204" pitchFamily="34" charset="0"/>
              </a:rPr>
              <a:t>The calculated magnetic moment shows ferromagnetic behaviour suggesting that the material has magnetic strength.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042708" y="1379194"/>
                <a:ext cx="2736304" cy="1124282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0"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ZA" sz="1600" i="1" kern="0" dirty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Tetragonal</m:t>
                      </m:r>
                      <m:r>
                        <m:rPr>
                          <m:nor/>
                        </m:rPr>
                        <a:rPr lang="en-ZA" sz="1600" i="1" kern="0" dirty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ZA" sz="1600" i="1" kern="0" dirty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Stability</m:t>
                      </m:r>
                      <m:r>
                        <m:rPr>
                          <m:nor/>
                        </m:rPr>
                        <a:rPr lang="en-ZA" sz="1600" i="1" kern="0" dirty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ZA" sz="1600" i="1" kern="0" dirty="0">
                          <a:ln>
                            <a:solidFill>
                              <a:prstClr val="black"/>
                            </a:solidFill>
                          </a:ln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Criteria</m:t>
                      </m:r>
                    </m:oMath>
                  </m:oMathPara>
                </a14:m>
                <a:endParaRPr lang="en-ZA" sz="1600" i="1" kern="0" dirty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defTabSz="91440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1600" i="1" kern="0" baseline="-25000" dirty="0">
                          <a:solidFill>
                            <a:prstClr val="black"/>
                          </a:solidFill>
                          <a:latin typeface="Cambria Math"/>
                        </a:rPr>
                        <m:t>44</m:t>
                      </m:r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&gt;0, </m:t>
                      </m:r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𝐶</m:t>
                      </m:r>
                      <m:r>
                        <a:rPr lang="en-ZA" sz="1600" i="1" kern="0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66</m:t>
                      </m:r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&gt;0, </m:t>
                      </m:r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1600" i="1" kern="0" baseline="-25000" dirty="0">
                          <a:solidFill>
                            <a:prstClr val="black"/>
                          </a:solidFill>
                          <a:latin typeface="Cambria Math"/>
                        </a:rPr>
                        <m:t>11</m:t>
                      </m:r>
                      <m:r>
                        <a:rPr lang="en-US" sz="1600" i="1" kern="0" dirty="0">
                          <a:solidFill>
                            <a:prstClr val="black"/>
                          </a:solidFill>
                          <a:latin typeface="Cambria Math"/>
                        </a:rPr>
                        <m:t>&gt;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ker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𝐶</m:t>
                          </m:r>
                          <m:r>
                            <a:rPr lang="en-US" sz="1600" i="1" kern="0" baseline="-2500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12</m:t>
                          </m:r>
                        </m:e>
                      </m:d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, </m:t>
                      </m:r>
                    </m:oMath>
                  </m:oMathPara>
                </a14:m>
                <a:endParaRPr lang="en-ZA" sz="1600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1600" i="1" kern="0" baseline="-25000">
                          <a:solidFill>
                            <a:prstClr val="black"/>
                          </a:solidFill>
                          <a:latin typeface="Cambria Math"/>
                        </a:rPr>
                        <m:t>11</m:t>
                      </m:r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𝐶</m:t>
                      </m:r>
                      <m:r>
                        <a:rPr lang="en-US" sz="1600" i="1" kern="0" baseline="-25000">
                          <a:solidFill>
                            <a:prstClr val="black"/>
                          </a:solidFill>
                          <a:latin typeface="Cambria Math"/>
                        </a:rPr>
                        <m:t>12</m:t>
                      </m:r>
                      <m:r>
                        <a:rPr lang="en-ZA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sub>
                            <m:sup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33</m:t>
                              </m:r>
                            </m:sub>
                          </m:sSub>
                        </m:den>
                      </m:f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&gt;0</m:t>
                      </m:r>
                      <m:r>
                        <a:rPr lang="en-ZA" sz="16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i="1" ker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GB" sz="16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2708" y="1379194"/>
                <a:ext cx="2736304" cy="1124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7122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Structural, thermodynamic and magnetic properties</a:t>
            </a:r>
            <a:endParaRPr lang="en-ZA" sz="24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452832"/>
              </p:ext>
            </p:extLst>
          </p:nvPr>
        </p:nvGraphicFramePr>
        <p:xfrm>
          <a:off x="179512" y="1334776"/>
          <a:ext cx="8784976" cy="26102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197386489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1303270672"/>
                    </a:ext>
                  </a:extLst>
                </a:gridCol>
                <a:gridCol w="1791364">
                  <a:extLst>
                    <a:ext uri="{9D8B030D-6E8A-4147-A177-3AD203B41FA5}">
                      <a16:colId xmlns:a16="http://schemas.microsoft.com/office/drawing/2014/main" val="3201673007"/>
                    </a:ext>
                  </a:extLst>
                </a:gridCol>
                <a:gridCol w="1636216">
                  <a:extLst>
                    <a:ext uri="{9D8B030D-6E8A-4147-A177-3AD203B41FA5}">
                      <a16:colId xmlns:a16="http://schemas.microsoft.com/office/drawing/2014/main" val="2043954126"/>
                    </a:ext>
                  </a:extLst>
                </a:gridCol>
                <a:gridCol w="1756996">
                  <a:extLst>
                    <a:ext uri="{9D8B030D-6E8A-4147-A177-3AD203B41FA5}">
                      <a16:colId xmlns:a16="http://schemas.microsoft.com/office/drawing/2014/main" val="1096729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a=b</a:t>
                      </a:r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Heats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formation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(eV/atom)</a:t>
                      </a:r>
                      <a:endParaRPr lang="en-Z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magnetic moment (Bohr magnetons)</a:t>
                      </a:r>
                      <a:endParaRPr lang="en-ZA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39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2.749 </a:t>
                      </a:r>
                      <a:r>
                        <a:rPr lang="en-ZA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(2.750)</a:t>
                      </a:r>
                      <a:r>
                        <a:rPr lang="en-ZA" sz="16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[11]</a:t>
                      </a:r>
                      <a:endParaRPr lang="en-ZA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3.493 </a:t>
                      </a:r>
                      <a:r>
                        <a:rPr lang="en-ZA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(3.500)</a:t>
                      </a:r>
                      <a:r>
                        <a:rPr lang="en-ZA" sz="16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ZA" sz="1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[11]</a:t>
                      </a:r>
                      <a:endParaRPr lang="en-ZA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865317"/>
                  </a:ext>
                </a:extLst>
              </a:tr>
              <a:tr h="39539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43.75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Sn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6.25</a:t>
                      </a:r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584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37.5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  <a:endParaRPr lang="en-Z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798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31.75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18.75</a:t>
                      </a:r>
                      <a:endParaRPr lang="en-ZA" sz="16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420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</a:t>
                      </a:r>
                      <a:r>
                        <a:rPr lang="en-US" sz="16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ZA" sz="16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59561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620688"/>
            <a:ext cx="785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Table 2: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Equilibrium lattice parameters (Å), Heats of formation (eV/atom), and magnetic moments (Bohr magnetons) of L1</a:t>
            </a:r>
            <a:r>
              <a:rPr lang="en-ZA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Mn</a:t>
            </a:r>
            <a:r>
              <a:rPr lang="en-US" baseline="-25000" dirty="0"/>
              <a:t>50</a:t>
            </a:r>
            <a:r>
              <a:rPr lang="en-US" dirty="0"/>
              <a:t>Al</a:t>
            </a:r>
            <a:r>
              <a:rPr lang="en-US" baseline="-25000" dirty="0"/>
              <a:t>50-x</a:t>
            </a:r>
            <a:r>
              <a:rPr lang="en-US" dirty="0"/>
              <a:t>Sn</a:t>
            </a:r>
            <a:r>
              <a:rPr lang="en-US" baseline="-25000" dirty="0"/>
              <a:t>x</a:t>
            </a:r>
            <a:r>
              <a:rPr lang="en-US" dirty="0"/>
              <a:t> </a:t>
            </a:r>
            <a:r>
              <a:rPr lang="en-US" baseline="-25000" dirty="0"/>
              <a:t> </a:t>
            </a:r>
            <a:r>
              <a:rPr lang="en-US" dirty="0"/>
              <a:t>alloys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79512" y="4581128"/>
                <a:ext cx="8784976" cy="949555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The heats of formation is calculated using the formula that follows</a:t>
                </a:r>
                <a:r>
                  <a:rPr lang="en-US" kern="0" dirty="0">
                    <a:latin typeface="Cambria Math" panose="02040503050406030204" pitchFamily="18" charset="0"/>
                  </a:rPr>
                  <a:t>:</a:t>
                </a:r>
              </a:p>
              <a:p>
                <a:pPr lvl="0" algn="ctr"/>
                <a14:m>
                  <m:oMath xmlns:m="http://schemas.openxmlformats.org/officeDocument/2006/math">
                    <m:sSub>
                      <m:sSubPr>
                        <m:ctrlPr>
                          <a:rPr lang="en-GB" b="1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en-GB" b="1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en-GB" b="1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en-GB" b="1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  <m:r>
                      <a:rPr lang="en-GB" b="1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GB" b="1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GB" b="1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</m:sub>
                    </m:sSub>
                    <m:r>
                      <a:rPr lang="en-GB" b="1" i="1" ker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GB" b="1" i="1" ker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b="1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GB" b="1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1" ker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GB" b="1" i="1" ker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  <m:sSub>
                      <m:sSubPr>
                        <m:ctrlPr>
                          <a:rPr lang="en-GB" b="1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GB" b="1" i="1" ker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GB" b="1" kern="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ZA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/>
                <a:r>
                  <a:rPr lang="en-ZA" dirty="0">
                    <a:latin typeface="Arial" panose="020B0604020202020204" pitchFamily="34" charset="0"/>
                    <a:cs typeface="Arial" panose="020B0604020202020204" pitchFamily="34" charset="0"/>
                  </a:rPr>
                  <a:t>Condition of stability: ΔH</a:t>
                </a:r>
                <a:r>
                  <a:rPr lang="en-ZA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ZA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0 = stable, ΔH</a:t>
                </a:r>
                <a:r>
                  <a:rPr lang="en-ZA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ZA" dirty="0">
                    <a:latin typeface="Arial" panose="020B0604020202020204" pitchFamily="34" charset="0"/>
                    <a:cs typeface="Arial" panose="020B0604020202020204" pitchFamily="34" charset="0"/>
                  </a:rPr>
                  <a:t> &gt; 0 = unstable.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581128"/>
                <a:ext cx="8784976" cy="949555"/>
              </a:xfrm>
              <a:prstGeom prst="rect">
                <a:avLst/>
              </a:prstGeom>
              <a:blipFill>
                <a:blip r:embed="rId2"/>
                <a:stretch>
                  <a:fillRect l="-485" t="-16456" b="-39241"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4490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 properties of Mn</a:t>
            </a:r>
            <a:r>
              <a:rPr lang="en-US" baseline="-25000" dirty="0"/>
              <a:t>50</a:t>
            </a:r>
            <a:r>
              <a:rPr lang="en-US" dirty="0"/>
              <a:t>Al</a:t>
            </a:r>
            <a:r>
              <a:rPr lang="en-US" baseline="-25000" dirty="0"/>
              <a:t>50-x</a:t>
            </a:r>
            <a:r>
              <a:rPr lang="en-US" dirty="0"/>
              <a:t>Sn</a:t>
            </a:r>
            <a:r>
              <a:rPr lang="en-US" baseline="-25000" dirty="0"/>
              <a:t>x</a:t>
            </a:r>
            <a:r>
              <a:rPr lang="en-US" dirty="0"/>
              <a:t> </a:t>
            </a:r>
            <a:r>
              <a:rPr lang="en-US" baseline="-25000" dirty="0"/>
              <a:t> </a:t>
            </a:r>
            <a:r>
              <a:rPr lang="en-US" dirty="0"/>
              <a:t>alloys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2"/>
          <a:stretch/>
        </p:blipFill>
        <p:spPr>
          <a:xfrm>
            <a:off x="3124554" y="766327"/>
            <a:ext cx="3139523" cy="504667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794185"/>
              </p:ext>
            </p:extLst>
          </p:nvPr>
        </p:nvGraphicFramePr>
        <p:xfrm>
          <a:off x="6101537" y="626561"/>
          <a:ext cx="3042463" cy="4966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7.0 Graph" r:id="rId3" imgW="4377459" imgH="8975750" progId="SigmaPlotGraphicObject.5">
                  <p:embed/>
                </p:oleObj>
              </mc:Choice>
              <mc:Fallback>
                <p:oleObj name="SPW 7.0 Graph" r:id="rId3" imgW="4377459" imgH="8975750" progId="SigmaPlotGraphicObject.5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01537" y="626561"/>
                        <a:ext cx="3042463" cy="4966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11560" y="566598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Figure 1: </a:t>
            </a:r>
            <a:r>
              <a:rPr lang="en-US" dirty="0"/>
              <a:t>total and partial DOS of Mn</a:t>
            </a:r>
            <a:r>
              <a:rPr lang="en-US" baseline="-25000" dirty="0"/>
              <a:t>50</a:t>
            </a:r>
            <a:r>
              <a:rPr lang="en-US" dirty="0"/>
              <a:t>Al</a:t>
            </a:r>
            <a:r>
              <a:rPr lang="en-US" baseline="-25000" dirty="0"/>
              <a:t>50-x</a:t>
            </a:r>
            <a:r>
              <a:rPr lang="en-US" dirty="0"/>
              <a:t>Sn</a:t>
            </a:r>
            <a:r>
              <a:rPr lang="en-US" baseline="-25000" dirty="0"/>
              <a:t>x</a:t>
            </a:r>
            <a:r>
              <a:rPr lang="en-US" dirty="0"/>
              <a:t> </a:t>
            </a:r>
            <a:r>
              <a:rPr lang="en-US" baseline="-25000" dirty="0"/>
              <a:t> </a:t>
            </a:r>
            <a:r>
              <a:rPr lang="en-US" dirty="0"/>
              <a:t>alloys </a:t>
            </a:r>
            <a:r>
              <a:rPr lang="en-ZA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(0≤x≤12.5).</a:t>
            </a:r>
            <a:endParaRPr lang="en-ZA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29894B0-820D-A371-9C13-8A52E4DECC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620149"/>
              </p:ext>
            </p:extLst>
          </p:nvPr>
        </p:nvGraphicFramePr>
        <p:xfrm>
          <a:off x="107504" y="744420"/>
          <a:ext cx="2992101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PW 7.0 Graph" r:id="rId5" imgW="6095248" imgH="9065441" progId="SigmaPlotGraphicObject.5">
                  <p:embed/>
                </p:oleObj>
              </mc:Choice>
              <mc:Fallback>
                <p:oleObj name="SPW 7.0 Graph" r:id="rId5" imgW="6095248" imgH="9065441" progId="SigmaPlotGraphicObject.5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29894B0-820D-A371-9C13-8A52E4DECC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504" y="744420"/>
                        <a:ext cx="2992101" cy="4824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" y="6132340"/>
            <a:ext cx="8143191" cy="64633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These magnetic alloys exhibit a significant difference between spin-up and spin-down, which leads to net magnetism. 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9145711"/>
      </p:ext>
    </p:extLst>
  </p:cSld>
  <p:clrMapOvr>
    <a:masterClrMapping/>
  </p:clrMapOvr>
</p:sld>
</file>

<file path=ppt/theme/theme1.xml><?xml version="1.0" encoding="utf-8"?>
<a:theme xmlns:a="http://schemas.openxmlformats.org/drawingml/2006/main" name="MMC - Presentation Theme_2014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MC - Presentation Theme_2014.potx" id="{21522A08-98DC-4C96-8F8A-BAFACF9696D9}" vid="{35C97641-F153-41E2-ADA0-E2A6F6F0AE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MMC - Presentation Theme_2014</Template>
  <TotalTime>189269</TotalTime>
  <Words>1799</Words>
  <Application>Microsoft Office PowerPoint</Application>
  <PresentationFormat>On-screen Show (4:3)</PresentationFormat>
  <Paragraphs>233</Paragraphs>
  <Slides>17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 Math</vt:lpstr>
      <vt:lpstr>Wingdings</vt:lpstr>
      <vt:lpstr>MMC - Presentation Theme_2014</vt:lpstr>
      <vt:lpstr>SPW 7.0 Graph</vt:lpstr>
      <vt:lpstr>PowerPoint Presentation</vt:lpstr>
      <vt:lpstr>Outline </vt:lpstr>
      <vt:lpstr>Introduction</vt:lpstr>
      <vt:lpstr>Applications </vt:lpstr>
      <vt:lpstr>Phase Diagram of Mn-Al</vt:lpstr>
      <vt:lpstr>Methodology</vt:lpstr>
      <vt:lpstr>Properties of L10-MnAl</vt:lpstr>
      <vt:lpstr>Structural, thermodynamic and magnetic properties</vt:lpstr>
      <vt:lpstr>Electronic properties of Mn50Al50-xSnx  alloys</vt:lpstr>
      <vt:lpstr>Electronic properties cont.</vt:lpstr>
      <vt:lpstr>PowerPoint Presentation</vt:lpstr>
      <vt:lpstr>Ductility of Mn50Al50-xSnx </vt:lpstr>
      <vt:lpstr>PowerPoint Presentation</vt:lpstr>
      <vt:lpstr>PowerPoint Presentation</vt:lpstr>
      <vt:lpstr>Conclusion </vt:lpstr>
      <vt:lpstr>Acknowledgements</vt:lpstr>
      <vt:lpstr>Thank You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mordecai</dc:creator>
  <cp:lastModifiedBy>THABANG MOKWENA</cp:lastModifiedBy>
  <cp:revision>686</cp:revision>
  <cp:lastPrinted>2016-08-01T13:52:05Z</cp:lastPrinted>
  <dcterms:created xsi:type="dcterms:W3CDTF">2015-06-01T09:38:07Z</dcterms:created>
  <dcterms:modified xsi:type="dcterms:W3CDTF">2025-07-08T05:02:38Z</dcterms:modified>
</cp:coreProperties>
</file>