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70" r:id="rId6"/>
    <p:sldId id="269" r:id="rId7"/>
    <p:sldId id="268" r:id="rId8"/>
    <p:sldId id="267" r:id="rId9"/>
    <p:sldId id="265" r:id="rId10"/>
    <p:sldId id="266" r:id="rId11"/>
    <p:sldId id="264" r:id="rId12"/>
    <p:sldId id="263" r:id="rId13"/>
    <p:sldId id="262" r:id="rId14"/>
    <p:sldId id="261" r:id="rId15"/>
    <p:sldId id="274" r:id="rId16"/>
    <p:sldId id="282" r:id="rId17"/>
    <p:sldId id="273" r:id="rId18"/>
    <p:sldId id="283" r:id="rId19"/>
    <p:sldId id="271" r:id="rId20"/>
    <p:sldId id="260" r:id="rId21"/>
    <p:sldId id="280" r:id="rId22"/>
    <p:sldId id="279" r:id="rId23"/>
    <p:sldId id="278" r:id="rId24"/>
    <p:sldId id="281" r:id="rId25"/>
    <p:sldId id="288" r:id="rId26"/>
    <p:sldId id="289" r:id="rId27"/>
    <p:sldId id="277" r:id="rId28"/>
    <p:sldId id="275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9B149-5390-4863-BA97-BE38FBBC7E4F}" v="533" dt="2025-07-06T13:21:25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98" autoAdjust="0"/>
  </p:normalViewPr>
  <p:slideViewPr>
    <p:cSldViewPr snapToGrid="0">
      <p:cViewPr varScale="1">
        <p:scale>
          <a:sx n="84" d="100"/>
          <a:sy n="84" d="100"/>
        </p:scale>
        <p:origin x="1548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ei mulibana" userId="f05c120ab28c3246" providerId="LiveId" clId="{01E9B149-5390-4863-BA97-BE38FBBC7E4F}"/>
    <pc:docChg chg="undo custSel addSld delSld modSld">
      <pc:chgData name="murei mulibana" userId="f05c120ab28c3246" providerId="LiveId" clId="{01E9B149-5390-4863-BA97-BE38FBBC7E4F}" dt="2025-07-06T13:22:52.433" v="2907" actId="20577"/>
      <pc:docMkLst>
        <pc:docMk/>
      </pc:docMkLst>
      <pc:sldChg chg="addSp delSp modSp mod">
        <pc:chgData name="murei mulibana" userId="f05c120ab28c3246" providerId="LiveId" clId="{01E9B149-5390-4863-BA97-BE38FBBC7E4F}" dt="2025-07-03T12:58:04.755" v="2594" actId="20577"/>
        <pc:sldMkLst>
          <pc:docMk/>
          <pc:sldMk cId="4272553477" sldId="256"/>
        </pc:sldMkLst>
        <pc:spChg chg="mod">
          <ac:chgData name="murei mulibana" userId="f05c120ab28c3246" providerId="LiveId" clId="{01E9B149-5390-4863-BA97-BE38FBBC7E4F}" dt="2025-07-03T12:58:04.755" v="2594" actId="20577"/>
          <ac:spMkLst>
            <pc:docMk/>
            <pc:sldMk cId="4272553477" sldId="256"/>
            <ac:spMk id="2" creationId="{BD10534E-55D3-CF65-0D57-C053F67A91BB}"/>
          </ac:spMkLst>
        </pc:spChg>
        <pc:spChg chg="mod">
          <ac:chgData name="murei mulibana" userId="f05c120ab28c3246" providerId="LiveId" clId="{01E9B149-5390-4863-BA97-BE38FBBC7E4F}" dt="2025-07-03T10:37:44.128" v="1916" actId="27636"/>
          <ac:spMkLst>
            <pc:docMk/>
            <pc:sldMk cId="4272553477" sldId="256"/>
            <ac:spMk id="3" creationId="{B033E793-F83A-91B5-009E-6C711253ED21}"/>
          </ac:spMkLst>
        </pc:spChg>
        <pc:spChg chg="mod">
          <ac:chgData name="murei mulibana" userId="f05c120ab28c3246" providerId="LiveId" clId="{01E9B149-5390-4863-BA97-BE38FBBC7E4F}" dt="2025-07-03T07:43:43.002" v="70" actId="403"/>
          <ac:spMkLst>
            <pc:docMk/>
            <pc:sldMk cId="4272553477" sldId="256"/>
            <ac:spMk id="5" creationId="{7B2D1100-2B04-DE3E-0469-4B1301B0B96F}"/>
          </ac:spMkLst>
        </pc:spChg>
        <pc:spChg chg="mod">
          <ac:chgData name="murei mulibana" userId="f05c120ab28c3246" providerId="LiveId" clId="{01E9B149-5390-4863-BA97-BE38FBBC7E4F}" dt="2025-07-03T09:18:46.445" v="861" actId="2711"/>
          <ac:spMkLst>
            <pc:docMk/>
            <pc:sldMk cId="4272553477" sldId="256"/>
            <ac:spMk id="12" creationId="{128DEA59-1838-224D-1459-2C31FD408575}"/>
          </ac:spMkLst>
        </pc:spChg>
        <pc:picChg chg="add mod">
          <ac:chgData name="murei mulibana" userId="f05c120ab28c3246" providerId="LiveId" clId="{01E9B149-5390-4863-BA97-BE38FBBC7E4F}" dt="2025-07-03T11:25:40.584" v="2488" actId="1076"/>
          <ac:picMkLst>
            <pc:docMk/>
            <pc:sldMk cId="4272553477" sldId="256"/>
            <ac:picMk id="4" creationId="{869382D5-CD13-3CDE-1062-7FFF7BDDED68}"/>
          </ac:picMkLst>
        </pc:picChg>
        <pc:picChg chg="mod modCrop">
          <ac:chgData name="murei mulibana" userId="f05c120ab28c3246" providerId="LiveId" clId="{01E9B149-5390-4863-BA97-BE38FBBC7E4F}" dt="2025-07-03T11:06:42.114" v="2441" actId="14100"/>
          <ac:picMkLst>
            <pc:docMk/>
            <pc:sldMk cId="4272553477" sldId="256"/>
            <ac:picMk id="9" creationId="{A5455BBE-75E6-CE13-80C0-A0C6AB9603C8}"/>
          </ac:picMkLst>
        </pc:picChg>
      </pc:sldChg>
      <pc:sldChg chg="modSp mod">
        <pc:chgData name="murei mulibana" userId="f05c120ab28c3246" providerId="LiveId" clId="{01E9B149-5390-4863-BA97-BE38FBBC7E4F}" dt="2025-07-03T08:36:40.632" v="518" actId="207"/>
        <pc:sldMkLst>
          <pc:docMk/>
          <pc:sldMk cId="118372564" sldId="257"/>
        </pc:sldMkLst>
        <pc:spChg chg="mod">
          <ac:chgData name="murei mulibana" userId="f05c120ab28c3246" providerId="LiveId" clId="{01E9B149-5390-4863-BA97-BE38FBBC7E4F}" dt="2025-07-03T08:15:53.898" v="472" actId="115"/>
          <ac:spMkLst>
            <pc:docMk/>
            <pc:sldMk cId="118372564" sldId="257"/>
            <ac:spMk id="2" creationId="{5FF90485-8DBF-630D-F935-CC7A948812C5}"/>
          </ac:spMkLst>
        </pc:spChg>
        <pc:spChg chg="mod">
          <ac:chgData name="murei mulibana" userId="f05c120ab28c3246" providerId="LiveId" clId="{01E9B149-5390-4863-BA97-BE38FBBC7E4F}" dt="2025-07-03T08:36:22.840" v="516" actId="20577"/>
          <ac:spMkLst>
            <pc:docMk/>
            <pc:sldMk cId="118372564" sldId="257"/>
            <ac:spMk id="3" creationId="{D6A0B9C2-8CEE-75DF-1B1A-7D06DFA3502A}"/>
          </ac:spMkLst>
        </pc:spChg>
        <pc:spChg chg="mod">
          <ac:chgData name="murei mulibana" userId="f05c120ab28c3246" providerId="LiveId" clId="{01E9B149-5390-4863-BA97-BE38FBBC7E4F}" dt="2025-07-03T08:36:40.632" v="518" actId="207"/>
          <ac:spMkLst>
            <pc:docMk/>
            <pc:sldMk cId="118372564" sldId="257"/>
            <ac:spMk id="4" creationId="{3A5D8E1E-70B9-E8EE-0104-8F05BF49823C}"/>
          </ac:spMkLst>
        </pc:spChg>
      </pc:sldChg>
      <pc:sldChg chg="addSp delSp modSp mod">
        <pc:chgData name="murei mulibana" userId="f05c120ab28c3246" providerId="LiveId" clId="{01E9B149-5390-4863-BA97-BE38FBBC7E4F}" dt="2025-07-03T13:16:08.159" v="2606" actId="114"/>
        <pc:sldMkLst>
          <pc:docMk/>
          <pc:sldMk cId="1043547870" sldId="258"/>
        </pc:sldMkLst>
        <pc:spChg chg="mod">
          <ac:chgData name="murei mulibana" userId="f05c120ab28c3246" providerId="LiveId" clId="{01E9B149-5390-4863-BA97-BE38FBBC7E4F}" dt="2025-07-03T08:17:16.775" v="497" actId="1076"/>
          <ac:spMkLst>
            <pc:docMk/>
            <pc:sldMk cId="1043547870" sldId="258"/>
            <ac:spMk id="2" creationId="{AF53EECB-5D05-B35C-C380-365EBE34792F}"/>
          </ac:spMkLst>
        </pc:spChg>
        <pc:spChg chg="mod">
          <ac:chgData name="murei mulibana" userId="f05c120ab28c3246" providerId="LiveId" clId="{01E9B149-5390-4863-BA97-BE38FBBC7E4F}" dt="2025-07-03T13:15:58.357" v="2603" actId="114"/>
          <ac:spMkLst>
            <pc:docMk/>
            <pc:sldMk cId="1043547870" sldId="258"/>
            <ac:spMk id="3" creationId="{82F5787A-7FE6-4F22-16A7-F3D7605BCB36}"/>
          </ac:spMkLst>
        </pc:spChg>
        <pc:spChg chg="mod">
          <ac:chgData name="murei mulibana" userId="f05c120ab28c3246" providerId="LiveId" clId="{01E9B149-5390-4863-BA97-BE38FBBC7E4F}" dt="2025-07-03T09:18:41.028" v="860" actId="2711"/>
          <ac:spMkLst>
            <pc:docMk/>
            <pc:sldMk cId="1043547870" sldId="258"/>
            <ac:spMk id="4" creationId="{95DB768A-953C-4561-7E6D-FF7C341E54F6}"/>
          </ac:spMkLst>
        </pc:spChg>
        <pc:spChg chg="mod">
          <ac:chgData name="murei mulibana" userId="f05c120ab28c3246" providerId="LiveId" clId="{01E9B149-5390-4863-BA97-BE38FBBC7E4F}" dt="2025-07-03T13:16:08.159" v="2606" actId="114"/>
          <ac:spMkLst>
            <pc:docMk/>
            <pc:sldMk cId="1043547870" sldId="258"/>
            <ac:spMk id="8" creationId="{3EE3F619-A4DE-9143-E584-F82D603BDFBB}"/>
          </ac:spMkLst>
        </pc:spChg>
        <pc:spChg chg="mod">
          <ac:chgData name="murei mulibana" userId="f05c120ab28c3246" providerId="LiveId" clId="{01E9B149-5390-4863-BA97-BE38FBBC7E4F}" dt="2025-07-03T08:43:55.692" v="640" actId="20577"/>
          <ac:spMkLst>
            <pc:docMk/>
            <pc:sldMk cId="1043547870" sldId="258"/>
            <ac:spMk id="9" creationId="{39064499-791A-7487-233C-A6BBC243539B}"/>
          </ac:spMkLst>
        </pc:spChg>
        <pc:spChg chg="add mod">
          <ac:chgData name="murei mulibana" userId="f05c120ab28c3246" providerId="LiveId" clId="{01E9B149-5390-4863-BA97-BE38FBBC7E4F}" dt="2025-07-03T07:52:22.681" v="369" actId="1076"/>
          <ac:spMkLst>
            <pc:docMk/>
            <pc:sldMk cId="1043547870" sldId="258"/>
            <ac:spMk id="18" creationId="{4C1C62FF-5A41-261C-26B3-81A4420577EB}"/>
          </ac:spMkLst>
        </pc:spChg>
        <pc:spChg chg="add mod">
          <ac:chgData name="murei mulibana" userId="f05c120ab28c3246" providerId="LiveId" clId="{01E9B149-5390-4863-BA97-BE38FBBC7E4F}" dt="2025-07-03T07:52:22.681" v="369" actId="1076"/>
          <ac:spMkLst>
            <pc:docMk/>
            <pc:sldMk cId="1043547870" sldId="258"/>
            <ac:spMk id="19" creationId="{4929F318-C921-5CB9-874D-5687446620DF}"/>
          </ac:spMkLst>
        </pc:spChg>
        <pc:spChg chg="add mod">
          <ac:chgData name="murei mulibana" userId="f05c120ab28c3246" providerId="LiveId" clId="{01E9B149-5390-4863-BA97-BE38FBBC7E4F}" dt="2025-07-03T07:52:22.681" v="369" actId="1076"/>
          <ac:spMkLst>
            <pc:docMk/>
            <pc:sldMk cId="1043547870" sldId="258"/>
            <ac:spMk id="20" creationId="{53472387-D9F1-4866-6C6F-002480A98A02}"/>
          </ac:spMkLst>
        </pc:spChg>
        <pc:picChg chg="mod modCrop">
          <ac:chgData name="murei mulibana" userId="f05c120ab28c3246" providerId="LiveId" clId="{01E9B149-5390-4863-BA97-BE38FBBC7E4F}" dt="2025-07-03T07:52:05.110" v="365" actId="1076"/>
          <ac:picMkLst>
            <pc:docMk/>
            <pc:sldMk cId="1043547870" sldId="258"/>
            <ac:picMk id="5" creationId="{8384A467-A29C-B2E9-98A2-979FB4423A34}"/>
          </ac:picMkLst>
        </pc:picChg>
        <pc:picChg chg="add mod modCrop">
          <ac:chgData name="murei mulibana" userId="f05c120ab28c3246" providerId="LiveId" clId="{01E9B149-5390-4863-BA97-BE38FBBC7E4F}" dt="2025-07-03T07:52:10.752" v="366" actId="1076"/>
          <ac:picMkLst>
            <pc:docMk/>
            <pc:sldMk cId="1043547870" sldId="258"/>
            <ac:picMk id="14" creationId="{E5A27341-1697-F2C5-D635-2BB881EC95D0}"/>
          </ac:picMkLst>
        </pc:picChg>
        <pc:picChg chg="add mod">
          <ac:chgData name="murei mulibana" userId="f05c120ab28c3246" providerId="LiveId" clId="{01E9B149-5390-4863-BA97-BE38FBBC7E4F}" dt="2025-07-03T07:52:22.681" v="369" actId="1076"/>
          <ac:picMkLst>
            <pc:docMk/>
            <pc:sldMk cId="1043547870" sldId="258"/>
            <ac:picMk id="15" creationId="{12AC1845-94B1-C011-D29B-411CC3ABCDEE}"/>
          </ac:picMkLst>
        </pc:picChg>
        <pc:picChg chg="add mod">
          <ac:chgData name="murei mulibana" userId="f05c120ab28c3246" providerId="LiveId" clId="{01E9B149-5390-4863-BA97-BE38FBBC7E4F}" dt="2025-07-03T07:52:22.681" v="369" actId="1076"/>
          <ac:picMkLst>
            <pc:docMk/>
            <pc:sldMk cId="1043547870" sldId="258"/>
            <ac:picMk id="16" creationId="{67717EC2-8EF5-C0FD-3D99-A42525D26D2F}"/>
          </ac:picMkLst>
        </pc:picChg>
        <pc:picChg chg="add mod">
          <ac:chgData name="murei mulibana" userId="f05c120ab28c3246" providerId="LiveId" clId="{01E9B149-5390-4863-BA97-BE38FBBC7E4F}" dt="2025-07-03T07:52:22.681" v="369" actId="1076"/>
          <ac:picMkLst>
            <pc:docMk/>
            <pc:sldMk cId="1043547870" sldId="258"/>
            <ac:picMk id="17" creationId="{C67893B1-5C2B-67E6-97EA-8DA92F8BAD91}"/>
          </ac:picMkLst>
        </pc:picChg>
      </pc:sldChg>
      <pc:sldChg chg="addSp modSp mod">
        <pc:chgData name="murei mulibana" userId="f05c120ab28c3246" providerId="LiveId" clId="{01E9B149-5390-4863-BA97-BE38FBBC7E4F}" dt="2025-07-03T13:29:32.062" v="2682" actId="20577"/>
        <pc:sldMkLst>
          <pc:docMk/>
          <pc:sldMk cId="25394680" sldId="260"/>
        </pc:sldMkLst>
        <pc:spChg chg="mod">
          <ac:chgData name="murei mulibana" userId="f05c120ab28c3246" providerId="LiveId" clId="{01E9B149-5390-4863-BA97-BE38FBBC7E4F}" dt="2025-07-03T10:37:08.918" v="1908" actId="1076"/>
          <ac:spMkLst>
            <pc:docMk/>
            <pc:sldMk cId="25394680" sldId="260"/>
            <ac:spMk id="5" creationId="{4AA7DC21-D53A-F9AA-35C3-B068385DD379}"/>
          </ac:spMkLst>
        </pc:spChg>
        <pc:spChg chg="add mod">
          <ac:chgData name="murei mulibana" userId="f05c120ab28c3246" providerId="LiveId" clId="{01E9B149-5390-4863-BA97-BE38FBBC7E4F}" dt="2025-07-03T12:03:53.503" v="2514"/>
          <ac:spMkLst>
            <pc:docMk/>
            <pc:sldMk cId="25394680" sldId="260"/>
            <ac:spMk id="6" creationId="{56D9F501-2EC0-0DE6-EFDE-E16F3EF4D99D}"/>
          </ac:spMkLst>
        </pc:spChg>
        <pc:spChg chg="mod">
          <ac:chgData name="murei mulibana" userId="f05c120ab28c3246" providerId="LiveId" clId="{01E9B149-5390-4863-BA97-BE38FBBC7E4F}" dt="2025-07-03T10:28:42.744" v="1763" actId="20577"/>
          <ac:spMkLst>
            <pc:docMk/>
            <pc:sldMk cId="25394680" sldId="260"/>
            <ac:spMk id="10" creationId="{8925558B-32CD-1034-9FDC-E826CD42FE77}"/>
          </ac:spMkLst>
        </pc:spChg>
        <pc:spChg chg="mod">
          <ac:chgData name="murei mulibana" userId="f05c120ab28c3246" providerId="LiveId" clId="{01E9B149-5390-4863-BA97-BE38FBBC7E4F}" dt="2025-07-03T13:29:32.062" v="2682" actId="20577"/>
          <ac:spMkLst>
            <pc:docMk/>
            <pc:sldMk cId="25394680" sldId="260"/>
            <ac:spMk id="12" creationId="{D5A3FBB7-A5DB-1DC4-15FE-6F1D2B9D1BA3}"/>
          </ac:spMkLst>
        </pc:spChg>
        <pc:picChg chg="mod">
          <ac:chgData name="murei mulibana" userId="f05c120ab28c3246" providerId="LiveId" clId="{01E9B149-5390-4863-BA97-BE38FBBC7E4F}" dt="2025-07-03T10:28:37.176" v="1759" actId="14826"/>
          <ac:picMkLst>
            <pc:docMk/>
            <pc:sldMk cId="25394680" sldId="260"/>
            <ac:picMk id="9" creationId="{A8EB338C-2406-FBA0-9291-4066225E04DC}"/>
          </ac:picMkLst>
        </pc:picChg>
      </pc:sldChg>
      <pc:sldChg chg="addSp delSp modSp mod">
        <pc:chgData name="murei mulibana" userId="f05c120ab28c3246" providerId="LiveId" clId="{01E9B149-5390-4863-BA97-BE38FBBC7E4F}" dt="2025-07-03T13:25:55.500" v="2636" actId="20577"/>
        <pc:sldMkLst>
          <pc:docMk/>
          <pc:sldMk cId="1671268432" sldId="261"/>
        </pc:sldMkLst>
        <pc:spChg chg="mod">
          <ac:chgData name="murei mulibana" userId="f05c120ab28c3246" providerId="LiveId" clId="{01E9B149-5390-4863-BA97-BE38FBBC7E4F}" dt="2025-07-03T13:25:55.500" v="2636" actId="20577"/>
          <ac:spMkLst>
            <pc:docMk/>
            <pc:sldMk cId="1671268432" sldId="261"/>
            <ac:spMk id="2" creationId="{6552C800-87DB-4878-F70B-59E69B8EC08E}"/>
          </ac:spMkLst>
        </pc:spChg>
        <pc:spChg chg="mod">
          <ac:chgData name="murei mulibana" userId="f05c120ab28c3246" providerId="LiveId" clId="{01E9B149-5390-4863-BA97-BE38FBBC7E4F}" dt="2025-07-03T09:31:38.004" v="1028" actId="207"/>
          <ac:spMkLst>
            <pc:docMk/>
            <pc:sldMk cId="1671268432" sldId="261"/>
            <ac:spMk id="4" creationId="{6F950BD0-B8C2-821C-4122-56264B490729}"/>
          </ac:spMkLst>
        </pc:spChg>
        <pc:spChg chg="add mod">
          <ac:chgData name="murei mulibana" userId="f05c120ab28c3246" providerId="LiveId" clId="{01E9B149-5390-4863-BA97-BE38FBBC7E4F}" dt="2025-07-03T10:40:51.023" v="1956"/>
          <ac:spMkLst>
            <pc:docMk/>
            <pc:sldMk cId="1671268432" sldId="261"/>
            <ac:spMk id="7" creationId="{385EF574-45F8-6C2A-EB48-4D5EBCDDEB5C}"/>
          </ac:spMkLst>
        </pc:spChg>
        <pc:spChg chg="mod">
          <ac:chgData name="murei mulibana" userId="f05c120ab28c3246" providerId="LiveId" clId="{01E9B149-5390-4863-BA97-BE38FBBC7E4F}" dt="2025-07-03T09:32:10.236" v="1045" actId="114"/>
          <ac:spMkLst>
            <pc:docMk/>
            <pc:sldMk cId="1671268432" sldId="261"/>
            <ac:spMk id="19" creationId="{F749CBA9-59B6-6951-7A86-DF46C3329C2C}"/>
          </ac:spMkLst>
        </pc:spChg>
      </pc:sldChg>
      <pc:sldChg chg="addSp delSp modSp mod">
        <pc:chgData name="murei mulibana" userId="f05c120ab28c3246" providerId="LiveId" clId="{01E9B149-5390-4863-BA97-BE38FBBC7E4F}" dt="2025-07-03T13:25:39.658" v="2632" actId="20577"/>
        <pc:sldMkLst>
          <pc:docMk/>
          <pc:sldMk cId="2897717693" sldId="262"/>
        </pc:sldMkLst>
        <pc:spChg chg="mod">
          <ac:chgData name="murei mulibana" userId="f05c120ab28c3246" providerId="LiveId" clId="{01E9B149-5390-4863-BA97-BE38FBBC7E4F}" dt="2025-07-03T09:31:30.256" v="1026" actId="207"/>
          <ac:spMkLst>
            <pc:docMk/>
            <pc:sldMk cId="2897717693" sldId="262"/>
            <ac:spMk id="4" creationId="{245D7599-8A4F-D4DA-7852-FD263CB40958}"/>
          </ac:spMkLst>
        </pc:spChg>
        <pc:spChg chg="mod">
          <ac:chgData name="murei mulibana" userId="f05c120ab28c3246" providerId="LiveId" clId="{01E9B149-5390-4863-BA97-BE38FBBC7E4F}" dt="2025-07-03T10:40:33.581" v="1952" actId="20577"/>
          <ac:spMkLst>
            <pc:docMk/>
            <pc:sldMk cId="2897717693" sldId="262"/>
            <ac:spMk id="5" creationId="{8E0ED64E-3CA4-AC43-E862-8350A3849517}"/>
          </ac:spMkLst>
        </pc:spChg>
        <pc:spChg chg="mod">
          <ac:chgData name="murei mulibana" userId="f05c120ab28c3246" providerId="LiveId" clId="{01E9B149-5390-4863-BA97-BE38FBBC7E4F}" dt="2025-07-03T13:25:39.658" v="2632" actId="20577"/>
          <ac:spMkLst>
            <pc:docMk/>
            <pc:sldMk cId="2897717693" sldId="262"/>
            <ac:spMk id="12" creationId="{D9F7134D-7048-CDDF-3A75-D63EB16CD971}"/>
          </ac:spMkLst>
        </pc:spChg>
        <pc:picChg chg="add mod">
          <ac:chgData name="murei mulibana" userId="f05c120ab28c3246" providerId="LiveId" clId="{01E9B149-5390-4863-BA97-BE38FBBC7E4F}" dt="2025-07-03T12:18:52.644" v="2590" actId="14826"/>
          <ac:picMkLst>
            <pc:docMk/>
            <pc:sldMk cId="2897717693" sldId="262"/>
            <ac:picMk id="14" creationId="{284EE1CB-89B6-BAC1-C0DF-6979274D9102}"/>
          </ac:picMkLst>
        </pc:picChg>
        <pc:picChg chg="add mod modCrop">
          <ac:chgData name="murei mulibana" userId="f05c120ab28c3246" providerId="LiveId" clId="{01E9B149-5390-4863-BA97-BE38FBBC7E4F}" dt="2025-07-03T12:18:22.286" v="2586" actId="1076"/>
          <ac:picMkLst>
            <pc:docMk/>
            <pc:sldMk cId="2897717693" sldId="262"/>
            <ac:picMk id="17" creationId="{E1EBBFAC-9781-C12D-322E-C7613A94ADCE}"/>
          </ac:picMkLst>
        </pc:picChg>
        <pc:picChg chg="add mod modCrop">
          <ac:chgData name="murei mulibana" userId="f05c120ab28c3246" providerId="LiveId" clId="{01E9B149-5390-4863-BA97-BE38FBBC7E4F}" dt="2025-07-03T12:18:32.047" v="2588" actId="1076"/>
          <ac:picMkLst>
            <pc:docMk/>
            <pc:sldMk cId="2897717693" sldId="262"/>
            <ac:picMk id="19" creationId="{9019BAF7-278B-DBFF-50BC-DA9F659B8753}"/>
          </ac:picMkLst>
        </pc:picChg>
      </pc:sldChg>
      <pc:sldChg chg="addSp delSp modSp mod">
        <pc:chgData name="murei mulibana" userId="f05c120ab28c3246" providerId="LiveId" clId="{01E9B149-5390-4863-BA97-BE38FBBC7E4F}" dt="2025-07-03T13:25:32.390" v="2628" actId="20577"/>
        <pc:sldMkLst>
          <pc:docMk/>
          <pc:sldMk cId="84485891" sldId="263"/>
        </pc:sldMkLst>
        <pc:spChg chg="mod">
          <ac:chgData name="murei mulibana" userId="f05c120ab28c3246" providerId="LiveId" clId="{01E9B149-5390-4863-BA97-BE38FBBC7E4F}" dt="2025-07-03T09:30:29.911" v="1021" actId="207"/>
          <ac:spMkLst>
            <pc:docMk/>
            <pc:sldMk cId="84485891" sldId="263"/>
            <ac:spMk id="4" creationId="{C19A5350-0718-FB25-7877-760174EBCE92}"/>
          </ac:spMkLst>
        </pc:spChg>
        <pc:spChg chg="add mod">
          <ac:chgData name="murei mulibana" userId="f05c120ab28c3246" providerId="LiveId" clId="{01E9B149-5390-4863-BA97-BE38FBBC7E4F}" dt="2025-07-03T10:40:45.266" v="1954"/>
          <ac:spMkLst>
            <pc:docMk/>
            <pc:sldMk cId="84485891" sldId="263"/>
            <ac:spMk id="6" creationId="{8D44798F-FB95-053E-8400-52F414426736}"/>
          </ac:spMkLst>
        </pc:spChg>
        <pc:spChg chg="mod">
          <ac:chgData name="murei mulibana" userId="f05c120ab28c3246" providerId="LiveId" clId="{01E9B149-5390-4863-BA97-BE38FBBC7E4F}" dt="2025-07-03T13:25:32.390" v="2628" actId="20577"/>
          <ac:spMkLst>
            <pc:docMk/>
            <pc:sldMk cId="84485891" sldId="263"/>
            <ac:spMk id="16" creationId="{90B5D1CC-9714-9B5A-CD4F-BCDC1EB93C23}"/>
          </ac:spMkLst>
        </pc:spChg>
        <pc:picChg chg="add mod">
          <ac:chgData name="murei mulibana" userId="f05c120ab28c3246" providerId="LiveId" clId="{01E9B149-5390-4863-BA97-BE38FBBC7E4F}" dt="2025-07-03T12:12:19.669" v="2531" actId="1076"/>
          <ac:picMkLst>
            <pc:docMk/>
            <pc:sldMk cId="84485891" sldId="263"/>
            <ac:picMk id="10" creationId="{94D00633-7642-ED78-0E56-DF6BD1AEA9A5}"/>
          </ac:picMkLst>
        </pc:picChg>
        <pc:picChg chg="add mod">
          <ac:chgData name="murei mulibana" userId="f05c120ab28c3246" providerId="LiveId" clId="{01E9B149-5390-4863-BA97-BE38FBBC7E4F}" dt="2025-07-03T12:12:17.342" v="2530" actId="1076"/>
          <ac:picMkLst>
            <pc:docMk/>
            <pc:sldMk cId="84485891" sldId="263"/>
            <ac:picMk id="12" creationId="{2736E26B-0EC3-3E33-6450-8D2582205FE1}"/>
          </ac:picMkLst>
        </pc:picChg>
      </pc:sldChg>
      <pc:sldChg chg="modSp mod">
        <pc:chgData name="murei mulibana" userId="f05c120ab28c3246" providerId="LiveId" clId="{01E9B149-5390-4863-BA97-BE38FBBC7E4F}" dt="2025-07-03T11:35:42.184" v="2501" actId="20577"/>
        <pc:sldMkLst>
          <pc:docMk/>
          <pc:sldMk cId="4023005944" sldId="264"/>
        </pc:sldMkLst>
        <pc:spChg chg="mod">
          <ac:chgData name="murei mulibana" userId="f05c120ab28c3246" providerId="LiveId" clId="{01E9B149-5390-4863-BA97-BE38FBBC7E4F}" dt="2025-07-03T11:35:42.184" v="2501" actId="20577"/>
          <ac:spMkLst>
            <pc:docMk/>
            <pc:sldMk cId="4023005944" sldId="264"/>
            <ac:spMk id="2" creationId="{FE819663-3139-E9CC-72FA-16E5CC9A5F14}"/>
          </ac:spMkLst>
        </pc:spChg>
        <pc:spChg chg="mod">
          <ac:chgData name="murei mulibana" userId="f05c120ab28c3246" providerId="LiveId" clId="{01E9B149-5390-4863-BA97-BE38FBBC7E4F}" dt="2025-07-03T10:41:49.630" v="1972" actId="20577"/>
          <ac:spMkLst>
            <pc:docMk/>
            <pc:sldMk cId="4023005944" sldId="264"/>
            <ac:spMk id="3" creationId="{DB460F56-48B9-BB06-2EDB-2F0B0D1ACF07}"/>
          </ac:spMkLst>
        </pc:spChg>
        <pc:spChg chg="mod">
          <ac:chgData name="murei mulibana" userId="f05c120ab28c3246" providerId="LiveId" clId="{01E9B149-5390-4863-BA97-BE38FBBC7E4F}" dt="2025-07-03T09:26:24.502" v="926" actId="207"/>
          <ac:spMkLst>
            <pc:docMk/>
            <pc:sldMk cId="4023005944" sldId="264"/>
            <ac:spMk id="4" creationId="{305DB3D2-D3D0-CCD8-B80A-8DB539285B1F}"/>
          </ac:spMkLst>
        </pc:spChg>
        <pc:spChg chg="mod">
          <ac:chgData name="murei mulibana" userId="f05c120ab28c3246" providerId="LiveId" clId="{01E9B149-5390-4863-BA97-BE38FBBC7E4F}" dt="2025-07-03T10:40:58.597" v="1957" actId="20577"/>
          <ac:spMkLst>
            <pc:docMk/>
            <pc:sldMk cId="4023005944" sldId="264"/>
            <ac:spMk id="5" creationId="{92C113C1-2AB3-1122-E26F-34FA6B79ED25}"/>
          </ac:spMkLst>
        </pc:spChg>
      </pc:sldChg>
      <pc:sldChg chg="addSp modSp mod modAnim">
        <pc:chgData name="murei mulibana" userId="f05c120ab28c3246" providerId="LiveId" clId="{01E9B149-5390-4863-BA97-BE38FBBC7E4F}" dt="2025-07-06T13:14:53.609" v="2883"/>
        <pc:sldMkLst>
          <pc:docMk/>
          <pc:sldMk cId="3135910446" sldId="265"/>
        </pc:sldMkLst>
        <pc:spChg chg="mod">
          <ac:chgData name="murei mulibana" userId="f05c120ab28c3246" providerId="LiveId" clId="{01E9B149-5390-4863-BA97-BE38FBBC7E4F}" dt="2025-07-03T12:58:22.436" v="2598" actId="20577"/>
          <ac:spMkLst>
            <pc:docMk/>
            <pc:sldMk cId="3135910446" sldId="265"/>
            <ac:spMk id="3" creationId="{B029AA9B-9BAC-FB67-ECD9-7BB9C7CF8191}"/>
          </ac:spMkLst>
        </pc:spChg>
        <pc:spChg chg="mod">
          <ac:chgData name="murei mulibana" userId="f05c120ab28c3246" providerId="LiveId" clId="{01E9B149-5390-4863-BA97-BE38FBBC7E4F}" dt="2025-07-03T09:23:38.111" v="906" actId="2711"/>
          <ac:spMkLst>
            <pc:docMk/>
            <pc:sldMk cId="3135910446" sldId="265"/>
            <ac:spMk id="4" creationId="{5BF00FA6-8F33-6F20-9FDF-16E14AAB2E65}"/>
          </ac:spMkLst>
        </pc:spChg>
        <pc:spChg chg="mod">
          <ac:chgData name="murei mulibana" userId="f05c120ab28c3246" providerId="LiveId" clId="{01E9B149-5390-4863-BA97-BE38FBBC7E4F}" dt="2025-07-03T09:25:27.789" v="916" actId="1076"/>
          <ac:spMkLst>
            <pc:docMk/>
            <pc:sldMk cId="3135910446" sldId="265"/>
            <ac:spMk id="5" creationId="{8EBDBFC4-F61B-FAB5-FD9D-46F32C9D0EB6}"/>
          </ac:spMkLst>
        </pc:spChg>
        <pc:spChg chg="add mod">
          <ac:chgData name="murei mulibana" userId="f05c120ab28c3246" providerId="LiveId" clId="{01E9B149-5390-4863-BA97-BE38FBBC7E4F}" dt="2025-07-06T13:08:13.051" v="2851" actId="14100"/>
          <ac:spMkLst>
            <pc:docMk/>
            <pc:sldMk cId="3135910446" sldId="265"/>
            <ac:spMk id="6" creationId="{4EF4D32A-56D7-3554-6218-F832715EDEC5}"/>
          </ac:spMkLst>
        </pc:spChg>
        <pc:spChg chg="add mod">
          <ac:chgData name="murei mulibana" userId="f05c120ab28c3246" providerId="LiveId" clId="{01E9B149-5390-4863-BA97-BE38FBBC7E4F}" dt="2025-07-06T13:08:00.345" v="2848" actId="1076"/>
          <ac:spMkLst>
            <pc:docMk/>
            <pc:sldMk cId="3135910446" sldId="265"/>
            <ac:spMk id="7" creationId="{111ACBEE-CEA3-2BF5-3296-831F655E3B04}"/>
          </ac:spMkLst>
        </pc:spChg>
        <pc:spChg chg="add mod">
          <ac:chgData name="murei mulibana" userId="f05c120ab28c3246" providerId="LiveId" clId="{01E9B149-5390-4863-BA97-BE38FBBC7E4F}" dt="2025-07-06T13:08:32.859" v="2855" actId="403"/>
          <ac:spMkLst>
            <pc:docMk/>
            <pc:sldMk cId="3135910446" sldId="265"/>
            <ac:spMk id="11" creationId="{E1CB7284-C452-7C27-A375-C5A0C82C75E2}"/>
          </ac:spMkLst>
        </pc:spChg>
        <pc:spChg chg="add mod">
          <ac:chgData name="murei mulibana" userId="f05c120ab28c3246" providerId="LiveId" clId="{01E9B149-5390-4863-BA97-BE38FBBC7E4F}" dt="2025-07-06T13:08:05.515" v="2849" actId="14100"/>
          <ac:spMkLst>
            <pc:docMk/>
            <pc:sldMk cId="3135910446" sldId="265"/>
            <ac:spMk id="12" creationId="{431D24C9-7027-BF03-009E-A8FF1A7ED53B}"/>
          </ac:spMkLst>
        </pc:spChg>
        <pc:cxnChg chg="add mod">
          <ac:chgData name="murei mulibana" userId="f05c120ab28c3246" providerId="LiveId" clId="{01E9B149-5390-4863-BA97-BE38FBBC7E4F}" dt="2025-07-06T13:08:17.851" v="2852" actId="14100"/>
          <ac:cxnSpMkLst>
            <pc:docMk/>
            <pc:sldMk cId="3135910446" sldId="265"/>
            <ac:cxnSpMk id="10" creationId="{CCE47D7E-528D-01A3-56EB-B28BDE12AEB6}"/>
          </ac:cxnSpMkLst>
        </pc:cxnChg>
      </pc:sldChg>
      <pc:sldChg chg="modSp mod">
        <pc:chgData name="murei mulibana" userId="f05c120ab28c3246" providerId="LiveId" clId="{01E9B149-5390-4863-BA97-BE38FBBC7E4F}" dt="2025-07-06T13:09:41.653" v="2866" actId="13926"/>
        <pc:sldMkLst>
          <pc:docMk/>
          <pc:sldMk cId="3646101302" sldId="266"/>
        </pc:sldMkLst>
        <pc:spChg chg="mod">
          <ac:chgData name="murei mulibana" userId="f05c120ab28c3246" providerId="LiveId" clId="{01E9B149-5390-4863-BA97-BE38FBBC7E4F}" dt="2025-07-03T09:25:52.257" v="920" actId="2711"/>
          <ac:spMkLst>
            <pc:docMk/>
            <pc:sldMk cId="3646101302" sldId="266"/>
            <ac:spMk id="4" creationId="{C88D2701-C851-B35C-F8B5-0B590D3D673E}"/>
          </ac:spMkLst>
        </pc:spChg>
        <pc:spChg chg="mod">
          <ac:chgData name="murei mulibana" userId="f05c120ab28c3246" providerId="LiveId" clId="{01E9B149-5390-4863-BA97-BE38FBBC7E4F}" dt="2025-07-03T10:41:08.129" v="1969" actId="20577"/>
          <ac:spMkLst>
            <pc:docMk/>
            <pc:sldMk cId="3646101302" sldId="266"/>
            <ac:spMk id="5" creationId="{60091FF2-7CA2-BBB2-3731-EE47809FD3AC}"/>
          </ac:spMkLst>
        </pc:spChg>
        <pc:spChg chg="mod">
          <ac:chgData name="murei mulibana" userId="f05c120ab28c3246" providerId="LiveId" clId="{01E9B149-5390-4863-BA97-BE38FBBC7E4F}" dt="2025-07-06T13:09:41.653" v="2866" actId="13926"/>
          <ac:spMkLst>
            <pc:docMk/>
            <pc:sldMk cId="3646101302" sldId="266"/>
            <ac:spMk id="9" creationId="{EF4EB3D4-D628-FA11-7FCD-FFC508A808BE}"/>
          </ac:spMkLst>
        </pc:spChg>
      </pc:sldChg>
      <pc:sldChg chg="addSp delSp modSp mod">
        <pc:chgData name="murei mulibana" userId="f05c120ab28c3246" providerId="LiveId" clId="{01E9B149-5390-4863-BA97-BE38FBBC7E4F}" dt="2025-07-06T13:03:21.274" v="2775" actId="1076"/>
        <pc:sldMkLst>
          <pc:docMk/>
          <pc:sldMk cId="447051359" sldId="267"/>
        </pc:sldMkLst>
        <pc:spChg chg="mod">
          <ac:chgData name="murei mulibana" userId="f05c120ab28c3246" providerId="LiveId" clId="{01E9B149-5390-4863-BA97-BE38FBBC7E4F}" dt="2025-07-03T09:23:17.220" v="904" actId="2711"/>
          <ac:spMkLst>
            <pc:docMk/>
            <pc:sldMk cId="447051359" sldId="267"/>
            <ac:spMk id="4" creationId="{6320CB69-1543-65C7-8229-C477592D6697}"/>
          </ac:spMkLst>
        </pc:spChg>
        <pc:spChg chg="mod">
          <ac:chgData name="murei mulibana" userId="f05c120ab28c3246" providerId="LiveId" clId="{01E9B149-5390-4863-BA97-BE38FBBC7E4F}" dt="2025-07-03T09:22:20.106" v="889" actId="14100"/>
          <ac:spMkLst>
            <pc:docMk/>
            <pc:sldMk cId="447051359" sldId="267"/>
            <ac:spMk id="5" creationId="{7B922900-F25F-F5A5-A297-577A28DA0BE6}"/>
          </ac:spMkLst>
        </pc:spChg>
        <pc:spChg chg="add del mod">
          <ac:chgData name="murei mulibana" userId="f05c120ab28c3246" providerId="LiveId" clId="{01E9B149-5390-4863-BA97-BE38FBBC7E4F}" dt="2025-07-06T12:50:43.500" v="2691" actId="931"/>
          <ac:spMkLst>
            <pc:docMk/>
            <pc:sldMk cId="447051359" sldId="267"/>
            <ac:spMk id="7" creationId="{11D309BB-DD0B-B50E-8EA7-B6A9F3BF6734}"/>
          </ac:spMkLst>
        </pc:spChg>
        <pc:spChg chg="mod">
          <ac:chgData name="murei mulibana" userId="f05c120ab28c3246" providerId="LiveId" clId="{01E9B149-5390-4863-BA97-BE38FBBC7E4F}" dt="2025-07-03T11:18:15.683" v="2487" actId="20577"/>
          <ac:spMkLst>
            <pc:docMk/>
            <pc:sldMk cId="447051359" sldId="267"/>
            <ac:spMk id="30" creationId="{F01138DB-1DB3-44E3-BAD8-EEFA40C5D2CE}"/>
          </ac:spMkLst>
        </pc:spChg>
        <pc:spChg chg="mod">
          <ac:chgData name="murei mulibana" userId="f05c120ab28c3246" providerId="LiveId" clId="{01E9B149-5390-4863-BA97-BE38FBBC7E4F}" dt="2025-07-03T10:41:58.175" v="1973" actId="20577"/>
          <ac:spMkLst>
            <pc:docMk/>
            <pc:sldMk cId="447051359" sldId="267"/>
            <ac:spMk id="32" creationId="{9B51737E-2914-AE41-E6B9-8485C4753EF8}"/>
          </ac:spMkLst>
        </pc:spChg>
        <pc:picChg chg="add mod modCrop">
          <ac:chgData name="murei mulibana" userId="f05c120ab28c3246" providerId="LiveId" clId="{01E9B149-5390-4863-BA97-BE38FBBC7E4F}" dt="2025-07-06T12:51:09.959" v="2702" actId="1076"/>
          <ac:picMkLst>
            <pc:docMk/>
            <pc:sldMk cId="447051359" sldId="267"/>
            <ac:picMk id="12" creationId="{72DA67C2-9204-1D2D-4F9A-AF3B5647D31B}"/>
          </ac:picMkLst>
        </pc:picChg>
        <pc:picChg chg="add del mod">
          <ac:chgData name="murei mulibana" userId="f05c120ab28c3246" providerId="LiveId" clId="{01E9B149-5390-4863-BA97-BE38FBBC7E4F}" dt="2025-07-06T12:59:21.838" v="2745" actId="478"/>
          <ac:picMkLst>
            <pc:docMk/>
            <pc:sldMk cId="447051359" sldId="267"/>
            <ac:picMk id="14" creationId="{5A3B4D70-4B6F-2C4B-1696-9C1CA9F48FFD}"/>
          </ac:picMkLst>
        </pc:picChg>
        <pc:picChg chg="add del mod modCrop">
          <ac:chgData name="murei mulibana" userId="f05c120ab28c3246" providerId="LiveId" clId="{01E9B149-5390-4863-BA97-BE38FBBC7E4F}" dt="2025-07-06T12:56:06.354" v="2729" actId="478"/>
          <ac:picMkLst>
            <pc:docMk/>
            <pc:sldMk cId="447051359" sldId="267"/>
            <ac:picMk id="17" creationId="{678C3F1E-E29D-6D54-34C4-E4FACADAD2AB}"/>
          </ac:picMkLst>
        </pc:picChg>
        <pc:picChg chg="add del mod">
          <ac:chgData name="murei mulibana" userId="f05c120ab28c3246" providerId="LiveId" clId="{01E9B149-5390-4863-BA97-BE38FBBC7E4F}" dt="2025-07-06T12:57:10.874" v="2743" actId="21"/>
          <ac:picMkLst>
            <pc:docMk/>
            <pc:sldMk cId="447051359" sldId="267"/>
            <ac:picMk id="19" creationId="{02636406-20BB-3F65-2279-F7FA48540357}"/>
          </ac:picMkLst>
        </pc:picChg>
        <pc:picChg chg="add del mod modCrop">
          <ac:chgData name="murei mulibana" userId="f05c120ab28c3246" providerId="LiveId" clId="{01E9B149-5390-4863-BA97-BE38FBBC7E4F}" dt="2025-07-06T12:59:23.266" v="2747" actId="478"/>
          <ac:picMkLst>
            <pc:docMk/>
            <pc:sldMk cId="447051359" sldId="267"/>
            <ac:picMk id="21" creationId="{717AD5DD-3970-E859-F42D-009232D57D56}"/>
          </ac:picMkLst>
        </pc:picChg>
        <pc:picChg chg="add del mod">
          <ac:chgData name="murei mulibana" userId="f05c120ab28c3246" providerId="LiveId" clId="{01E9B149-5390-4863-BA97-BE38FBBC7E4F}" dt="2025-07-06T12:59:22.727" v="2746" actId="478"/>
          <ac:picMkLst>
            <pc:docMk/>
            <pc:sldMk cId="447051359" sldId="267"/>
            <ac:picMk id="22" creationId="{02636406-20BB-3F65-2279-F7FA48540357}"/>
          </ac:picMkLst>
        </pc:picChg>
        <pc:picChg chg="add del mod modCrop">
          <ac:chgData name="murei mulibana" userId="f05c120ab28c3246" providerId="LiveId" clId="{01E9B149-5390-4863-BA97-BE38FBBC7E4F}" dt="2025-07-06T12:59:55.976" v="2757" actId="478"/>
          <ac:picMkLst>
            <pc:docMk/>
            <pc:sldMk cId="447051359" sldId="267"/>
            <ac:picMk id="24" creationId="{3320815C-9381-3959-33AC-01B79751E731}"/>
          </ac:picMkLst>
        </pc:picChg>
        <pc:picChg chg="add del mod modCrop">
          <ac:chgData name="murei mulibana" userId="f05c120ab28c3246" providerId="LiveId" clId="{01E9B149-5390-4863-BA97-BE38FBBC7E4F}" dt="2025-07-06T13:00:19.778" v="2762" actId="478"/>
          <ac:picMkLst>
            <pc:docMk/>
            <pc:sldMk cId="447051359" sldId="267"/>
            <ac:picMk id="26" creationId="{8DE94484-B245-0ACE-DE7E-C243C3F2CD45}"/>
          </ac:picMkLst>
        </pc:picChg>
        <pc:picChg chg="del">
          <ac:chgData name="murei mulibana" userId="f05c120ab28c3246" providerId="LiveId" clId="{01E9B149-5390-4863-BA97-BE38FBBC7E4F}" dt="2025-07-06T12:50:32.282" v="2690" actId="478"/>
          <ac:picMkLst>
            <pc:docMk/>
            <pc:sldMk cId="447051359" sldId="267"/>
            <ac:picMk id="27" creationId="{B5066051-0D00-15BD-EA4D-21C6C2D01279}"/>
          </ac:picMkLst>
        </pc:picChg>
        <pc:picChg chg="del">
          <ac:chgData name="murei mulibana" userId="f05c120ab28c3246" providerId="LiveId" clId="{01E9B149-5390-4863-BA97-BE38FBBC7E4F}" dt="2025-07-06T12:52:49.204" v="2710" actId="478"/>
          <ac:picMkLst>
            <pc:docMk/>
            <pc:sldMk cId="447051359" sldId="267"/>
            <ac:picMk id="29" creationId="{6D077DBC-84B6-0A5C-1950-7528FCFC75A7}"/>
          </ac:picMkLst>
        </pc:picChg>
        <pc:picChg chg="add mod modCrop">
          <ac:chgData name="murei mulibana" userId="f05c120ab28c3246" providerId="LiveId" clId="{01E9B149-5390-4863-BA97-BE38FBBC7E4F}" dt="2025-07-06T13:03:21.274" v="2775" actId="1076"/>
          <ac:picMkLst>
            <pc:docMk/>
            <pc:sldMk cId="447051359" sldId="267"/>
            <ac:picMk id="33" creationId="{C5F73FE4-7197-1FE8-B7CE-E0C0C96E47AE}"/>
          </ac:picMkLst>
        </pc:picChg>
      </pc:sldChg>
      <pc:sldChg chg="modSp mod">
        <pc:chgData name="murei mulibana" userId="f05c120ab28c3246" providerId="LiveId" clId="{01E9B149-5390-4863-BA97-BE38FBBC7E4F}" dt="2025-07-03T11:17:26.057" v="2485" actId="20577"/>
        <pc:sldMkLst>
          <pc:docMk/>
          <pc:sldMk cId="533223738" sldId="268"/>
        </pc:sldMkLst>
        <pc:spChg chg="mod">
          <ac:chgData name="murei mulibana" userId="f05c120ab28c3246" providerId="LiveId" clId="{01E9B149-5390-4863-BA97-BE38FBBC7E4F}" dt="2025-07-03T09:21:35.672" v="878" actId="2711"/>
          <ac:spMkLst>
            <pc:docMk/>
            <pc:sldMk cId="533223738" sldId="268"/>
            <ac:spMk id="4" creationId="{5AE13623-737E-7C61-6C68-B819DB730064}"/>
          </ac:spMkLst>
        </pc:spChg>
        <pc:spChg chg="mod">
          <ac:chgData name="murei mulibana" userId="f05c120ab28c3246" providerId="LiveId" clId="{01E9B149-5390-4863-BA97-BE38FBBC7E4F}" dt="2025-07-03T09:19:49.428" v="871" actId="1076"/>
          <ac:spMkLst>
            <pc:docMk/>
            <pc:sldMk cId="533223738" sldId="268"/>
            <ac:spMk id="5" creationId="{49052B2C-EDCD-987C-7FA4-79F017C9B6E2}"/>
          </ac:spMkLst>
        </pc:spChg>
        <pc:spChg chg="mod">
          <ac:chgData name="murei mulibana" userId="f05c120ab28c3246" providerId="LiveId" clId="{01E9B149-5390-4863-BA97-BE38FBBC7E4F}" dt="2025-07-03T09:20:29.017" v="876" actId="114"/>
          <ac:spMkLst>
            <pc:docMk/>
            <pc:sldMk cId="533223738" sldId="268"/>
            <ac:spMk id="9" creationId="{AC4B7519-5612-10E2-9310-8908172B30C0}"/>
          </ac:spMkLst>
        </pc:spChg>
        <pc:spChg chg="mod">
          <ac:chgData name="murei mulibana" userId="f05c120ab28c3246" providerId="LiveId" clId="{01E9B149-5390-4863-BA97-BE38FBBC7E4F}" dt="2025-07-03T11:17:26.057" v="2485" actId="20577"/>
          <ac:spMkLst>
            <pc:docMk/>
            <pc:sldMk cId="533223738" sldId="268"/>
            <ac:spMk id="31" creationId="{A80DE288-34AB-EBAD-7D3E-A13DC25DC75D}"/>
          </ac:spMkLst>
        </pc:spChg>
      </pc:sldChg>
      <pc:sldChg chg="addSp delSp modSp mod">
        <pc:chgData name="murei mulibana" userId="f05c120ab28c3246" providerId="LiveId" clId="{01E9B149-5390-4863-BA97-BE38FBBC7E4F}" dt="2025-07-03T09:18:25.876" v="857" actId="207"/>
        <pc:sldMkLst>
          <pc:docMk/>
          <pc:sldMk cId="32894146" sldId="269"/>
        </pc:sldMkLst>
        <pc:spChg chg="mod">
          <ac:chgData name="murei mulibana" userId="f05c120ab28c3246" providerId="LiveId" clId="{01E9B149-5390-4863-BA97-BE38FBBC7E4F}" dt="2025-07-03T09:18:25.876" v="857" actId="207"/>
          <ac:spMkLst>
            <pc:docMk/>
            <pc:sldMk cId="32894146" sldId="269"/>
            <ac:spMk id="4" creationId="{9ED2261A-B937-9BDC-CA4B-36849BAC5BEC}"/>
          </ac:spMkLst>
        </pc:spChg>
        <pc:spChg chg="mod">
          <ac:chgData name="murei mulibana" userId="f05c120ab28c3246" providerId="LiveId" clId="{01E9B149-5390-4863-BA97-BE38FBBC7E4F}" dt="2025-07-03T08:45:47.143" v="650" actId="1076"/>
          <ac:spMkLst>
            <pc:docMk/>
            <pc:sldMk cId="32894146" sldId="269"/>
            <ac:spMk id="5" creationId="{A6C3629C-3EA0-C475-EE67-F224A62DD5B5}"/>
          </ac:spMkLst>
        </pc:spChg>
        <pc:spChg chg="mod">
          <ac:chgData name="murei mulibana" userId="f05c120ab28c3246" providerId="LiveId" clId="{01E9B149-5390-4863-BA97-BE38FBBC7E4F}" dt="2025-07-03T09:18:17.349" v="855" actId="1076"/>
          <ac:spMkLst>
            <pc:docMk/>
            <pc:sldMk cId="32894146" sldId="269"/>
            <ac:spMk id="11" creationId="{3AA834FD-F7FF-3B78-1928-EBB8CA7BA68A}"/>
          </ac:spMkLst>
        </pc:spChg>
        <pc:spChg chg="mod">
          <ac:chgData name="murei mulibana" userId="f05c120ab28c3246" providerId="LiveId" clId="{01E9B149-5390-4863-BA97-BE38FBBC7E4F}" dt="2025-07-03T09:16:52.789" v="756" actId="20577"/>
          <ac:spMkLst>
            <pc:docMk/>
            <pc:sldMk cId="32894146" sldId="269"/>
            <ac:spMk id="12" creationId="{90CAA793-96F1-28F0-C0D8-CE9E363AEAD6}"/>
          </ac:spMkLst>
        </pc:spChg>
        <pc:picChg chg="add mod">
          <ac:chgData name="murei mulibana" userId="f05c120ab28c3246" providerId="LiveId" clId="{01E9B149-5390-4863-BA97-BE38FBBC7E4F}" dt="2025-07-03T09:18:14.885" v="854" actId="1076"/>
          <ac:picMkLst>
            <pc:docMk/>
            <pc:sldMk cId="32894146" sldId="269"/>
            <ac:picMk id="15" creationId="{8D1C676E-22C2-31DA-5208-CA19A9866FB0}"/>
          </ac:picMkLst>
        </pc:picChg>
      </pc:sldChg>
      <pc:sldChg chg="modSp mod">
        <pc:chgData name="murei mulibana" userId="f05c120ab28c3246" providerId="LiveId" clId="{01E9B149-5390-4863-BA97-BE38FBBC7E4F}" dt="2025-07-03T09:18:30.687" v="858" actId="2711"/>
        <pc:sldMkLst>
          <pc:docMk/>
          <pc:sldMk cId="2830536561" sldId="270"/>
        </pc:sldMkLst>
        <pc:spChg chg="mod">
          <ac:chgData name="murei mulibana" userId="f05c120ab28c3246" providerId="LiveId" clId="{01E9B149-5390-4863-BA97-BE38FBBC7E4F}" dt="2025-07-03T09:18:30.687" v="858" actId="2711"/>
          <ac:spMkLst>
            <pc:docMk/>
            <pc:sldMk cId="2830536561" sldId="270"/>
            <ac:spMk id="4" creationId="{2C8F6B99-D206-5133-0431-8E23A0E40229}"/>
          </ac:spMkLst>
        </pc:spChg>
        <pc:spChg chg="mod">
          <ac:chgData name="murei mulibana" userId="f05c120ab28c3246" providerId="LiveId" clId="{01E9B149-5390-4863-BA97-BE38FBBC7E4F}" dt="2025-07-03T08:45:20.758" v="647" actId="1076"/>
          <ac:spMkLst>
            <pc:docMk/>
            <pc:sldMk cId="2830536561" sldId="270"/>
            <ac:spMk id="5" creationId="{470CE400-5154-6C76-6561-6A19405900AC}"/>
          </ac:spMkLst>
        </pc:spChg>
        <pc:spChg chg="mod">
          <ac:chgData name="murei mulibana" userId="f05c120ab28c3246" providerId="LiveId" clId="{01E9B149-5390-4863-BA97-BE38FBBC7E4F}" dt="2025-07-03T08:44:34.527" v="645" actId="14100"/>
          <ac:spMkLst>
            <pc:docMk/>
            <pc:sldMk cId="2830536561" sldId="270"/>
            <ac:spMk id="22" creationId="{7DC3315D-6B54-BB9C-6791-10FFFAAD3112}"/>
          </ac:spMkLst>
        </pc:spChg>
      </pc:sldChg>
      <pc:sldChg chg="addSp delSp modSp mod">
        <pc:chgData name="murei mulibana" userId="f05c120ab28c3246" providerId="LiveId" clId="{01E9B149-5390-4863-BA97-BE38FBBC7E4F}" dt="2025-07-03T13:27:30.996" v="2640" actId="20577"/>
        <pc:sldMkLst>
          <pc:docMk/>
          <pc:sldMk cId="1825751336" sldId="271"/>
        </pc:sldMkLst>
        <pc:spChg chg="mod">
          <ac:chgData name="murei mulibana" userId="f05c120ab28c3246" providerId="LiveId" clId="{01E9B149-5390-4863-BA97-BE38FBBC7E4F}" dt="2025-07-03T13:27:30.996" v="2640" actId="20577"/>
          <ac:spMkLst>
            <pc:docMk/>
            <pc:sldMk cId="1825751336" sldId="271"/>
            <ac:spMk id="3" creationId="{3E982952-D7EF-852B-27E0-9C1A21EC3D9D}"/>
          </ac:spMkLst>
        </pc:spChg>
        <pc:spChg chg="add mod">
          <ac:chgData name="murei mulibana" userId="f05c120ab28c3246" providerId="LiveId" clId="{01E9B149-5390-4863-BA97-BE38FBBC7E4F}" dt="2025-07-03T10:24:43.204" v="1654"/>
          <ac:spMkLst>
            <pc:docMk/>
            <pc:sldMk cId="1825751336" sldId="271"/>
            <ac:spMk id="6" creationId="{97BF15BF-13B8-A73E-BDCA-B70C677A4E39}"/>
          </ac:spMkLst>
        </pc:spChg>
      </pc:sldChg>
      <pc:sldChg chg="addSp delSp modSp mod">
        <pc:chgData name="murei mulibana" userId="f05c120ab28c3246" providerId="LiveId" clId="{01E9B149-5390-4863-BA97-BE38FBBC7E4F}" dt="2025-07-03T10:24:34.732" v="1650"/>
        <pc:sldMkLst>
          <pc:docMk/>
          <pc:sldMk cId="2086264284" sldId="273"/>
        </pc:sldMkLst>
        <pc:spChg chg="mod">
          <ac:chgData name="murei mulibana" userId="f05c120ab28c3246" providerId="LiveId" clId="{01E9B149-5390-4863-BA97-BE38FBBC7E4F}" dt="2025-07-03T10:07:00.235" v="1116" actId="20577"/>
          <ac:spMkLst>
            <pc:docMk/>
            <pc:sldMk cId="2086264284" sldId="273"/>
            <ac:spMk id="2" creationId="{BC4ABE10-59A3-6815-ED07-00C52DF92EE4}"/>
          </ac:spMkLst>
        </pc:spChg>
        <pc:spChg chg="add mod">
          <ac:chgData name="murei mulibana" userId="f05c120ab28c3246" providerId="LiveId" clId="{01E9B149-5390-4863-BA97-BE38FBBC7E4F}" dt="2025-07-03T10:24:34.732" v="1650"/>
          <ac:spMkLst>
            <pc:docMk/>
            <pc:sldMk cId="2086264284" sldId="273"/>
            <ac:spMk id="6" creationId="{5257FCE4-4E3C-90AB-D823-E0C401DC60D1}"/>
          </ac:spMkLst>
        </pc:spChg>
        <pc:picChg chg="mod">
          <ac:chgData name="murei mulibana" userId="f05c120ab28c3246" providerId="LiveId" clId="{01E9B149-5390-4863-BA97-BE38FBBC7E4F}" dt="2025-07-03T10:06:51.430" v="1108" actId="14826"/>
          <ac:picMkLst>
            <pc:docMk/>
            <pc:sldMk cId="2086264284" sldId="273"/>
            <ac:picMk id="9" creationId="{CA336061-2352-A014-0DEE-BF13F90D4B44}"/>
          </ac:picMkLst>
        </pc:picChg>
      </pc:sldChg>
      <pc:sldChg chg="modSp mod">
        <pc:chgData name="murei mulibana" userId="f05c120ab28c3246" providerId="LiveId" clId="{01E9B149-5390-4863-BA97-BE38FBBC7E4F}" dt="2025-07-03T10:24:19.723" v="1646" actId="27636"/>
        <pc:sldMkLst>
          <pc:docMk/>
          <pc:sldMk cId="1371753722" sldId="274"/>
        </pc:sldMkLst>
        <pc:spChg chg="mod">
          <ac:chgData name="murei mulibana" userId="f05c120ab28c3246" providerId="LiveId" clId="{01E9B149-5390-4863-BA97-BE38FBBC7E4F}" dt="2025-07-03T09:51:02.197" v="1071" actId="20577"/>
          <ac:spMkLst>
            <pc:docMk/>
            <pc:sldMk cId="1371753722" sldId="274"/>
            <ac:spMk id="2" creationId="{CDDD21AB-42CA-2E67-A50D-8227B83C5017}"/>
          </ac:spMkLst>
        </pc:spChg>
        <pc:spChg chg="mod">
          <ac:chgData name="murei mulibana" userId="f05c120ab28c3246" providerId="LiveId" clId="{01E9B149-5390-4863-BA97-BE38FBBC7E4F}" dt="2025-07-03T09:48:51.719" v="1062" actId="207"/>
          <ac:spMkLst>
            <pc:docMk/>
            <pc:sldMk cId="1371753722" sldId="274"/>
            <ac:spMk id="4" creationId="{669F4AB6-1006-A0EF-A24F-B1312AC0F797}"/>
          </ac:spMkLst>
        </pc:spChg>
        <pc:spChg chg="mod">
          <ac:chgData name="murei mulibana" userId="f05c120ab28c3246" providerId="LiveId" clId="{01E9B149-5390-4863-BA97-BE38FBBC7E4F}" dt="2025-07-03T10:24:19.723" v="1646" actId="27636"/>
          <ac:spMkLst>
            <pc:docMk/>
            <pc:sldMk cId="1371753722" sldId="274"/>
            <ac:spMk id="5" creationId="{4C487EC4-EBFF-4F88-20B4-7B111B3994CD}"/>
          </ac:spMkLst>
        </pc:spChg>
        <pc:graphicFrameChg chg="mod">
          <ac:chgData name="murei mulibana" userId="f05c120ab28c3246" providerId="LiveId" clId="{01E9B149-5390-4863-BA97-BE38FBBC7E4F}" dt="2025-07-03T09:46:10.777" v="1055" actId="20577"/>
          <ac:graphicFrameMkLst>
            <pc:docMk/>
            <pc:sldMk cId="1371753722" sldId="274"/>
            <ac:graphicFrameMk id="10" creationId="{0989FF03-7530-0D97-3BA7-A9230F2016FC}"/>
          </ac:graphicFrameMkLst>
        </pc:graphicFrameChg>
        <pc:picChg chg="mod">
          <ac:chgData name="murei mulibana" userId="f05c120ab28c3246" providerId="LiveId" clId="{01E9B149-5390-4863-BA97-BE38FBBC7E4F}" dt="2025-07-03T09:50:50.092" v="1066" actId="14826"/>
          <ac:picMkLst>
            <pc:docMk/>
            <pc:sldMk cId="1371753722" sldId="274"/>
            <ac:picMk id="9" creationId="{9CB2884A-45AC-66B5-59FE-97E7FB8EC65B}"/>
          </ac:picMkLst>
        </pc:picChg>
      </pc:sldChg>
      <pc:sldChg chg="addSp modSp mod">
        <pc:chgData name="murei mulibana" userId="f05c120ab28c3246" providerId="LiveId" clId="{01E9B149-5390-4863-BA97-BE38FBBC7E4F}" dt="2025-07-03T10:54:29.385" v="2182" actId="1076"/>
        <pc:sldMkLst>
          <pc:docMk/>
          <pc:sldMk cId="4226214443" sldId="275"/>
        </pc:sldMkLst>
        <pc:spChg chg="mod">
          <ac:chgData name="murei mulibana" userId="f05c120ab28c3246" providerId="LiveId" clId="{01E9B149-5390-4863-BA97-BE38FBBC7E4F}" dt="2025-07-03T10:54:29.385" v="2182" actId="1076"/>
          <ac:spMkLst>
            <pc:docMk/>
            <pc:sldMk cId="4226214443" sldId="275"/>
            <ac:spMk id="2" creationId="{6BEEB78D-7D1A-FBD8-2813-60B45D34D419}"/>
          </ac:spMkLst>
        </pc:spChg>
        <pc:spChg chg="mod">
          <ac:chgData name="murei mulibana" userId="f05c120ab28c3246" providerId="LiveId" clId="{01E9B149-5390-4863-BA97-BE38FBBC7E4F}" dt="2025-07-03T10:52:53.642" v="2151" actId="1076"/>
          <ac:spMkLst>
            <pc:docMk/>
            <pc:sldMk cId="4226214443" sldId="275"/>
            <ac:spMk id="5" creationId="{969D5D00-90A9-C090-20DE-72CDEEF2E13A}"/>
          </ac:spMkLst>
        </pc:spChg>
        <pc:picChg chg="add mod modCrop">
          <ac:chgData name="murei mulibana" userId="f05c120ab28c3246" providerId="LiveId" clId="{01E9B149-5390-4863-BA97-BE38FBBC7E4F}" dt="2025-07-03T10:53:42.314" v="2159" actId="1076"/>
          <ac:picMkLst>
            <pc:docMk/>
            <pc:sldMk cId="4226214443" sldId="275"/>
            <ac:picMk id="8" creationId="{09265C18-EE88-6B4F-2494-61541B27BEA4}"/>
          </ac:picMkLst>
        </pc:picChg>
      </pc:sldChg>
      <pc:sldChg chg="del">
        <pc:chgData name="murei mulibana" userId="f05c120ab28c3246" providerId="LiveId" clId="{01E9B149-5390-4863-BA97-BE38FBBC7E4F}" dt="2025-07-03T08:31:36.307" v="515" actId="2696"/>
        <pc:sldMkLst>
          <pc:docMk/>
          <pc:sldMk cId="839125280" sldId="276"/>
        </pc:sldMkLst>
      </pc:sldChg>
      <pc:sldChg chg="addSp delSp modSp mod">
        <pc:chgData name="murei mulibana" userId="f05c120ab28c3246" providerId="LiveId" clId="{01E9B149-5390-4863-BA97-BE38FBBC7E4F}" dt="2025-07-03T10:51:50.279" v="2102" actId="1076"/>
        <pc:sldMkLst>
          <pc:docMk/>
          <pc:sldMk cId="3808285513" sldId="277"/>
        </pc:sldMkLst>
        <pc:spChg chg="mod">
          <ac:chgData name="murei mulibana" userId="f05c120ab28c3246" providerId="LiveId" clId="{01E9B149-5390-4863-BA97-BE38FBBC7E4F}" dt="2025-07-03T10:51:50.279" v="2102" actId="1076"/>
          <ac:spMkLst>
            <pc:docMk/>
            <pc:sldMk cId="3808285513" sldId="277"/>
            <ac:spMk id="2" creationId="{D402F10D-4C03-39D5-CA19-B93DEE7100B2}"/>
          </ac:spMkLst>
        </pc:spChg>
        <pc:spChg chg="add mod">
          <ac:chgData name="murei mulibana" userId="f05c120ab28c3246" providerId="LiveId" clId="{01E9B149-5390-4863-BA97-BE38FBBC7E4F}" dt="2025-07-03T10:47:11.594" v="2024" actId="1076"/>
          <ac:spMkLst>
            <pc:docMk/>
            <pc:sldMk cId="3808285513" sldId="277"/>
            <ac:spMk id="3" creationId="{387F720C-D589-FFBF-7DDB-8A1059B05BC0}"/>
          </ac:spMkLst>
        </pc:spChg>
        <pc:spChg chg="mod">
          <ac:chgData name="murei mulibana" userId="f05c120ab28c3246" providerId="LiveId" clId="{01E9B149-5390-4863-BA97-BE38FBBC7E4F}" dt="2025-07-03T10:47:11.594" v="2024" actId="1076"/>
          <ac:spMkLst>
            <pc:docMk/>
            <pc:sldMk cId="3808285513" sldId="277"/>
            <ac:spMk id="4" creationId="{ECA638AE-D094-77E5-8EE4-ABE2EF9AE2B9}"/>
          </ac:spMkLst>
        </pc:spChg>
        <pc:graphicFrameChg chg="add mod modGraphic">
          <ac:chgData name="murei mulibana" userId="f05c120ab28c3246" providerId="LiveId" clId="{01E9B149-5390-4863-BA97-BE38FBBC7E4F}" dt="2025-07-03T10:51:48.618" v="2101" actId="1076"/>
          <ac:graphicFrameMkLst>
            <pc:docMk/>
            <pc:sldMk cId="3808285513" sldId="277"/>
            <ac:graphicFrameMk id="8" creationId="{7D0A6611-3442-B2D1-47B6-466F24C7CD22}"/>
          </ac:graphicFrameMkLst>
        </pc:graphicFrameChg>
        <pc:picChg chg="mod">
          <ac:chgData name="murei mulibana" userId="f05c120ab28c3246" providerId="LiveId" clId="{01E9B149-5390-4863-BA97-BE38FBBC7E4F}" dt="2025-07-03T10:47:11.594" v="2024" actId="1076"/>
          <ac:picMkLst>
            <pc:docMk/>
            <pc:sldMk cId="3808285513" sldId="277"/>
            <ac:picMk id="6" creationId="{1A904906-6D63-7E03-E7B3-EC5D75924B1D}"/>
          </ac:picMkLst>
        </pc:picChg>
        <pc:picChg chg="mod">
          <ac:chgData name="murei mulibana" userId="f05c120ab28c3246" providerId="LiveId" clId="{01E9B149-5390-4863-BA97-BE38FBBC7E4F}" dt="2025-07-03T10:47:11.594" v="2024" actId="1076"/>
          <ac:picMkLst>
            <pc:docMk/>
            <pc:sldMk cId="3808285513" sldId="277"/>
            <ac:picMk id="7" creationId="{F73E205F-833A-D744-78A4-5CDF52933145}"/>
          </ac:picMkLst>
        </pc:picChg>
      </pc:sldChg>
      <pc:sldChg chg="modSp mod">
        <pc:chgData name="murei mulibana" userId="f05c120ab28c3246" providerId="LiveId" clId="{01E9B149-5390-4863-BA97-BE38FBBC7E4F}" dt="2025-07-03T10:42:43.397" v="1976" actId="14100"/>
        <pc:sldMkLst>
          <pc:docMk/>
          <pc:sldMk cId="1569523159" sldId="278"/>
        </pc:sldMkLst>
        <pc:spChg chg="mod">
          <ac:chgData name="murei mulibana" userId="f05c120ab28c3246" providerId="LiveId" clId="{01E9B149-5390-4863-BA97-BE38FBBC7E4F}" dt="2025-07-03T10:40:16.188" v="1951" actId="20577"/>
          <ac:spMkLst>
            <pc:docMk/>
            <pc:sldMk cId="1569523159" sldId="278"/>
            <ac:spMk id="3" creationId="{7049783A-A7C9-6941-5E34-0A92550AD329}"/>
          </ac:spMkLst>
        </pc:spChg>
        <pc:spChg chg="mod">
          <ac:chgData name="murei mulibana" userId="f05c120ab28c3246" providerId="LiveId" clId="{01E9B149-5390-4863-BA97-BE38FBBC7E4F}" dt="2025-07-03T10:42:43.397" v="1976" actId="14100"/>
          <ac:spMkLst>
            <pc:docMk/>
            <pc:sldMk cId="1569523159" sldId="278"/>
            <ac:spMk id="5" creationId="{0DC13200-84F4-E8B9-AE82-7B047654ADCD}"/>
          </ac:spMkLst>
        </pc:spChg>
      </pc:sldChg>
      <pc:sldChg chg="modSp mod">
        <pc:chgData name="murei mulibana" userId="f05c120ab28c3246" providerId="LiveId" clId="{01E9B149-5390-4863-BA97-BE38FBBC7E4F}" dt="2025-07-03T13:30:07.045" v="2689" actId="20577"/>
        <pc:sldMkLst>
          <pc:docMk/>
          <pc:sldMk cId="1849847857" sldId="279"/>
        </pc:sldMkLst>
        <pc:spChg chg="mod">
          <ac:chgData name="murei mulibana" userId="f05c120ab28c3246" providerId="LiveId" clId="{01E9B149-5390-4863-BA97-BE38FBBC7E4F}" dt="2025-07-03T10:36:09.808" v="1895" actId="207"/>
          <ac:spMkLst>
            <pc:docMk/>
            <pc:sldMk cId="1849847857" sldId="279"/>
            <ac:spMk id="4" creationId="{A2C05E69-BBB0-D2D2-17A1-8CD44406A1FB}"/>
          </ac:spMkLst>
        </pc:spChg>
        <pc:spChg chg="mod">
          <ac:chgData name="murei mulibana" userId="f05c120ab28c3246" providerId="LiveId" clId="{01E9B149-5390-4863-BA97-BE38FBBC7E4F}" dt="2025-07-03T10:35:28.642" v="1887" actId="1076"/>
          <ac:spMkLst>
            <pc:docMk/>
            <pc:sldMk cId="1849847857" sldId="279"/>
            <ac:spMk id="5" creationId="{07EB9401-4454-EBC0-06D8-5282B2E68BF9}"/>
          </ac:spMkLst>
        </pc:spChg>
        <pc:spChg chg="mod">
          <ac:chgData name="murei mulibana" userId="f05c120ab28c3246" providerId="LiveId" clId="{01E9B149-5390-4863-BA97-BE38FBBC7E4F}" dt="2025-07-03T13:30:07.045" v="2689" actId="20577"/>
          <ac:spMkLst>
            <pc:docMk/>
            <pc:sldMk cId="1849847857" sldId="279"/>
            <ac:spMk id="9" creationId="{E8381E72-18D9-CA3A-9E7B-904829D53390}"/>
          </ac:spMkLst>
        </pc:spChg>
      </pc:sldChg>
      <pc:sldChg chg="addSp delSp modSp mod">
        <pc:chgData name="murei mulibana" userId="f05c120ab28c3246" providerId="LiveId" clId="{01E9B149-5390-4863-BA97-BE38FBBC7E4F}" dt="2025-07-03T11:43:50.401" v="2502" actId="14826"/>
        <pc:sldMkLst>
          <pc:docMk/>
          <pc:sldMk cId="3081433337" sldId="280"/>
        </pc:sldMkLst>
        <pc:spChg chg="mod">
          <ac:chgData name="murei mulibana" userId="f05c120ab28c3246" providerId="LiveId" clId="{01E9B149-5390-4863-BA97-BE38FBBC7E4F}" dt="2025-07-03T10:36:37.927" v="1900" actId="113"/>
          <ac:spMkLst>
            <pc:docMk/>
            <pc:sldMk cId="3081433337" sldId="280"/>
            <ac:spMk id="2" creationId="{F8EF520B-A850-53DB-06DA-3D441A29BD08}"/>
          </ac:spMkLst>
        </pc:spChg>
        <pc:spChg chg="mod">
          <ac:chgData name="murei mulibana" userId="f05c120ab28c3246" providerId="LiveId" clId="{01E9B149-5390-4863-BA97-BE38FBBC7E4F}" dt="2025-07-03T10:36:17.384" v="1897" actId="2711"/>
          <ac:spMkLst>
            <pc:docMk/>
            <pc:sldMk cId="3081433337" sldId="280"/>
            <ac:spMk id="4" creationId="{B9A56B2A-B343-B8B6-19DD-D4ED19CEFBA5}"/>
          </ac:spMkLst>
        </pc:spChg>
        <pc:spChg chg="add mod">
          <ac:chgData name="murei mulibana" userId="f05c120ab28c3246" providerId="LiveId" clId="{01E9B149-5390-4863-BA97-BE38FBBC7E4F}" dt="2025-07-03T10:24:51.632" v="1656"/>
          <ac:spMkLst>
            <pc:docMk/>
            <pc:sldMk cId="3081433337" sldId="280"/>
            <ac:spMk id="6" creationId="{F3CBCBFE-0DD0-06A6-AE58-DE62CB16BEA0}"/>
          </ac:spMkLst>
        </pc:spChg>
        <pc:picChg chg="mod">
          <ac:chgData name="murei mulibana" userId="f05c120ab28c3246" providerId="LiveId" clId="{01E9B149-5390-4863-BA97-BE38FBBC7E4F}" dt="2025-07-03T11:43:50.401" v="2502" actId="14826"/>
          <ac:picMkLst>
            <pc:docMk/>
            <pc:sldMk cId="3081433337" sldId="280"/>
            <ac:picMk id="12" creationId="{702B3B8E-BA9E-6623-97F4-A46F74400046}"/>
          </ac:picMkLst>
        </pc:picChg>
      </pc:sldChg>
      <pc:sldChg chg="addSp delSp modSp mod">
        <pc:chgData name="murei mulibana" userId="f05c120ab28c3246" providerId="LiveId" clId="{01E9B149-5390-4863-BA97-BE38FBBC7E4F}" dt="2025-07-03T10:24:28.675" v="1648"/>
        <pc:sldMkLst>
          <pc:docMk/>
          <pc:sldMk cId="2227638111" sldId="282"/>
        </pc:sldMkLst>
        <pc:spChg chg="mod">
          <ac:chgData name="murei mulibana" userId="f05c120ab28c3246" providerId="LiveId" clId="{01E9B149-5390-4863-BA97-BE38FBBC7E4F}" dt="2025-07-03T10:23:34.672" v="1640" actId="20577"/>
          <ac:spMkLst>
            <pc:docMk/>
            <pc:sldMk cId="2227638111" sldId="282"/>
            <ac:spMk id="2" creationId="{8C7E91EE-3C37-D9C0-2C6F-B71E0F7F6DE7}"/>
          </ac:spMkLst>
        </pc:spChg>
        <pc:spChg chg="add mod">
          <ac:chgData name="murei mulibana" userId="f05c120ab28c3246" providerId="LiveId" clId="{01E9B149-5390-4863-BA97-BE38FBBC7E4F}" dt="2025-07-03T10:24:28.675" v="1648"/>
          <ac:spMkLst>
            <pc:docMk/>
            <pc:sldMk cId="2227638111" sldId="282"/>
            <ac:spMk id="3" creationId="{64E8AE60-883D-66B5-2710-144BCE778FE1}"/>
          </ac:spMkLst>
        </pc:spChg>
        <pc:spChg chg="mod">
          <ac:chgData name="murei mulibana" userId="f05c120ab28c3246" providerId="LiveId" clId="{01E9B149-5390-4863-BA97-BE38FBBC7E4F}" dt="2025-07-03T09:37:52.037" v="1047" actId="2711"/>
          <ac:spMkLst>
            <pc:docMk/>
            <pc:sldMk cId="2227638111" sldId="282"/>
            <ac:spMk id="4" creationId="{745A7D27-8E6B-1600-4F5B-02DB647A0978}"/>
          </ac:spMkLst>
        </pc:spChg>
        <pc:picChg chg="mod">
          <ac:chgData name="murei mulibana" userId="f05c120ab28c3246" providerId="LiveId" clId="{01E9B149-5390-4863-BA97-BE38FBBC7E4F}" dt="2025-07-03T09:52:43.867" v="1072" actId="14826"/>
          <ac:picMkLst>
            <pc:docMk/>
            <pc:sldMk cId="2227638111" sldId="282"/>
            <ac:picMk id="11" creationId="{F92D83A8-5037-A64A-E180-8FA48641A9C2}"/>
          </ac:picMkLst>
        </pc:picChg>
      </pc:sldChg>
      <pc:sldChg chg="addSp delSp modSp mod">
        <pc:chgData name="murei mulibana" userId="f05c120ab28c3246" providerId="LiveId" clId="{01E9B149-5390-4863-BA97-BE38FBBC7E4F}" dt="2025-07-03T10:26:02.025" v="1679" actId="20577"/>
        <pc:sldMkLst>
          <pc:docMk/>
          <pc:sldMk cId="1842209001" sldId="283"/>
        </pc:sldMkLst>
        <pc:spChg chg="mod">
          <ac:chgData name="murei mulibana" userId="f05c120ab28c3246" providerId="LiveId" clId="{01E9B149-5390-4863-BA97-BE38FBBC7E4F}" dt="2025-07-03T10:26:02.025" v="1679" actId="20577"/>
          <ac:spMkLst>
            <pc:docMk/>
            <pc:sldMk cId="1842209001" sldId="283"/>
            <ac:spMk id="2" creationId="{67A961E7-B345-C82A-7211-B630FA3E58F7}"/>
          </ac:spMkLst>
        </pc:spChg>
        <pc:spChg chg="add mod">
          <ac:chgData name="murei mulibana" userId="f05c120ab28c3246" providerId="LiveId" clId="{01E9B149-5390-4863-BA97-BE38FBBC7E4F}" dt="2025-07-03T10:24:38.999" v="1652"/>
          <ac:spMkLst>
            <pc:docMk/>
            <pc:sldMk cId="1842209001" sldId="283"/>
            <ac:spMk id="3" creationId="{C0D36849-C28C-CE50-A738-BD69751DD0A0}"/>
          </ac:spMkLst>
        </pc:spChg>
        <pc:picChg chg="mod">
          <ac:chgData name="murei mulibana" userId="f05c120ab28c3246" providerId="LiveId" clId="{01E9B149-5390-4863-BA97-BE38FBBC7E4F}" dt="2025-07-03T10:09:04.653" v="1117" actId="14826"/>
          <ac:picMkLst>
            <pc:docMk/>
            <pc:sldMk cId="1842209001" sldId="283"/>
            <ac:picMk id="11" creationId="{4631249A-A66A-C8B0-69EC-A7899E50E81F}"/>
          </ac:picMkLst>
        </pc:picChg>
      </pc:sldChg>
      <pc:sldChg chg="addSp delSp modSp new mod">
        <pc:chgData name="murei mulibana" userId="f05c120ab28c3246" providerId="LiveId" clId="{01E9B149-5390-4863-BA97-BE38FBBC7E4F}" dt="2025-07-03T09:18:36.478" v="859" actId="2711"/>
        <pc:sldMkLst>
          <pc:docMk/>
          <pc:sldMk cId="4084026361" sldId="284"/>
        </pc:sldMkLst>
        <pc:spChg chg="mod">
          <ac:chgData name="murei mulibana" userId="f05c120ab28c3246" providerId="LiveId" clId="{01E9B149-5390-4863-BA97-BE38FBBC7E4F}" dt="2025-07-03T09:18:36.478" v="859" actId="2711"/>
          <ac:spMkLst>
            <pc:docMk/>
            <pc:sldMk cId="4084026361" sldId="284"/>
            <ac:spMk id="2" creationId="{C8B0985F-2416-F093-184B-46215B4EC0A0}"/>
          </ac:spMkLst>
        </pc:spChg>
        <pc:spChg chg="add mod">
          <ac:chgData name="murei mulibana" userId="f05c120ab28c3246" providerId="LiveId" clId="{01E9B149-5390-4863-BA97-BE38FBBC7E4F}" dt="2025-07-03T08:17:52.032" v="499" actId="1076"/>
          <ac:spMkLst>
            <pc:docMk/>
            <pc:sldMk cId="4084026361" sldId="284"/>
            <ac:spMk id="6" creationId="{5FC272FB-0D4B-4E52-5CB7-331C25423AC9}"/>
          </ac:spMkLst>
        </pc:spChg>
        <pc:spChg chg="add mod">
          <ac:chgData name="murei mulibana" userId="f05c120ab28c3246" providerId="LiveId" clId="{01E9B149-5390-4863-BA97-BE38FBBC7E4F}" dt="2025-07-03T08:17:52.032" v="499" actId="1076"/>
          <ac:spMkLst>
            <pc:docMk/>
            <pc:sldMk cId="4084026361" sldId="284"/>
            <ac:spMk id="8" creationId="{49BD903C-C555-6909-CF09-4FA785CD786A}"/>
          </ac:spMkLst>
        </pc:spChg>
        <pc:spChg chg="add mod">
          <ac:chgData name="murei mulibana" userId="f05c120ab28c3246" providerId="LiveId" clId="{01E9B149-5390-4863-BA97-BE38FBBC7E4F}" dt="2025-07-03T08:20:10.641" v="508" actId="1076"/>
          <ac:spMkLst>
            <pc:docMk/>
            <pc:sldMk cId="4084026361" sldId="284"/>
            <ac:spMk id="10" creationId="{30D7DC8E-1EC5-0047-5D8C-237650963856}"/>
          </ac:spMkLst>
        </pc:spChg>
        <pc:spChg chg="add mod">
          <ac:chgData name="murei mulibana" userId="f05c120ab28c3246" providerId="LiveId" clId="{01E9B149-5390-4863-BA97-BE38FBBC7E4F}" dt="2025-07-03T08:17:52.032" v="499" actId="1076"/>
          <ac:spMkLst>
            <pc:docMk/>
            <pc:sldMk cId="4084026361" sldId="284"/>
            <ac:spMk id="11" creationId="{AF289084-9C04-0702-49CA-118961238177}"/>
          </ac:spMkLst>
        </pc:spChg>
        <pc:spChg chg="add mod">
          <ac:chgData name="murei mulibana" userId="f05c120ab28c3246" providerId="LiveId" clId="{01E9B149-5390-4863-BA97-BE38FBBC7E4F}" dt="2025-07-03T08:20:05.495" v="507" actId="1076"/>
          <ac:spMkLst>
            <pc:docMk/>
            <pc:sldMk cId="4084026361" sldId="284"/>
            <ac:spMk id="12" creationId="{2430EC45-9F0F-BFD9-3BF5-9CDC6D3E91F7}"/>
          </ac:spMkLst>
        </pc:spChg>
        <pc:spChg chg="add mod">
          <ac:chgData name="murei mulibana" userId="f05c120ab28c3246" providerId="LiveId" clId="{01E9B149-5390-4863-BA97-BE38FBBC7E4F}" dt="2025-07-03T08:17:52.032" v="499" actId="1076"/>
          <ac:spMkLst>
            <pc:docMk/>
            <pc:sldMk cId="4084026361" sldId="284"/>
            <ac:spMk id="14" creationId="{0CF76684-B96B-BC3E-E593-2F48EABA2841}"/>
          </ac:spMkLst>
        </pc:spChg>
        <pc:spChg chg="add mod">
          <ac:chgData name="murei mulibana" userId="f05c120ab28c3246" providerId="LiveId" clId="{01E9B149-5390-4863-BA97-BE38FBBC7E4F}" dt="2025-07-03T08:31:21.094" v="514" actId="1076"/>
          <ac:spMkLst>
            <pc:docMk/>
            <pc:sldMk cId="4084026361" sldId="284"/>
            <ac:spMk id="15" creationId="{5514BE2E-37D9-1951-13A6-1A1F36C6234D}"/>
          </ac:spMkLst>
        </pc:spChg>
        <pc:spChg chg="add mod">
          <ac:chgData name="murei mulibana" userId="f05c120ab28c3246" providerId="LiveId" clId="{01E9B149-5390-4863-BA97-BE38FBBC7E4F}" dt="2025-07-03T08:20:59.870" v="512" actId="1076"/>
          <ac:spMkLst>
            <pc:docMk/>
            <pc:sldMk cId="4084026361" sldId="284"/>
            <ac:spMk id="16" creationId="{F5059882-8E85-121E-1DA3-078F87B5A66A}"/>
          </ac:spMkLst>
        </pc:spChg>
        <pc:spChg chg="add mod">
          <ac:chgData name="murei mulibana" userId="f05c120ab28c3246" providerId="LiveId" clId="{01E9B149-5390-4863-BA97-BE38FBBC7E4F}" dt="2025-07-03T08:17:52.032" v="499" actId="1076"/>
          <ac:spMkLst>
            <pc:docMk/>
            <pc:sldMk cId="4084026361" sldId="284"/>
            <ac:spMk id="18" creationId="{13D3CCB7-FCA6-BC1D-B636-9AFB6F9D2897}"/>
          </ac:spMkLst>
        </pc:spChg>
        <pc:spChg chg="mod">
          <ac:chgData name="murei mulibana" userId="f05c120ab28c3246" providerId="LiveId" clId="{01E9B149-5390-4863-BA97-BE38FBBC7E4F}" dt="2025-07-03T08:21:07.580" v="513" actId="1076"/>
          <ac:spMkLst>
            <pc:docMk/>
            <pc:sldMk cId="4084026361" sldId="284"/>
            <ac:spMk id="19" creationId="{B0036C68-4952-302B-FE44-1190FC1D3452}"/>
          </ac:spMkLst>
        </pc:spChg>
        <pc:spChg chg="mod">
          <ac:chgData name="murei mulibana" userId="f05c120ab28c3246" providerId="LiveId" clId="{01E9B149-5390-4863-BA97-BE38FBBC7E4F}" dt="2025-07-03T08:19:57.355" v="506" actId="1076"/>
          <ac:spMkLst>
            <pc:docMk/>
            <pc:sldMk cId="4084026361" sldId="284"/>
            <ac:spMk id="20" creationId="{E6084DFC-1C23-5211-0732-9DAAAAD7251B}"/>
          </ac:spMkLst>
        </pc:spChg>
        <pc:spChg chg="add mod">
          <ac:chgData name="murei mulibana" userId="f05c120ab28c3246" providerId="LiveId" clId="{01E9B149-5390-4863-BA97-BE38FBBC7E4F}" dt="2025-07-03T08:43:47.190" v="635" actId="20577"/>
          <ac:spMkLst>
            <pc:docMk/>
            <pc:sldMk cId="4084026361" sldId="284"/>
            <ac:spMk id="22" creationId="{0044AED5-3AED-A5DA-A82D-EB5C3A410529}"/>
          </ac:spMkLst>
        </pc:spChg>
        <pc:spChg chg="add mod">
          <ac:chgData name="murei mulibana" userId="f05c120ab28c3246" providerId="LiveId" clId="{01E9B149-5390-4863-BA97-BE38FBBC7E4F}" dt="2025-07-03T08:45:28.622" v="648" actId="1076"/>
          <ac:spMkLst>
            <pc:docMk/>
            <pc:sldMk cId="4084026361" sldId="284"/>
            <ac:spMk id="23" creationId="{99BB4C56-BCDD-9C44-5FF9-D44DEBB379CC}"/>
          </ac:spMkLst>
        </pc:spChg>
        <pc:picChg chg="add mod">
          <ac:chgData name="murei mulibana" userId="f05c120ab28c3246" providerId="LiveId" clId="{01E9B149-5390-4863-BA97-BE38FBBC7E4F}" dt="2025-07-03T08:15:48.181" v="471"/>
          <ac:picMkLst>
            <pc:docMk/>
            <pc:sldMk cId="4084026361" sldId="284"/>
            <ac:picMk id="24" creationId="{5B469404-31C6-57D7-07F3-F180CFBE469E}"/>
          </ac:picMkLst>
        </pc:picChg>
        <pc:picChg chg="add mod">
          <ac:chgData name="murei mulibana" userId="f05c120ab28c3246" providerId="LiveId" clId="{01E9B149-5390-4863-BA97-BE38FBBC7E4F}" dt="2025-07-03T08:15:48.181" v="471"/>
          <ac:picMkLst>
            <pc:docMk/>
            <pc:sldMk cId="4084026361" sldId="284"/>
            <ac:picMk id="25" creationId="{AEDE1F60-4B68-3417-5550-FC7C29A32748}"/>
          </ac:picMkLst>
        </pc:picChg>
      </pc:sldChg>
      <pc:sldChg chg="addSp delSp modSp add mod">
        <pc:chgData name="murei mulibana" userId="f05c120ab28c3246" providerId="LiveId" clId="{01E9B149-5390-4863-BA97-BE38FBBC7E4F}" dt="2025-07-03T10:55:45.542" v="2204" actId="20577"/>
        <pc:sldMkLst>
          <pc:docMk/>
          <pc:sldMk cId="529661268" sldId="285"/>
        </pc:sldMkLst>
        <pc:spChg chg="mod">
          <ac:chgData name="murei mulibana" userId="f05c120ab28c3246" providerId="LiveId" clId="{01E9B149-5390-4863-BA97-BE38FBBC7E4F}" dt="2025-07-03T10:55:45.542" v="2204" actId="20577"/>
          <ac:spMkLst>
            <pc:docMk/>
            <pc:sldMk cId="529661268" sldId="285"/>
            <ac:spMk id="2" creationId="{1C52CF30-9E3A-32C7-E1F2-06D68CD69B43}"/>
          </ac:spMkLst>
        </pc:spChg>
        <pc:picChg chg="add mod modCrop">
          <ac:chgData name="murei mulibana" userId="f05c120ab28c3246" providerId="LiveId" clId="{01E9B149-5390-4863-BA97-BE38FBBC7E4F}" dt="2025-07-03T10:55:40.929" v="2202" actId="1076"/>
          <ac:picMkLst>
            <pc:docMk/>
            <pc:sldMk cId="529661268" sldId="285"/>
            <ac:picMk id="9" creationId="{34EAC8D8-9D1E-AFED-5B0C-4B890DC0B3C2}"/>
          </ac:picMkLst>
        </pc:picChg>
      </pc:sldChg>
      <pc:sldChg chg="addSp delSp modSp add mod">
        <pc:chgData name="murei mulibana" userId="f05c120ab28c3246" providerId="LiveId" clId="{01E9B149-5390-4863-BA97-BE38FBBC7E4F}" dt="2025-07-03T10:57:26.465" v="2223" actId="1076"/>
        <pc:sldMkLst>
          <pc:docMk/>
          <pc:sldMk cId="1308152261" sldId="286"/>
        </pc:sldMkLst>
        <pc:spChg chg="mod">
          <ac:chgData name="murei mulibana" userId="f05c120ab28c3246" providerId="LiveId" clId="{01E9B149-5390-4863-BA97-BE38FBBC7E4F}" dt="2025-07-03T10:56:43.302" v="2214" actId="123"/>
          <ac:spMkLst>
            <pc:docMk/>
            <pc:sldMk cId="1308152261" sldId="286"/>
            <ac:spMk id="2" creationId="{05F5889C-BA05-57DD-EB35-FA1DE14E6288}"/>
          </ac:spMkLst>
        </pc:spChg>
        <pc:picChg chg="add mod modCrop">
          <ac:chgData name="murei mulibana" userId="f05c120ab28c3246" providerId="LiveId" clId="{01E9B149-5390-4863-BA97-BE38FBBC7E4F}" dt="2025-07-03T10:57:26.465" v="2223" actId="1076"/>
          <ac:picMkLst>
            <pc:docMk/>
            <pc:sldMk cId="1308152261" sldId="286"/>
            <ac:picMk id="8" creationId="{4F9C3133-0947-CA9E-0911-A75D42595672}"/>
          </ac:picMkLst>
        </pc:picChg>
      </pc:sldChg>
      <pc:sldChg chg="new del">
        <pc:chgData name="murei mulibana" userId="f05c120ab28c3246" providerId="LiveId" clId="{01E9B149-5390-4863-BA97-BE38FBBC7E4F}" dt="2025-07-03T10:57:45.717" v="2225" actId="680"/>
        <pc:sldMkLst>
          <pc:docMk/>
          <pc:sldMk cId="3530506050" sldId="287"/>
        </pc:sldMkLst>
      </pc:sldChg>
      <pc:sldChg chg="addSp delSp modSp add mod">
        <pc:chgData name="murei mulibana" userId="f05c120ab28c3246" providerId="LiveId" clId="{01E9B149-5390-4863-BA97-BE38FBBC7E4F}" dt="2025-07-03T11:44:53.310" v="2507" actId="114"/>
        <pc:sldMkLst>
          <pc:docMk/>
          <pc:sldMk cId="4143771351" sldId="287"/>
        </pc:sldMkLst>
        <pc:spChg chg="mod">
          <ac:chgData name="murei mulibana" userId="f05c120ab28c3246" providerId="LiveId" clId="{01E9B149-5390-4863-BA97-BE38FBBC7E4F}" dt="2025-07-03T10:59:16.880" v="2237" actId="20577"/>
          <ac:spMkLst>
            <pc:docMk/>
            <pc:sldMk cId="4143771351" sldId="287"/>
            <ac:spMk id="2" creationId="{3CB3ECA0-9B07-DB0A-FF07-E0302556B753}"/>
          </ac:spMkLst>
        </pc:spChg>
        <pc:graphicFrameChg chg="add mod modGraphic">
          <ac:chgData name="murei mulibana" userId="f05c120ab28c3246" providerId="LiveId" clId="{01E9B149-5390-4863-BA97-BE38FBBC7E4F}" dt="2025-07-03T11:44:53.310" v="2507" actId="114"/>
          <ac:graphicFrameMkLst>
            <pc:docMk/>
            <pc:sldMk cId="4143771351" sldId="287"/>
            <ac:graphicFrameMk id="9" creationId="{F92BF658-C4DE-FBD2-CF62-DF3FA11FB995}"/>
          </ac:graphicFrameMkLst>
        </pc:graphicFrameChg>
      </pc:sldChg>
      <pc:sldChg chg="addSp modSp new mod">
        <pc:chgData name="murei mulibana" userId="f05c120ab28c3246" providerId="LiveId" clId="{01E9B149-5390-4863-BA97-BE38FBBC7E4F}" dt="2025-07-03T11:02:12.853" v="2324"/>
        <pc:sldMkLst>
          <pc:docMk/>
          <pc:sldMk cId="1551293063" sldId="288"/>
        </pc:sldMkLst>
        <pc:spChg chg="add mod">
          <ac:chgData name="murei mulibana" userId="f05c120ab28c3246" providerId="LiveId" clId="{01E9B149-5390-4863-BA97-BE38FBBC7E4F}" dt="2025-07-03T11:01:48.198" v="2323" actId="403"/>
          <ac:spMkLst>
            <pc:docMk/>
            <pc:sldMk cId="1551293063" sldId="288"/>
            <ac:spMk id="3" creationId="{4392AD39-AC62-5729-6815-55BBEF1BCEFB}"/>
          </ac:spMkLst>
        </pc:spChg>
        <pc:picChg chg="add mod">
          <ac:chgData name="murei mulibana" userId="f05c120ab28c3246" providerId="LiveId" clId="{01E9B149-5390-4863-BA97-BE38FBBC7E4F}" dt="2025-07-03T11:02:12.853" v="2324"/>
          <ac:picMkLst>
            <pc:docMk/>
            <pc:sldMk cId="1551293063" sldId="288"/>
            <ac:picMk id="4" creationId="{2551C797-1F2E-64AE-F5EB-31896D213C1A}"/>
          </ac:picMkLst>
        </pc:picChg>
        <pc:picChg chg="add mod">
          <ac:chgData name="murei mulibana" userId="f05c120ab28c3246" providerId="LiveId" clId="{01E9B149-5390-4863-BA97-BE38FBBC7E4F}" dt="2025-07-03T11:02:12.853" v="2324"/>
          <ac:picMkLst>
            <pc:docMk/>
            <pc:sldMk cId="1551293063" sldId="288"/>
            <ac:picMk id="5" creationId="{B34871A4-639E-C752-7816-0C5BADAD4DDA}"/>
          </ac:picMkLst>
        </pc:picChg>
      </pc:sldChg>
      <pc:sldChg chg="addSp delSp modSp new mod">
        <pc:chgData name="murei mulibana" userId="f05c120ab28c3246" providerId="LiveId" clId="{01E9B149-5390-4863-BA97-BE38FBBC7E4F}" dt="2025-07-06T13:22:52.433" v="2907" actId="20577"/>
        <pc:sldMkLst>
          <pc:docMk/>
          <pc:sldMk cId="614122058" sldId="289"/>
        </pc:sldMkLst>
        <pc:spChg chg="del mod">
          <ac:chgData name="murei mulibana" userId="f05c120ab28c3246" providerId="LiveId" clId="{01E9B149-5390-4863-BA97-BE38FBBC7E4F}" dt="2025-07-06T13:21:16.631" v="2890" actId="478"/>
          <ac:spMkLst>
            <pc:docMk/>
            <pc:sldMk cId="614122058" sldId="289"/>
            <ac:spMk id="2" creationId="{F8356961-E3A3-38A4-E21C-42F835C098EE}"/>
          </ac:spMkLst>
        </pc:spChg>
        <pc:spChg chg="del">
          <ac:chgData name="murei mulibana" userId="f05c120ab28c3246" providerId="LiveId" clId="{01E9B149-5390-4863-BA97-BE38FBBC7E4F}" dt="2025-07-06T13:20:40.166" v="2886" actId="478"/>
          <ac:spMkLst>
            <pc:docMk/>
            <pc:sldMk cId="614122058" sldId="289"/>
            <ac:spMk id="3" creationId="{A611877E-0751-181F-FB1C-03DA6D3C0452}"/>
          </ac:spMkLst>
        </pc:spChg>
        <pc:spChg chg="add mod">
          <ac:chgData name="murei mulibana" userId="f05c120ab28c3246" providerId="LiveId" clId="{01E9B149-5390-4863-BA97-BE38FBBC7E4F}" dt="2025-07-06T13:22:52.433" v="2907" actId="20577"/>
          <ac:spMkLst>
            <pc:docMk/>
            <pc:sldMk cId="614122058" sldId="289"/>
            <ac:spMk id="5" creationId="{B95134A9-4622-1A61-C651-BECEF761E96F}"/>
          </ac:spMkLst>
        </pc:spChg>
        <pc:spChg chg="add mod">
          <ac:chgData name="murei mulibana" userId="f05c120ab28c3246" providerId="LiveId" clId="{01E9B149-5390-4863-BA97-BE38FBBC7E4F}" dt="2025-07-06T13:20:36.139" v="2885"/>
          <ac:spMkLst>
            <pc:docMk/>
            <pc:sldMk cId="614122058" sldId="289"/>
            <ac:spMk id="6" creationId="{3F632CE0-1526-784C-3ACC-929659DD8690}"/>
          </ac:spMkLst>
        </pc:spChg>
        <pc:spChg chg="add mod">
          <ac:chgData name="murei mulibana" userId="f05c120ab28c3246" providerId="LiveId" clId="{01E9B149-5390-4863-BA97-BE38FBBC7E4F}" dt="2025-07-06T13:21:20.409" v="2891" actId="115"/>
          <ac:spMkLst>
            <pc:docMk/>
            <pc:sldMk cId="614122058" sldId="289"/>
            <ac:spMk id="7" creationId="{82108660-C876-27D8-AAE9-C91D6A6300D9}"/>
          </ac:spMkLst>
        </pc:spChg>
        <pc:picChg chg="add mod">
          <ac:chgData name="murei mulibana" userId="f05c120ab28c3246" providerId="LiveId" clId="{01E9B149-5390-4863-BA97-BE38FBBC7E4F}" dt="2025-07-06T13:21:25.467" v="2892"/>
          <ac:picMkLst>
            <pc:docMk/>
            <pc:sldMk cId="614122058" sldId="289"/>
            <ac:picMk id="8" creationId="{21625B35-C0CA-689D-079C-A30234BC3207}"/>
          </ac:picMkLst>
        </pc:picChg>
        <pc:picChg chg="add mod">
          <ac:chgData name="murei mulibana" userId="f05c120ab28c3246" providerId="LiveId" clId="{01E9B149-5390-4863-BA97-BE38FBBC7E4F}" dt="2025-07-06T13:21:25.467" v="2892"/>
          <ac:picMkLst>
            <pc:docMk/>
            <pc:sldMk cId="614122058" sldId="289"/>
            <ac:picMk id="9" creationId="{9CC76342-2AE9-6944-5F06-BD628F0885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436C-32EA-4430-A1F8-D77DCD5DB2F1}" type="datetimeFigureOut">
              <a:rPr lang="en-ZA" smtClean="0"/>
              <a:t>06 Jul 2025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8460-72BE-442D-AA5E-52029EE97D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959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8460-72BE-442D-AA5E-52029EE97D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610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8460-72BE-442D-AA5E-52029EE97DC1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17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8460-72BE-442D-AA5E-52029EE97DC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203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8460-72BE-442D-AA5E-52029EE97DC1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915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06882-A17C-1F1D-5C67-81757371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D8B57-37AB-8279-9A29-A523BE5B7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089AD-6C00-C147-1F22-214CB62A3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7CAF2-9E4C-48F4-C516-C1574B7CD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8460-72BE-442D-AA5E-52029EE97DC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553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294A-E409-A979-9196-DC5A485D4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D46D2-B6D6-7797-9BAC-390EE3720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E818-69A8-7A1C-B722-7AA15798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D040-308E-4117-B687-9F0B70AC1B61}" type="datetime1">
              <a:rPr lang="en-ZA" smtClean="0"/>
              <a:t>06 Jul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F181-81CB-ECEF-5537-72E816B5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B1AF-6D0C-9A6D-E511-DF3C4263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48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F5DA-61D9-8795-0606-3B2E3B59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879BF-2EA2-6521-5020-48B766B87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F6C6F-5702-2B2C-264A-4CE51689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7997-25BE-49CF-9B81-E7471304EECA}" type="datetime1">
              <a:rPr lang="en-ZA" smtClean="0"/>
              <a:t>06 Jul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E6D66-FA3B-DDED-27A9-F17B504D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BA6B-8AFC-6932-DA1F-AEAD4900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440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76979-D1A5-CE7F-1D17-118466424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EF97F-7E4F-92F2-9BE2-140448361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E8436-6F65-F161-D46C-BC41A273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536C-57B8-4161-892F-497F65DBE823}" type="datetime1">
              <a:rPr lang="en-ZA" smtClean="0"/>
              <a:t>06 Jul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D4CA-8AF6-B6C9-D7BD-F3FEA40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1864-6B2B-B573-B81A-5B0EB933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798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040E-7F63-6829-6138-84633DDB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F2C53-240B-B987-F99A-3472C822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3410-909B-934D-A267-261008D9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7FC8-067A-4B99-8ACF-70221BC60B86}" type="datetime1">
              <a:rPr lang="en-ZA" smtClean="0"/>
              <a:t>06 Jul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2BBE-5E6E-5413-29B8-64D43EDE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8E1EC-2D1F-5AF3-A749-2DFF8654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168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2E2A-3479-BD73-6FF9-403A895A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95231-1526-E388-F673-DC8693724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87E1-E131-1FE5-C56F-5EF089EC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EE0-85A8-46EC-BC15-73363A8E6FA6}" type="datetime1">
              <a:rPr lang="en-ZA" smtClean="0"/>
              <a:t>06 Jul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AE61-CED2-1395-CD2F-51F80C66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7060A-2A30-E169-BC27-A654FDE5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844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873-25D7-D8AE-0CB9-8CD3BF4A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E14D-FF7D-688D-4BEF-54E54F90D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DD75E-DB55-4D54-2D56-DBE6739F6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3170F-2AD1-48DB-B8D1-DAAF1697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CA35-AE7A-4F1E-AF06-6F7B4875BD9A}" type="datetime1">
              <a:rPr lang="en-ZA" smtClean="0"/>
              <a:t>06 Jul 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4B0C-0B02-FBC2-1C66-C8AE74AC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E5E6-71E1-85DF-3545-EBD8CB79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061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C845-C9B8-6A52-4501-7E83E436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0B975-955E-F633-BB5F-CCCF754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31DAE-D5E4-A59E-A3F0-E97FC11F2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18E70-9C97-BF18-E3FE-7FAC6966F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0ACFC-0489-24D1-AEFD-7CEBCDA8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B67B9-E8B8-533D-4ACB-59DEF22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E008-8C85-41DA-B2F9-4755EB44DCEF}" type="datetime1">
              <a:rPr lang="en-ZA" smtClean="0"/>
              <a:t>06 Jul 2025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99E49-108C-793C-C9FA-5C2D12E4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BD9E5-DE93-B3E7-E33F-E4BFC354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311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8ACB-E2BB-6A0F-391B-431F04B3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340AF-A9D7-0E80-0CCF-576D2D0A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7F24-A463-4E58-BDE3-15F4DEF9FF78}" type="datetime1">
              <a:rPr lang="en-ZA" smtClean="0"/>
              <a:t>06 Jul 2025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63ECE-83CE-0487-E497-D9FD59F0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BAC44-DF84-4A83-7681-9C8F032C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41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4D89A-FD9B-9C84-E365-3D73AC58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440F-5D53-45AF-ABD2-188EF78F6DEF}" type="datetime1">
              <a:rPr lang="en-ZA" smtClean="0"/>
              <a:t>06 Jul 2025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74106-4E7C-EF4C-DA24-7443EB9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C982D-7B3A-7972-2E28-9B333529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41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4AA1-B3A1-746D-58A5-C0DB01A5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BEA8-A3D0-C7B8-3767-8780F964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0D35A-6798-6A97-8089-9FB4DBB5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7593-967E-2034-C328-F6D2B663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072-1B37-476F-9B54-F1B59E8B31AC}" type="datetime1">
              <a:rPr lang="en-ZA" smtClean="0"/>
              <a:t>06 Jul 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8CCEB-8C57-1DDF-EC20-058FBD56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B53F4-1862-FF2A-C906-E06997F0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5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24DF-E14B-D9BF-D898-B203A781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99EBE-DFF0-5699-5C56-DC965D6FF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845E3-0049-8A31-E8E5-CB18D0478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7B356-A590-5D64-B5D4-BD6E990D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C01-47D8-42FA-9577-24AA78DCEA4F}" type="datetime1">
              <a:rPr lang="en-ZA" smtClean="0"/>
              <a:t>06 Jul 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E873E-3F7C-54CE-1E5F-42A3E86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FF862-8C91-C5BB-755A-0FC2CF96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95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B6E9C-690F-6C50-F368-76CC6F73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EAE2D-3E9B-7BC9-255E-4E056CE5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C953-A48A-ECE2-71CF-8FEEC200A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094C2-A627-4830-B9C2-F927CED57432}" type="datetime1">
              <a:rPr lang="en-ZA" smtClean="0"/>
              <a:t>06 Jul 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F471-2997-01FC-D6B8-2DFB884E3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3A4E4-AE68-D232-AC2C-878AF9A47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3E1B44-91EB-4B13-8550-7C239C4BA5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527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ureim@uj.ac.za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534E-55D3-CF65-0D57-C053F67A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327" y="1041400"/>
            <a:ext cx="9873345" cy="23876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Times New Roman" panose="02020603050405020304" pitchFamily="18" charset="0"/>
                <a:ea typeface="Aptos" panose="020B0004020202020204" pitchFamily="34" charset="0"/>
              </a:rPr>
              <a:t>T</a:t>
            </a:r>
            <a:r>
              <a:rPr lang="en-ZA" sz="6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ransport properties of Co</a:t>
            </a:r>
            <a:r>
              <a:rPr lang="en-ZA" sz="6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en-ZA" sz="6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Ti</a:t>
            </a:r>
            <a:r>
              <a:rPr lang="en-ZA" sz="6000" b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1−</a:t>
            </a:r>
            <a:r>
              <a:rPr lang="en-ZA" sz="6000" b="1" i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x</a:t>
            </a:r>
            <a:r>
              <a:rPr lang="en-ZA" sz="6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</a:t>
            </a:r>
            <a:r>
              <a:rPr lang="en-ZA" sz="6000" b="1" i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x</a:t>
            </a:r>
            <a:r>
              <a:rPr lang="en-ZA" sz="6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 Heusler compounds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3E793-F83A-91B5-009E-6C711253E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314" y="3605354"/>
            <a:ext cx="10121265" cy="2254476"/>
          </a:xfrm>
        </p:spPr>
        <p:txBody>
          <a:bodyPr>
            <a:normAutofit/>
          </a:bodyPr>
          <a:lstStyle/>
          <a:p>
            <a:pPr lvl="0" indent="180340">
              <a:lnSpc>
                <a:spcPct val="150000"/>
              </a:lnSpc>
              <a:spcAft>
                <a:spcPts val="800"/>
              </a:spcAft>
            </a:pPr>
            <a:r>
              <a:rPr lang="en-GB" sz="2000" b="1" u="sng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Mulibana</a:t>
            </a:r>
            <a:r>
              <a:rPr lang="en-GB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A.R.E. Prinsloo, C.J. Sheppard, B.S. Jacobs</a:t>
            </a:r>
            <a:endParaRPr lang="en-ZA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34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Chromium Research Group (CRG)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Department of Physics, University of Johannesburg (UJ)</a:t>
            </a:r>
          </a:p>
          <a:p>
            <a:pPr marL="0" marR="0" lvl="0" indent="18034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 address: 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mureim@uj.ac.za</a:t>
            </a:r>
            <a:endParaRPr kumimoji="0" lang="en-ZA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logo with two birds&#10;&#10;Description automatically generated">
            <a:extLst>
              <a:ext uri="{FF2B5EF4-FFF2-40B4-BE49-F238E27FC236}">
                <a16:creationId xmlns:a16="http://schemas.microsoft.com/office/drawing/2014/main" id="{903CB65B-3F1D-4548-9932-DC0FB219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9" name="Picture 8" descr="A logo with text and a star&#10;&#10;AI-generated content may be incorrect.">
            <a:extLst>
              <a:ext uri="{FF2B5EF4-FFF2-40B4-BE49-F238E27FC236}">
                <a16:creationId xmlns:a16="http://schemas.microsoft.com/office/drawing/2014/main" id="{A5455BBE-75E6-CE13-80C0-A0C6AB960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"/>
          <a:stretch>
            <a:fillRect/>
          </a:stretch>
        </p:blipFill>
        <p:spPr>
          <a:xfrm>
            <a:off x="-1" y="5510237"/>
            <a:ext cx="1159328" cy="134685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8DEA59-1838-224D-1459-2C31FD40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diagram of a magnet&#10;&#10;AI-generated content may be incorrect.">
            <a:extLst>
              <a:ext uri="{FF2B5EF4-FFF2-40B4-BE49-F238E27FC236}">
                <a16:creationId xmlns:a16="http://schemas.microsoft.com/office/drawing/2014/main" id="{D402FD85-78B9-2610-7B88-9C0A86215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D1100-2B04-DE3E-0469-4B1301B0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2990" y="6141100"/>
            <a:ext cx="2743200" cy="365125"/>
          </a:xfrm>
        </p:spPr>
        <p:txBody>
          <a:bodyPr/>
          <a:lstStyle/>
          <a:p>
            <a:pPr algn="ctr"/>
            <a:fld id="{1F1A44B7-D005-42F0-999D-E4DBBD18DD7B}" type="datetime2">
              <a:rPr lang="en-ZA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Sunday, 06 July 2025</a:t>
            </a:fld>
            <a:endParaRPr lang="en-Z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white text on a dark background&#10;&#10;AI-generated content may be incorrect.">
            <a:extLst>
              <a:ext uri="{FF2B5EF4-FFF2-40B4-BE49-F238E27FC236}">
                <a16:creationId xmlns:a16="http://schemas.microsoft.com/office/drawing/2014/main" id="{869382D5-CD13-3CDE-1062-7FFF7BDDE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59" y="5789506"/>
            <a:ext cx="3022141" cy="10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D3199-328C-93D2-7676-9970A6B0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D2701-C851-B35C-F8B5-0B590D3D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091FF2-7CA2-BBB2-3731-EE47809FD3AC}"/>
              </a:ext>
            </a:extLst>
          </p:cNvPr>
          <p:cNvSpPr txBox="1">
            <a:spLocks/>
          </p:cNvSpPr>
          <p:nvPr/>
        </p:nvSpPr>
        <p:spPr>
          <a:xfrm>
            <a:off x="3054803" y="0"/>
            <a:ext cx="6082394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samples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4EB3D4-D628-FA11-7FCD-FFC508A8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205"/>
            <a:ext cx="10515600" cy="35350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Arc-melting method was used to synthesize Co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ZA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1−</a:t>
            </a:r>
            <a:r>
              <a:rPr lang="en-ZA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ZA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high purity elements (&gt;99.9 %).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was done in an arc furnace under an argon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atmosphere.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were melted with crushing in between melts to promote homogeneity.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ingots were cut into specific geometries using spark erosion for characterization.</a:t>
            </a:r>
          </a:p>
        </p:txBody>
      </p:sp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0D79871E-8ADA-88D2-9548-5C7EC7ED3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7DCA2EA7-0D50-8257-B9A0-E6729013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B10DE-968A-CB6A-9F5D-E00A0411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DB3D2-D3D0-CCD8-B80A-8DB53928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C113C1-2AB3-1122-E26F-34FA6B79ED25}"/>
              </a:ext>
            </a:extLst>
          </p:cNvPr>
          <p:cNvSpPr txBox="1">
            <a:spLocks/>
          </p:cNvSpPr>
          <p:nvPr/>
        </p:nvSpPr>
        <p:spPr>
          <a:xfrm>
            <a:off x="2462485" y="0"/>
            <a:ext cx="7760967" cy="75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819663-3139-E9CC-72FA-16E5CC9A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88" y="1481040"/>
            <a:ext cx="11431362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samples were characterized using x-ray powder diffraction (XRD) for structural analysis.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Transport properties were probed by measuring the temperature dependence of resistivity using the four-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probe method.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properties were investigated using density of state (DOS) calculations using GPAW [1] and CIF from Rietveld refinement:</a:t>
            </a:r>
          </a:p>
          <a:p>
            <a:pPr lvl="1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 wave basis (PW) with cut-off energy of 500 eV on a 15×15×15 k-point grid [2].</a:t>
            </a:r>
          </a:p>
          <a:p>
            <a:pPr lvl="1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Gradient Approximation within the Perdew-Burke-</a:t>
            </a: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Ernzerhof (PBE) formulation [3].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60F56-48B9-BB06-2EDB-2F0B0D1ACF07}"/>
              </a:ext>
            </a:extLst>
          </p:cNvPr>
          <p:cNvSpPr txBox="1"/>
          <p:nvPr/>
        </p:nvSpPr>
        <p:spPr>
          <a:xfrm>
            <a:off x="1" y="6124427"/>
            <a:ext cx="533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J. J.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Mortensen </a:t>
            </a:r>
            <a:r>
              <a:rPr lang="en-ZA" sz="1400" i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J. Chem. Phys.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160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(2024) </a:t>
            </a:r>
            <a:r>
              <a:rPr lang="en-ZA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092503.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J. P.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Perdew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 al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.,</a:t>
            </a:r>
            <a:r>
              <a:rPr lang="en-ZA" sz="1400" i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Phys. Rev. Lett.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77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(1996) 3865.</a:t>
            </a:r>
          </a:p>
          <a:p>
            <a:r>
              <a:rPr lang="en-ZA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J. D.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Pack and  H. J. </a:t>
            </a:r>
            <a:r>
              <a:rPr lang="en-ZA" sz="14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Monkhorst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Phys. Rev. B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(1977) 1748.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logo with two birds&#10;&#10;Description automatically generated">
            <a:extLst>
              <a:ext uri="{FF2B5EF4-FFF2-40B4-BE49-F238E27FC236}">
                <a16:creationId xmlns:a16="http://schemas.microsoft.com/office/drawing/2014/main" id="{DDE187D4-B3D1-681A-45A9-D3928009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9" name="Picture 8" descr="A diagram of a magnet&#10;&#10;AI-generated content may be incorrect.">
            <a:extLst>
              <a:ext uri="{FF2B5EF4-FFF2-40B4-BE49-F238E27FC236}">
                <a16:creationId xmlns:a16="http://schemas.microsoft.com/office/drawing/2014/main" id="{20085862-23E4-A664-27B4-770F6FCA3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DDABE-D093-5E82-2239-B528F16FC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A5350-0718-FB25-7877-760174EB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B5D1CC-9714-9B5A-CD4F-BCDC1EB93C23}"/>
                  </a:ext>
                </a:extLst>
              </p:cNvPr>
              <p:cNvSpPr txBox="1"/>
              <p:nvPr/>
            </p:nvSpPr>
            <p:spPr>
              <a:xfrm>
                <a:off x="584835" y="5431912"/>
                <a:ext cx="11022330" cy="92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4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Rietveld refined room temperature XRD data for Co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1−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with (a)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and (b)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0.25. The open black circle (</a:t>
                </a:r>
                <a:r>
                  <a:rPr lang="en-Z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ZA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denotes the experimental data, solid red line (</a:t>
                </a:r>
                <a:r>
                  <a:rPr lang="en-Z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ZA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calculated data, blue line is the difference between </a:t>
                </a:r>
                <a:r>
                  <a:rPr lang="en-Z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ZA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Z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ZA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black solid vertical lines denote the Bragg positions belonging to L2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𝐹𝑚</m:t>
                    </m:r>
                    <m:acc>
                      <m:accPr>
                        <m:chr m:val="̅"/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ZA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phases.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B5D1CC-9714-9B5A-CD4F-BCDC1EB93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5" y="5431912"/>
                <a:ext cx="11022330" cy="923907"/>
              </a:xfrm>
              <a:prstGeom prst="rect">
                <a:avLst/>
              </a:prstGeom>
              <a:blipFill>
                <a:blip r:embed="rId2"/>
                <a:stretch>
                  <a:fillRect l="-498" t="-3289" r="-442" b="-92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CBE17B42-CAA4-DB49-AE1F-4E8BC2E9B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E68ED8D8-1DBE-7404-2446-3B250A6BE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44798F-FB95-053E-8400-52F414426736}"/>
              </a:ext>
            </a:extLst>
          </p:cNvPr>
          <p:cNvSpPr txBox="1">
            <a:spLocks/>
          </p:cNvSpPr>
          <p:nvPr/>
        </p:nvSpPr>
        <p:spPr>
          <a:xfrm>
            <a:off x="2891380" y="0"/>
            <a:ext cx="6409238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</a:t>
            </a:r>
          </a:p>
        </p:txBody>
      </p:sp>
      <p:pic>
        <p:nvPicPr>
          <p:cNvPr id="10" name="Content Placeholder 9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94D00633-7642-ED78-0E56-DF6BD1AE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7" y="1079512"/>
            <a:ext cx="5685112" cy="4351338"/>
          </a:xfrm>
        </p:spPr>
      </p:pic>
      <p:pic>
        <p:nvPicPr>
          <p:cNvPr id="12" name="Picture 11" descr="A graph of a graph of a chemical reaction&#10;&#10;AI-generated content may be incorrect.">
            <a:extLst>
              <a:ext uri="{FF2B5EF4-FFF2-40B4-BE49-F238E27FC236}">
                <a16:creationId xmlns:a16="http://schemas.microsoft.com/office/drawing/2014/main" id="{2736E26B-0EC3-3E33-6450-8D2582205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26" y="1079512"/>
            <a:ext cx="5686499" cy="43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22766-B370-5E3A-B5EE-A94334032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7599-8A4F-D4DA-7852-FD263CB4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0ED64E-3CA4-AC43-E862-8350A3849517}"/>
              </a:ext>
            </a:extLst>
          </p:cNvPr>
          <p:cNvSpPr txBox="1">
            <a:spLocks/>
          </p:cNvSpPr>
          <p:nvPr/>
        </p:nvSpPr>
        <p:spPr>
          <a:xfrm>
            <a:off x="2891380" y="0"/>
            <a:ext cx="6409238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F7134D-7048-CDDF-3A75-D63EB16CD971}"/>
                  </a:ext>
                </a:extLst>
              </p:cNvPr>
              <p:cNvSpPr txBox="1"/>
              <p:nvPr/>
            </p:nvSpPr>
            <p:spPr>
              <a:xfrm>
                <a:off x="489584" y="5017181"/>
                <a:ext cx="11212830" cy="120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Figure 5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Rietveld refined room temperature XRD data for Co</a:t>
                </a:r>
                <a:r>
                  <a:rPr lang="en-ZA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</a:t>
                </a:r>
                <a:r>
                  <a:rPr lang="en-ZA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1−</a:t>
                </a:r>
                <a:r>
                  <a:rPr lang="en-ZA" sz="18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</a:t>
                </a:r>
                <a:r>
                  <a:rPr lang="en-ZA" sz="18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 with (c) </a:t>
                </a:r>
                <a:r>
                  <a:rPr lang="en-Z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0.50, (d) </a:t>
                </a:r>
                <a:r>
                  <a:rPr lang="en-Z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0.75, and (e) </a:t>
                </a:r>
                <a:r>
                  <a:rPr lang="en-Z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1. The open black circle (</a:t>
                </a:r>
                <a:r>
                  <a:rPr lang="en-Z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Z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Obs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denotes the experimental data, solid red line (</a:t>
                </a:r>
                <a:r>
                  <a:rPr lang="en-Z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Z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is the calculated data, blue line is the difference between </a:t>
                </a:r>
                <a:r>
                  <a:rPr lang="en-Z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Z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Obs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Z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ZA" sz="18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Calc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 black and pink solid vertical lines denote the Bragg positions belonging to L2</a:t>
                </a:r>
                <a:r>
                  <a:rPr lang="en-ZA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𝐹𝑚</m:t>
                    </m:r>
                    <m:acc>
                      <m:accPr>
                        <m:chr m:val="̅"/>
                        <m:ctrlPr>
                          <a:rPr lang="en-Z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and monoclinic (</a:t>
                </a:r>
                <a14:m>
                  <m:oMath xmlns:m="http://schemas.openxmlformats.org/officeDocument/2006/math"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2/</m:t>
                    </m:r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phases, respectively.</a:t>
                </a:r>
                <a:endParaRPr lang="en-Z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F7134D-7048-CDDF-3A75-D63EB16CD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4" y="5017181"/>
                <a:ext cx="11212830" cy="1200906"/>
              </a:xfrm>
              <a:prstGeom prst="rect">
                <a:avLst/>
              </a:prstGeom>
              <a:blipFill>
                <a:blip r:embed="rId2"/>
                <a:stretch>
                  <a:fillRect l="-435" t="-2538" r="-435" b="-659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23F61021-E3B2-89C1-AA2E-49A04390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0FE547B9-4E8B-E818-CC5A-2D26D6D98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4EE1CB-89B6-BAC1-C0DF-6979274D9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462" y="1127761"/>
            <a:ext cx="4891612" cy="3744000"/>
          </a:xfrm>
          <a:prstGeom prst="rect">
            <a:avLst/>
          </a:prstGeom>
        </p:spPr>
      </p:pic>
      <p:pic>
        <p:nvPicPr>
          <p:cNvPr id="17" name="Content Placeholder 9" descr="A graph of a graph of a person's reaction&#10;&#10;AI-generated content may be incorrect.">
            <a:extLst>
              <a:ext uri="{FF2B5EF4-FFF2-40B4-BE49-F238E27FC236}">
                <a16:creationId xmlns:a16="http://schemas.microsoft.com/office/drawing/2014/main" id="{E1EBBFAC-9781-C12D-322E-C7613A94A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8975"/>
          <a:stretch>
            <a:fillRect/>
          </a:stretch>
        </p:blipFill>
        <p:spPr>
          <a:xfrm>
            <a:off x="8222006" y="1134918"/>
            <a:ext cx="3969994" cy="3744000"/>
          </a:xfrm>
          <a:prstGeom prst="rect">
            <a:avLst/>
          </a:prstGeom>
        </p:spPr>
      </p:pic>
      <p:pic>
        <p:nvPicPr>
          <p:cNvPr id="19" name="Picture 18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9019BAF7-278B-DBFF-50BC-DA9F659B8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8975"/>
          <a:stretch>
            <a:fillRect/>
          </a:stretch>
        </p:blipFill>
        <p:spPr>
          <a:xfrm>
            <a:off x="270536" y="1127761"/>
            <a:ext cx="3969994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C11F5-1385-11E0-617C-1AA45B45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50BD0-B8C2-821C-4122-56264B49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2C800-87DB-4878-F70B-59E69B8EC08E}"/>
              </a:ext>
            </a:extLst>
          </p:cNvPr>
          <p:cNvSpPr txBox="1"/>
          <p:nvPr/>
        </p:nvSpPr>
        <p:spPr>
          <a:xfrm>
            <a:off x="429538" y="5810839"/>
            <a:ext cx="1133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Crystal structure of (a) single-phase and (b) binary-phase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</a:t>
            </a:r>
            <a:r>
              <a:rPr kumimoji="0" lang="en-Z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</a:t>
            </a:r>
            <a:r>
              <a:rPr kumimoji="0" lang="en-ZA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1−</a:t>
            </a:r>
            <a:r>
              <a:rPr kumimoji="0" lang="en-ZA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Cr</a:t>
            </a:r>
            <a:r>
              <a:rPr kumimoji="0" lang="en-ZA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compound.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Figures were generated using VESTA software [1].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85AD4-C1F5-2C39-351B-BDE6A84556A4}"/>
              </a:ext>
            </a:extLst>
          </p:cNvPr>
          <p:cNvSpPr txBox="1"/>
          <p:nvPr/>
        </p:nvSpPr>
        <p:spPr>
          <a:xfrm>
            <a:off x="252488" y="1249081"/>
            <a:ext cx="566997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Single Phase: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49CBA9-59B6-6951-7A86-DF46C3329C2C}"/>
              </a:ext>
            </a:extLst>
          </p:cNvPr>
          <p:cNvSpPr txBox="1"/>
          <p:nvPr/>
        </p:nvSpPr>
        <p:spPr>
          <a:xfrm>
            <a:off x="0" y="6538912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[1] K. Momma</a:t>
            </a:r>
            <a:r>
              <a:rPr lang="en-ZA" sz="1400" kern="0" dirty="0">
                <a:latin typeface="Times New Roman" panose="02020603050405020304" pitchFamily="18" charset="0"/>
                <a:ea typeface="Aptos" panose="020B0004020202020204" pitchFamily="34" charset="0"/>
              </a:rPr>
              <a:t> and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F. Izumi,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J. Appl. </a:t>
            </a:r>
            <a:r>
              <a:rPr lang="en-ZA" sz="1400" i="1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Crystallogr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44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(2011) 1272.</a:t>
            </a:r>
            <a:endParaRPr lang="en-ZA" sz="1400" dirty="0"/>
          </a:p>
        </p:txBody>
      </p:sp>
      <p:pic>
        <p:nvPicPr>
          <p:cNvPr id="3" name="Picture 2" descr="A logo with two birds&#10;&#10;Description automatically generated">
            <a:extLst>
              <a:ext uri="{FF2B5EF4-FFF2-40B4-BE49-F238E27FC236}">
                <a16:creationId xmlns:a16="http://schemas.microsoft.com/office/drawing/2014/main" id="{5ECBC38A-F23D-BCE6-4744-A54671D6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B3C6DAC6-CA9D-74FF-EE63-A1F67943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pic>
        <p:nvPicPr>
          <p:cNvPr id="15" name="Picture 14" descr="A colorful balls on a grid&#10;&#10;AI-generated content may be incorrect.">
            <a:extLst>
              <a:ext uri="{FF2B5EF4-FFF2-40B4-BE49-F238E27FC236}">
                <a16:creationId xmlns:a16="http://schemas.microsoft.com/office/drawing/2014/main" id="{6664F7E6-1582-CC5D-ACBB-E5414F428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28562"/>
          <a:stretch>
            <a:fillRect/>
          </a:stretch>
        </p:blipFill>
        <p:spPr>
          <a:xfrm>
            <a:off x="622856" y="2294341"/>
            <a:ext cx="4398794" cy="3415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0DD7FF-3DB5-A58F-1A9C-584831091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 r="33662"/>
          <a:stretch/>
        </p:blipFill>
        <p:spPr>
          <a:xfrm>
            <a:off x="7422893" y="955294"/>
            <a:ext cx="3218090" cy="4937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ECC500-C923-FF62-71C4-B03324B716C1}"/>
              </a:ext>
            </a:extLst>
          </p:cNvPr>
          <p:cNvSpPr txBox="1"/>
          <p:nvPr/>
        </p:nvSpPr>
        <p:spPr>
          <a:xfrm>
            <a:off x="6269537" y="1360851"/>
            <a:ext cx="258871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Binary Phase:</a:t>
            </a:r>
          </a:p>
        </p:txBody>
      </p:sp>
      <p:pic>
        <p:nvPicPr>
          <p:cNvPr id="22" name="Picture 21" descr="A cartoon of a person and a building&#10;&#10;AI-generated content may be incorrect.">
            <a:extLst>
              <a:ext uri="{FF2B5EF4-FFF2-40B4-BE49-F238E27FC236}">
                <a16:creationId xmlns:a16="http://schemas.microsoft.com/office/drawing/2014/main" id="{84726347-3ACB-0178-EC8B-F167889FF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64025" r="66625" b="14335"/>
          <a:stretch>
            <a:fillRect/>
          </a:stretch>
        </p:blipFill>
        <p:spPr>
          <a:xfrm>
            <a:off x="6386844" y="4585715"/>
            <a:ext cx="1036049" cy="999089"/>
          </a:xfrm>
          <a:prstGeom prst="rect">
            <a:avLst/>
          </a:prstGeom>
        </p:spPr>
      </p:pic>
      <p:pic>
        <p:nvPicPr>
          <p:cNvPr id="24" name="Picture 23" descr="A cartoon of a person and a building&#10;&#10;AI-generated content may be incorrect.">
            <a:extLst>
              <a:ext uri="{FF2B5EF4-FFF2-40B4-BE49-F238E27FC236}">
                <a16:creationId xmlns:a16="http://schemas.microsoft.com/office/drawing/2014/main" id="{C88C3299-32B0-D99C-6A95-0AB1294DC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64212" r="82281" b="12681"/>
          <a:stretch>
            <a:fillRect/>
          </a:stretch>
        </p:blipFill>
        <p:spPr>
          <a:xfrm>
            <a:off x="10732769" y="4585715"/>
            <a:ext cx="944263" cy="10234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5EF574-45F8-6C2A-EB48-4D5EBCDDEB5C}"/>
              </a:ext>
            </a:extLst>
          </p:cNvPr>
          <p:cNvSpPr txBox="1">
            <a:spLocks/>
          </p:cNvSpPr>
          <p:nvPr/>
        </p:nvSpPr>
        <p:spPr>
          <a:xfrm>
            <a:off x="2891380" y="0"/>
            <a:ext cx="6409238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</a:t>
            </a:r>
          </a:p>
        </p:txBody>
      </p:sp>
    </p:spTree>
    <p:extLst>
      <p:ext uri="{BB962C8B-B14F-4D97-AF65-F5344CB8AC3E}">
        <p14:creationId xmlns:p14="http://schemas.microsoft.com/office/powerpoint/2010/main" val="167126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A535B-4B50-FAC4-0F5A-FEFC4B44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B2884A-45AC-66B5-59FE-97E7FB8EC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1945"/>
            <a:ext cx="5531665" cy="42338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F4AB6-1006-A0EF-A24F-B1312AC0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487EC4-EBFF-4F88-20B4-7B111B3994CD}"/>
              </a:ext>
            </a:extLst>
          </p:cNvPr>
          <p:cNvSpPr txBox="1">
            <a:spLocks/>
          </p:cNvSpPr>
          <p:nvPr/>
        </p:nvSpPr>
        <p:spPr>
          <a:xfrm>
            <a:off x="2308860" y="0"/>
            <a:ext cx="8481059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D21AB-42CA-2E67-A50D-8227B83C5017}"/>
              </a:ext>
            </a:extLst>
          </p:cNvPr>
          <p:cNvSpPr txBox="1"/>
          <p:nvPr/>
        </p:nvSpPr>
        <p:spPr>
          <a:xfrm>
            <a:off x="416804" y="5710019"/>
            <a:ext cx="469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Temperature dependence of resistivity of Co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TiAl measured from 4 K to 300 K.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989FF03-7530-0D97-3BA7-A9230F201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062823"/>
                  </p:ext>
                </p:extLst>
              </p:nvPr>
            </p:nvGraphicFramePr>
            <p:xfrm>
              <a:off x="5375682" y="1536065"/>
              <a:ext cx="6469836" cy="4411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7459">
                      <a:extLst>
                        <a:ext uri="{9D8B030D-6E8A-4147-A177-3AD203B41FA5}">
                          <a16:colId xmlns:a16="http://schemas.microsoft.com/office/drawing/2014/main" val="3214724060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443867999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657720064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665714750"/>
                        </a:ext>
                      </a:extLst>
                    </a:gridCol>
                  </a:tblGrid>
                  <a:tr h="44577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 (Green)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857498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ZA" b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−1/2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732558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23.9(1)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2.4(1)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3.3(0)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9961129"/>
                      </a:ext>
                    </a:extLst>
                  </a:tr>
                  <a:tr h="43319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 (Blue):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𝒄𝑻</m:t>
                              </m:r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175694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05460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21.8(1)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2.5(3)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2.0(1)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727317"/>
                      </a:ext>
                    </a:extLst>
                  </a:tr>
                  <a:tr h="418726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ZA" sz="1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III (Red):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Z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ZA" sz="18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kumimoji="0" lang="en-ZA" sz="18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ZA" sz="18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ZA" sz="18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𝑪𝑻</m:t>
                              </m:r>
                            </m:oMath>
                          </a14:m>
                          <a:endParaRPr kumimoji="0" lang="en-ZA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33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110552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7892272"/>
                      </a:ext>
                    </a:extLst>
                  </a:tr>
                  <a:tr h="1302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23.2(6)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0.457(1)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366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989FF03-7530-0D97-3BA7-A9230F2016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062823"/>
                  </p:ext>
                </p:extLst>
              </p:nvPr>
            </p:nvGraphicFramePr>
            <p:xfrm>
              <a:off x="5375682" y="1536065"/>
              <a:ext cx="6469836" cy="44119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7459">
                      <a:extLst>
                        <a:ext uri="{9D8B030D-6E8A-4147-A177-3AD203B41FA5}">
                          <a16:colId xmlns:a16="http://schemas.microsoft.com/office/drawing/2014/main" val="3214724060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443867999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657720064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665714750"/>
                        </a:ext>
                      </a:extLst>
                    </a:gridCol>
                  </a:tblGrid>
                  <a:tr h="44577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4" t="-4110" r="-188" b="-9150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8574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6" t="-72381" r="-300376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6" t="-72381" r="-200376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732558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23.9(1)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132" t="-266176" r="-101132" b="-7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266176" r="-752" b="-7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9961129"/>
                      </a:ext>
                    </a:extLst>
                  </a:tr>
                  <a:tr h="43319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4" t="-345833" r="-188" b="-587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1756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6" t="-305714" r="-300376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05460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21.8(1)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6" t="-626471" r="-200376" b="-3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132" t="-626471" r="-101132" b="-3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727317"/>
                      </a:ext>
                    </a:extLst>
                  </a:tr>
                  <a:tr h="418726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4" t="-715942" r="-188" b="-2623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1105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6" t="-536190" r="-300376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78922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23.2(6)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0.457(1)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3668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 descr="A logo with two birds&#10;&#10;Description automatically generated">
            <a:extLst>
              <a:ext uri="{FF2B5EF4-FFF2-40B4-BE49-F238E27FC236}">
                <a16:creationId xmlns:a16="http://schemas.microsoft.com/office/drawing/2014/main" id="{DE70EAC4-B747-7713-79E6-493A1D11F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13" name="Picture 12" descr="A diagram of a magnet&#10;&#10;AI-generated content may be incorrect.">
            <a:extLst>
              <a:ext uri="{FF2B5EF4-FFF2-40B4-BE49-F238E27FC236}">
                <a16:creationId xmlns:a16="http://schemas.microsoft.com/office/drawing/2014/main" id="{B3D7CE0B-EDF8-EF4C-3F7A-16129CC0E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15C8-E1A2-249D-4E7F-DB6E4A1A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A7D27-8E6B-1600-4F5B-02DB647A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D83A8-5037-A64A-E180-8FA48641A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b="1281"/>
          <a:stretch/>
        </p:blipFill>
        <p:spPr>
          <a:xfrm>
            <a:off x="0" y="1366396"/>
            <a:ext cx="5531285" cy="41252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E91EE-3C37-D9C0-2C6F-B71E0F7F6DE7}"/>
              </a:ext>
            </a:extLst>
          </p:cNvPr>
          <p:cNvSpPr txBox="1"/>
          <p:nvPr/>
        </p:nvSpPr>
        <p:spPr>
          <a:xfrm>
            <a:off x="331052" y="5608680"/>
            <a:ext cx="486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Temperature dependence of resistivity of Co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measured from 4 K to 450 K.</a:t>
            </a:r>
            <a:endParaRPr lang="en-ZA" dirty="0"/>
          </a:p>
        </p:txBody>
      </p:sp>
      <p:pic>
        <p:nvPicPr>
          <p:cNvPr id="10" name="Picture 9" descr="A logo with two birds&#10;&#10;Description automatically generated">
            <a:extLst>
              <a:ext uri="{FF2B5EF4-FFF2-40B4-BE49-F238E27FC236}">
                <a16:creationId xmlns:a16="http://schemas.microsoft.com/office/drawing/2014/main" id="{226CDDA3-F11A-3173-0C32-FE8FF7B8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12" name="Picture 11" descr="A diagram of a magnet&#10;&#10;AI-generated content may be incorrect.">
            <a:extLst>
              <a:ext uri="{FF2B5EF4-FFF2-40B4-BE49-F238E27FC236}">
                <a16:creationId xmlns:a16="http://schemas.microsoft.com/office/drawing/2014/main" id="{37E9CCAD-3C78-9849-7EA0-0DC35ECC4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DE8A827-734B-CA97-6518-907F7C0410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240063"/>
                  </p:ext>
                </p:extLst>
              </p:nvPr>
            </p:nvGraphicFramePr>
            <p:xfrm>
              <a:off x="5383530" y="1658620"/>
              <a:ext cx="6708140" cy="34033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7035">
                      <a:extLst>
                        <a:ext uri="{9D8B030D-6E8A-4147-A177-3AD203B41FA5}">
                          <a16:colId xmlns:a16="http://schemas.microsoft.com/office/drawing/2014/main" val="3741772560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1693836836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3242197252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2329205561"/>
                        </a:ext>
                      </a:extLst>
                    </a:gridCol>
                  </a:tblGrid>
                  <a:tr h="550892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 (Green)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ad>
                                <m:radPr>
                                  <m:degHide m:val="on"/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rad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200766"/>
                      </a:ext>
                    </a:extLst>
                  </a:tr>
                  <a:tr h="5216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ZA" b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−1/2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271612"/>
                      </a:ext>
                    </a:extLst>
                  </a:tr>
                  <a:tr h="521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111.3(2)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3.3(8)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2.1(6)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4469677"/>
                      </a:ext>
                    </a:extLst>
                  </a:tr>
                  <a:tr h="528917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 (Blue):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𝒄𝑻</m:t>
                              </m:r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946739"/>
                      </a:ext>
                    </a:extLst>
                  </a:tr>
                  <a:tr h="5216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315227"/>
                      </a:ext>
                    </a:extLst>
                  </a:tr>
                  <a:tr h="521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110.3(8)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4.8(3)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7.7(2)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5448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DE8A827-734B-CA97-6518-907F7C0410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3240063"/>
                  </p:ext>
                </p:extLst>
              </p:nvPr>
            </p:nvGraphicFramePr>
            <p:xfrm>
              <a:off x="5383530" y="1658620"/>
              <a:ext cx="6708140" cy="34033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7035">
                      <a:extLst>
                        <a:ext uri="{9D8B030D-6E8A-4147-A177-3AD203B41FA5}">
                          <a16:colId xmlns:a16="http://schemas.microsoft.com/office/drawing/2014/main" val="3741772560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1693836836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3242197252"/>
                        </a:ext>
                      </a:extLst>
                    </a:gridCol>
                    <a:gridCol w="1677035">
                      <a:extLst>
                        <a:ext uri="{9D8B030D-6E8A-4147-A177-3AD203B41FA5}">
                          <a16:colId xmlns:a16="http://schemas.microsoft.com/office/drawing/2014/main" val="2329205561"/>
                        </a:ext>
                      </a:extLst>
                    </a:gridCol>
                  </a:tblGrid>
                  <a:tr h="550892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1" t="-1111" r="-182" b="-52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2007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64" t="-85849" r="-301091" b="-344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85849" r="-200000" b="-344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271612"/>
                      </a:ext>
                    </a:extLst>
                  </a:tr>
                  <a:tr h="521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111.3(2)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727" t="-231765" r="-100727" b="-3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727" t="-231765" r="-727" b="-3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469677"/>
                      </a:ext>
                    </a:extLst>
                  </a:tr>
                  <a:tr h="528917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1" t="-324138" r="-182" b="-2218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9467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64" t="-351429" r="-301091" b="-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315227"/>
                      </a:ext>
                    </a:extLst>
                  </a:tr>
                  <a:tr h="521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110.3(8)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727" t="-551163" r="-100727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727" t="-551163" r="-727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5448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4E8AE60-883D-66B5-2710-144BCE778FE1}"/>
              </a:ext>
            </a:extLst>
          </p:cNvPr>
          <p:cNvSpPr txBox="1">
            <a:spLocks/>
          </p:cNvSpPr>
          <p:nvPr/>
        </p:nvSpPr>
        <p:spPr>
          <a:xfrm>
            <a:off x="2308860" y="0"/>
            <a:ext cx="8481059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</p:spTree>
    <p:extLst>
      <p:ext uri="{BB962C8B-B14F-4D97-AF65-F5344CB8AC3E}">
        <p14:creationId xmlns:p14="http://schemas.microsoft.com/office/powerpoint/2010/main" val="222763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F1E7E-60BF-701B-422E-AA72ECA30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336061-2352-A014-0DEE-BF13F90D4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b="1682"/>
          <a:stretch/>
        </p:blipFill>
        <p:spPr>
          <a:xfrm>
            <a:off x="0" y="1254348"/>
            <a:ext cx="5531285" cy="40978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9F30-E557-F6C3-CD25-694148E9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17</a:t>
            </a:fld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ABE10-59A3-6815-ED07-00C52DF92EE4}"/>
              </a:ext>
            </a:extLst>
          </p:cNvPr>
          <p:cNvSpPr txBox="1"/>
          <p:nvPr/>
        </p:nvSpPr>
        <p:spPr>
          <a:xfrm>
            <a:off x="193985" y="5710019"/>
            <a:ext cx="489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Temperature dependence of resistivity of Co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measured from 4 K to 450 K.</a:t>
            </a:r>
            <a:endParaRPr lang="en-ZA" dirty="0"/>
          </a:p>
        </p:txBody>
      </p:sp>
      <p:pic>
        <p:nvPicPr>
          <p:cNvPr id="3" name="Picture 2" descr="A logo with two birds&#10;&#10;Description automatically generated">
            <a:extLst>
              <a:ext uri="{FF2B5EF4-FFF2-40B4-BE49-F238E27FC236}">
                <a16:creationId xmlns:a16="http://schemas.microsoft.com/office/drawing/2014/main" id="{E8770552-F944-B029-5A3B-BE402B8B1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7093FFC8-47F7-4608-7691-F997F6D93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A9824C8-E9BA-349C-F946-526BB6A50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317062"/>
                  </p:ext>
                </p:extLst>
              </p:nvPr>
            </p:nvGraphicFramePr>
            <p:xfrm>
              <a:off x="5531665" y="1352134"/>
              <a:ext cx="6469836" cy="44603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7459">
                      <a:extLst>
                        <a:ext uri="{9D8B030D-6E8A-4147-A177-3AD203B41FA5}">
                          <a16:colId xmlns:a16="http://schemas.microsoft.com/office/drawing/2014/main" val="3214724060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443867999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657720064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665714750"/>
                        </a:ext>
                      </a:extLst>
                    </a:gridCol>
                  </a:tblGrid>
                  <a:tr h="44577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 (Green)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857498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ZA" b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−1/2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732558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119.6(4)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3.22(3)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Z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9961129"/>
                      </a:ext>
                    </a:extLst>
                  </a:tr>
                  <a:tr h="43319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 (Blue):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𝒄𝑻</m:t>
                              </m:r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175694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05460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112.7(1)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4.5(2)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en-Z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727317"/>
                      </a:ext>
                    </a:extLst>
                  </a:tr>
                  <a:tr h="418726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ZA" sz="1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III (Red):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Z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ZA" sz="18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kumimoji="0" lang="en-ZA" sz="18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ZA" sz="18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ZA" sz="18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𝑪𝑻</m:t>
                              </m:r>
                            </m:oMath>
                          </a14:m>
                          <a:endParaRPr kumimoji="0" lang="en-ZA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33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110552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7892272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109.3(3)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0.135(1)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366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A9824C8-E9BA-349C-F946-526BB6A50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317062"/>
                  </p:ext>
                </p:extLst>
              </p:nvPr>
            </p:nvGraphicFramePr>
            <p:xfrm>
              <a:off x="5531665" y="1352134"/>
              <a:ext cx="6469836" cy="44603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7459">
                      <a:extLst>
                        <a:ext uri="{9D8B030D-6E8A-4147-A177-3AD203B41FA5}">
                          <a16:colId xmlns:a16="http://schemas.microsoft.com/office/drawing/2014/main" val="3214724060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443867999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657720064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665714750"/>
                        </a:ext>
                      </a:extLst>
                    </a:gridCol>
                  </a:tblGrid>
                  <a:tr h="44577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" t="-4110" r="-188" b="-9150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8574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6" t="-72381" r="-300000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5" t="-72381" r="-201132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732558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119.6(4)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62319" r="-100376" b="-7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9961129"/>
                      </a:ext>
                    </a:extLst>
                  </a:tr>
                  <a:tr h="43319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" t="-352113" r="-188" b="-59577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1756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6" t="-305714" r="-300000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05460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112.7(1)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5" t="-626471" r="-201132" b="-3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727317"/>
                      </a:ext>
                    </a:extLst>
                  </a:tr>
                  <a:tr h="418726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" t="-715942" r="-188" b="-2623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1105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6" t="-536190" r="-300000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7892272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109.3(3)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0.135(1)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366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5257FCE4-4E3C-90AB-D823-E0C401DC60D1}"/>
              </a:ext>
            </a:extLst>
          </p:cNvPr>
          <p:cNvSpPr txBox="1">
            <a:spLocks/>
          </p:cNvSpPr>
          <p:nvPr/>
        </p:nvSpPr>
        <p:spPr>
          <a:xfrm>
            <a:off x="2308860" y="0"/>
            <a:ext cx="8481059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</p:spTree>
    <p:extLst>
      <p:ext uri="{BB962C8B-B14F-4D97-AF65-F5344CB8AC3E}">
        <p14:creationId xmlns:p14="http://schemas.microsoft.com/office/powerpoint/2010/main" val="208626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FCF4-C036-71AD-2A55-FB9A5F71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46280-840C-AEFA-9891-52252048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18</a:t>
            </a:fld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31249A-A66A-C8B0-69EC-A7899E50E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92200"/>
            <a:ext cx="5531282" cy="4233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961E7-B345-C82A-7211-B630FA3E58F7}"/>
              </a:ext>
            </a:extLst>
          </p:cNvPr>
          <p:cNvSpPr txBox="1"/>
          <p:nvPr/>
        </p:nvSpPr>
        <p:spPr>
          <a:xfrm>
            <a:off x="113976" y="5710019"/>
            <a:ext cx="499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Temperature dependence of resistivity of Co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measured from 4 K to 450 K.</a:t>
            </a:r>
            <a:endParaRPr lang="en-ZA" dirty="0"/>
          </a:p>
        </p:txBody>
      </p:sp>
      <p:pic>
        <p:nvPicPr>
          <p:cNvPr id="7" name="Picture 6" descr="A logo with two birds&#10;&#10;Description automatically generated">
            <a:extLst>
              <a:ext uri="{FF2B5EF4-FFF2-40B4-BE49-F238E27FC236}">
                <a16:creationId xmlns:a16="http://schemas.microsoft.com/office/drawing/2014/main" id="{9BA71DAE-E4C6-19CA-8EAD-0EABB720B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D5F969C8-F618-D9EB-F3A4-1FF46A713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D3E0032-4764-C825-C11E-312E7401C4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561222"/>
                  </p:ext>
                </p:extLst>
              </p:nvPr>
            </p:nvGraphicFramePr>
            <p:xfrm>
              <a:off x="5531665" y="1352134"/>
              <a:ext cx="6469836" cy="44603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7459">
                      <a:extLst>
                        <a:ext uri="{9D8B030D-6E8A-4147-A177-3AD203B41FA5}">
                          <a16:colId xmlns:a16="http://schemas.microsoft.com/office/drawing/2014/main" val="3214724060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443867999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657720064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665714750"/>
                        </a:ext>
                      </a:extLst>
                    </a:gridCol>
                  </a:tblGrid>
                  <a:tr h="44577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 (Green)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857498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ZA" b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−1/2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732558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106.9(0)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1.04(1)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Z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9961129"/>
                      </a:ext>
                    </a:extLst>
                  </a:tr>
                  <a:tr h="43319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 (Blue):</a:t>
                          </a:r>
                          <a:r>
                            <a:rPr lang="en-ZA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sSup>
                                <m:sSupPr>
                                  <m:ctrlPr>
                                    <a:rPr lang="en-ZA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ZA" b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1" smtClean="0">
                                  <a:latin typeface="Cambria Math" panose="02040503050406030204" pitchFamily="18" charset="0"/>
                                </a:rPr>
                                <m:t>𝒄𝑻</m:t>
                              </m:r>
                            </m:oMath>
                          </a14:m>
                          <a:endParaRPr lang="en-ZA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175694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05460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97.02(1)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2.92(6)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Z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3.02(4) </a:t>
                          </a:r>
                          <a14:m>
                            <m:oMath xmlns:m="http://schemas.openxmlformats.org/officeDocument/2006/math">
                              <m:r>
                                <a:rPr lang="en-ZA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endParaRPr lang="en-ZA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0.194(1)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727317"/>
                      </a:ext>
                    </a:extLst>
                  </a:tr>
                  <a:tr h="418726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ZA" sz="18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 III (Red):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Z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ZA" sz="18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kumimoji="0" lang="en-ZA" sz="18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ZA" sz="18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ZA" sz="18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𝑪𝑻</m:t>
                              </m:r>
                            </m:oMath>
                          </a14:m>
                          <a:endParaRPr kumimoji="0" lang="en-ZA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33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110552"/>
                      </a:ext>
                    </a:extLst>
                  </a:tr>
                  <a:tr h="563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ZA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7892272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108.5(2)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0.217(2)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366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D3E0032-4764-C825-C11E-312E7401C4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561222"/>
                  </p:ext>
                </p:extLst>
              </p:nvPr>
            </p:nvGraphicFramePr>
            <p:xfrm>
              <a:off x="5531665" y="1352134"/>
              <a:ext cx="6469836" cy="44603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7459">
                      <a:extLst>
                        <a:ext uri="{9D8B030D-6E8A-4147-A177-3AD203B41FA5}">
                          <a16:colId xmlns:a16="http://schemas.microsoft.com/office/drawing/2014/main" val="3214724060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443867999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657720064"/>
                        </a:ext>
                      </a:extLst>
                    </a:gridCol>
                    <a:gridCol w="1617459">
                      <a:extLst>
                        <a:ext uri="{9D8B030D-6E8A-4147-A177-3AD203B41FA5}">
                          <a16:colId xmlns:a16="http://schemas.microsoft.com/office/drawing/2014/main" val="1665714750"/>
                        </a:ext>
                      </a:extLst>
                    </a:gridCol>
                  </a:tblGrid>
                  <a:tr h="44577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" t="-4110" r="-188" b="-9150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8574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6" t="-72381" r="-300000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5" t="-72381" r="-201132" b="-5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−9/2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732558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106.9(0)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262319" r="-100376" b="-7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9961129"/>
                      </a:ext>
                    </a:extLst>
                  </a:tr>
                  <a:tr h="43319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" t="-352113" r="-188" b="-59577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61756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6" t="-305714" r="-300000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8305460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97.02(1)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5" t="-626471" r="-201132" b="-3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626471" r="-100376" b="-3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0.194(1)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727317"/>
                      </a:ext>
                    </a:extLst>
                  </a:tr>
                  <a:tr h="418726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4" t="-715942" r="-188" b="-2623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1105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6" t="-536190" r="-300000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−7/2</a:t>
                          </a:r>
                          <a:r>
                            <a:rPr lang="en-ZA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l-G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μΩ </a:t>
                          </a:r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cm K</a:t>
                          </a:r>
                          <a:r>
                            <a:rPr lang="en-ZA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endParaRPr lang="en-Z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7892272"/>
                      </a:ext>
                    </a:extLst>
                  </a:tr>
                  <a:tr h="4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108.5(2)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0.217(2)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1366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C0D36849-C28C-CE50-A738-BD69751DD0A0}"/>
              </a:ext>
            </a:extLst>
          </p:cNvPr>
          <p:cNvSpPr txBox="1">
            <a:spLocks/>
          </p:cNvSpPr>
          <p:nvPr/>
        </p:nvSpPr>
        <p:spPr>
          <a:xfrm>
            <a:off x="2308860" y="0"/>
            <a:ext cx="8481059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</p:spTree>
    <p:extLst>
      <p:ext uri="{BB962C8B-B14F-4D97-AF65-F5344CB8AC3E}">
        <p14:creationId xmlns:p14="http://schemas.microsoft.com/office/powerpoint/2010/main" val="184220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7637A-6625-C095-BFB4-A56AB9A2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82952-D7EF-852B-27E0-9C1A21EC3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345" y="1303020"/>
                <a:ext cx="11243310" cy="505332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synthesized 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1−</a:t>
                </a:r>
                <a:r>
                  <a:rPr lang="en-ZA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(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0.25, 0.5, 0.75) compounds are metallic.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TiAl, two-magnon scattering dominates at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one-magnon scattering is dominant at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Z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Significant amount of weak localization effect is observed for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0.25 at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Z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one-magnon scattering dominating over the two-magnon scattering term.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One-magnon scattering dominates for 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0.25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0.75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shows one-magnon scattering at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ZA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two-magnon scattering at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ZA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82952-D7EF-852B-27E0-9C1A21EC3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345" y="1303020"/>
                <a:ext cx="11243310" cy="5053329"/>
              </a:xfrm>
              <a:blipFill>
                <a:blip r:embed="rId2"/>
                <a:stretch>
                  <a:fillRect l="-759" r="-813" b="-24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0079E-4732-7A89-AF55-600B3FBA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19</a:t>
            </a:fld>
            <a:endParaRPr lang="en-ZA"/>
          </a:p>
        </p:txBody>
      </p:sp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C8D87673-E912-3D2A-7E49-D64B09542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27A838DF-21D9-3656-3DE6-F311FAEDA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BF15BF-13B8-A73E-BDCA-B70C677A4E39}"/>
              </a:ext>
            </a:extLst>
          </p:cNvPr>
          <p:cNvSpPr txBox="1">
            <a:spLocks/>
          </p:cNvSpPr>
          <p:nvPr/>
        </p:nvSpPr>
        <p:spPr>
          <a:xfrm>
            <a:off x="2308860" y="0"/>
            <a:ext cx="8481059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</p:spTree>
    <p:extLst>
      <p:ext uri="{BB962C8B-B14F-4D97-AF65-F5344CB8AC3E}">
        <p14:creationId xmlns:p14="http://schemas.microsoft.com/office/powerpoint/2010/main" val="182575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0485-8DBF-630D-F935-CC7A9488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14" y="133645"/>
            <a:ext cx="4288971" cy="994116"/>
          </a:xfrm>
        </p:spPr>
        <p:txBody>
          <a:bodyPr/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B9C2-8CEE-75DF-1B1A-7D06DFA35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38" y="1476693"/>
            <a:ext cx="9579702" cy="45307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Aim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resistivity (four-point probe configuration)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states (DOS)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D8E1E-70B9-E8EE-0104-8F05BF49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</a:rPr>
              <a:t>2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7" name="Picture 6" descr="A logo with two birds&#10;&#10;Description automatically generated">
            <a:extLst>
              <a:ext uri="{FF2B5EF4-FFF2-40B4-BE49-F238E27FC236}">
                <a16:creationId xmlns:a16="http://schemas.microsoft.com/office/drawing/2014/main" id="{3A64095D-4432-3C9C-F5E5-9BE4E1D48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630027F5-3E8E-55D1-4935-44F7B1E0C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F9EE6-B8AC-3337-561A-2CDD8F7BF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EB338C-2406-FBA0-9291-4066225E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5694"/>
            <a:ext cx="568511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227D0-B58F-5D6F-E71D-1534A123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20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A7DC21-D53A-F9AA-35C3-B068385DD379}"/>
              </a:ext>
            </a:extLst>
          </p:cNvPr>
          <p:cNvSpPr txBox="1">
            <a:spLocks/>
          </p:cNvSpPr>
          <p:nvPr/>
        </p:nvSpPr>
        <p:spPr>
          <a:xfrm>
            <a:off x="2160270" y="-5549"/>
            <a:ext cx="8583929" cy="815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5558B-32CD-1034-9FDC-E826CD42FE77}"/>
              </a:ext>
            </a:extLst>
          </p:cNvPr>
          <p:cNvSpPr txBox="1"/>
          <p:nvPr/>
        </p:nvSpPr>
        <p:spPr>
          <a:xfrm>
            <a:off x="402089" y="5716204"/>
            <a:ext cx="4880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11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Temperature dependence of resistivity of</a:t>
            </a: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ZA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CrAl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K to 480 K</a:t>
            </a:r>
            <a:r>
              <a:rPr kumimoji="0" lang="en-Z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A3FBB7-A5DB-1DC4-15FE-6F1D2B9D1BA3}"/>
                  </a:ext>
                </a:extLst>
              </p:cNvPr>
              <p:cNvSpPr txBox="1"/>
              <p:nvPr/>
            </p:nvSpPr>
            <p:spPr>
              <a:xfrm>
                <a:off x="5374845" y="1443937"/>
                <a:ext cx="6686550" cy="3970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Z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CrAl increases linearly with decreasing temperature between 78 K and 330 K. 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=−0.27</m:t>
                    </m:r>
                    <m:d>
                      <m:dPr>
                        <m:ctrlPr>
                          <a:rPr lang="en-Z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Z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Z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coefficient resistivity (TCR) of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−4.34</m:t>
                    </m:r>
                    <m:d>
                      <m:dPr>
                        <m:ctrlPr>
                          <a:rPr lang="en-Z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linear behaviour suggests that the compound behaves like a </a:t>
                </a:r>
                <a:r>
                  <a:rPr lang="en-Z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spin-gapless semiconductor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[1].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A3FBB7-A5DB-1DC4-15FE-6F1D2B9D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5" y="1443937"/>
                <a:ext cx="6686550" cy="3970126"/>
              </a:xfrm>
              <a:prstGeom prst="rect">
                <a:avLst/>
              </a:prstGeom>
              <a:blipFill>
                <a:blip r:embed="rId3"/>
                <a:stretch>
                  <a:fillRect l="-1276" r="-1367" b="-26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971DDED9-5505-0D1D-B03D-61E8AEC99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183EAF26-96E6-EC38-0E0A-6A9CDA98A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9F501-2EC0-0DE6-EFDE-E16F3EF4D99D}"/>
              </a:ext>
            </a:extLst>
          </p:cNvPr>
          <p:cNvSpPr txBox="1"/>
          <p:nvPr/>
        </p:nvSpPr>
        <p:spPr>
          <a:xfrm>
            <a:off x="0" y="6538912"/>
            <a:ext cx="517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Rani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Appl. Phys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 220902.</a:t>
            </a:r>
          </a:p>
        </p:txBody>
      </p:sp>
    </p:spTree>
    <p:extLst>
      <p:ext uri="{BB962C8B-B14F-4D97-AF65-F5344CB8AC3E}">
        <p14:creationId xmlns:p14="http://schemas.microsoft.com/office/powerpoint/2010/main" val="2539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E0207-772E-FF16-98CC-C183EA975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56B2A-B343-B8B6-19DD-D4ED19CE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diagram of different shapes&#10;&#10;AI-generated content may be incorrect.">
            <a:extLst>
              <a:ext uri="{FF2B5EF4-FFF2-40B4-BE49-F238E27FC236}">
                <a16:creationId xmlns:a16="http://schemas.microsoft.com/office/drawing/2014/main" id="{1C599BB9-3A7D-85DE-2971-570436B11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969" r="39076" b="9428"/>
          <a:stretch>
            <a:fillRect/>
          </a:stretch>
        </p:blipFill>
        <p:spPr>
          <a:xfrm>
            <a:off x="1447453" y="1385937"/>
            <a:ext cx="3407230" cy="3542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EF7D3-7738-9A40-0CD5-B61C5C014DF9}"/>
              </a:ext>
            </a:extLst>
          </p:cNvPr>
          <p:cNvSpPr txBox="1"/>
          <p:nvPr/>
        </p:nvSpPr>
        <p:spPr>
          <a:xfrm>
            <a:off x="469471" y="5515190"/>
            <a:ext cx="1141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 Schematic illustration of the density of states of a Half-metal (HM) and spin-gapless semiconductor (SGS) [1]. (b) Spin-resolved density of state of Co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CrAl calculated using GPAW.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B3B8E-BA9E-6623-97F4-A46F7440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237" y="1385937"/>
            <a:ext cx="5140406" cy="3934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EB0816-6F8C-9DDD-B4D3-BE193A585354}"/>
              </a:ext>
            </a:extLst>
          </p:cNvPr>
          <p:cNvSpPr txBox="1"/>
          <p:nvPr/>
        </p:nvSpPr>
        <p:spPr>
          <a:xfrm>
            <a:off x="2406936" y="4924905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7C5E4-6025-E155-1B75-A7C5E5F16421}"/>
              </a:ext>
            </a:extLst>
          </p:cNvPr>
          <p:cNvSpPr txBox="1"/>
          <p:nvPr/>
        </p:nvSpPr>
        <p:spPr>
          <a:xfrm>
            <a:off x="3790709" y="493060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11714-C1BE-19F1-A16E-10A6E1D1A7F4}"/>
              </a:ext>
            </a:extLst>
          </p:cNvPr>
          <p:cNvSpPr txBox="1"/>
          <p:nvPr/>
        </p:nvSpPr>
        <p:spPr>
          <a:xfrm>
            <a:off x="1732330" y="1639404"/>
            <a:ext cx="59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F520B-A850-53DB-06DA-3D441A29BD08}"/>
              </a:ext>
            </a:extLst>
          </p:cNvPr>
          <p:cNvSpPr txBox="1"/>
          <p:nvPr/>
        </p:nvSpPr>
        <p:spPr>
          <a:xfrm>
            <a:off x="0" y="6538912"/>
            <a:ext cx="517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Rani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Appl. Phys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 220902.</a:t>
            </a:r>
          </a:p>
        </p:txBody>
      </p:sp>
      <p:pic>
        <p:nvPicPr>
          <p:cNvPr id="3" name="Picture 2" descr="A logo with two birds&#10;&#10;Description automatically generated">
            <a:extLst>
              <a:ext uri="{FF2B5EF4-FFF2-40B4-BE49-F238E27FC236}">
                <a16:creationId xmlns:a16="http://schemas.microsoft.com/office/drawing/2014/main" id="{0A6BDECC-9FB0-44C7-0CBF-D6A9C9A74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22FB5CD7-12B0-1B7A-E6C5-C52EB9A45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CBCBFE-0DD0-06A6-AE58-DE62CB16BEA0}"/>
              </a:ext>
            </a:extLst>
          </p:cNvPr>
          <p:cNvSpPr txBox="1">
            <a:spLocks/>
          </p:cNvSpPr>
          <p:nvPr/>
        </p:nvSpPr>
        <p:spPr>
          <a:xfrm>
            <a:off x="2308860" y="0"/>
            <a:ext cx="8481059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</p:spTree>
    <p:extLst>
      <p:ext uri="{BB962C8B-B14F-4D97-AF65-F5344CB8AC3E}">
        <p14:creationId xmlns:p14="http://schemas.microsoft.com/office/powerpoint/2010/main" val="308143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5337C-8DE6-E5EE-E03C-B9319519B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05E69-BBB0-D2D2-17A1-8CD44406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EB9401-4454-EBC0-06D8-5282B2E68BF9}"/>
              </a:ext>
            </a:extLst>
          </p:cNvPr>
          <p:cNvSpPr txBox="1">
            <a:spLocks/>
          </p:cNvSpPr>
          <p:nvPr/>
        </p:nvSpPr>
        <p:spPr>
          <a:xfrm>
            <a:off x="3136445" y="7621"/>
            <a:ext cx="6082394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381E72-18D9-CA3A-9E7B-904829D53390}"/>
                  </a:ext>
                </a:extLst>
              </p:cNvPr>
              <p:cNvSpPr txBox="1"/>
              <p:nvPr/>
            </p:nvSpPr>
            <p:spPr>
              <a:xfrm>
                <a:off x="258807" y="1127761"/>
                <a:ext cx="11837670" cy="5011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1−</a:t>
                </a:r>
                <a:r>
                  <a:rPr lang="en-ZA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(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0.25, 0.5, 0.75, 1) were synthesized using the arc-melting method.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Rietveld refinement analysis revealed disordered single phase structures for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0.25, and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and disordered binary phases were observed for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0.5, and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0.75.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demonstrates metallic behaviour for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0.75.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dominant two-magnon scattering process is observed for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two-magnon scattering process is observed only for 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0.75.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CrAl demonstrates spin-gapless semiconducting behaviour with a negative temperature coefficient resistivity (TCR) , however, density of state (DOS) calculations do not show this behaviour.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381E72-18D9-CA3A-9E7B-904829D53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7" y="1127761"/>
                <a:ext cx="11837670" cy="5011949"/>
              </a:xfrm>
              <a:prstGeom prst="rect">
                <a:avLst/>
              </a:prstGeom>
              <a:blipFill>
                <a:blip r:embed="rId2"/>
                <a:stretch>
                  <a:fillRect l="-669" r="-824" b="-194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7501FA1C-0C8B-1BD9-E192-D924BB598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D6598759-599F-5F73-40F7-5A2998B0E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BA9A5-62A1-53D5-4F80-4DEA6DA1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4FD26-1975-906C-4AC0-DCA3E831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23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C13200-84F4-E8B9-AE82-7B047654ADCD}"/>
              </a:ext>
            </a:extLst>
          </p:cNvPr>
          <p:cNvSpPr txBox="1">
            <a:spLocks/>
          </p:cNvSpPr>
          <p:nvPr/>
        </p:nvSpPr>
        <p:spPr>
          <a:xfrm>
            <a:off x="3054803" y="1"/>
            <a:ext cx="6082394" cy="98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49783A-A7C9-6941-5E34-0A92550AD329}"/>
              </a:ext>
            </a:extLst>
          </p:cNvPr>
          <p:cNvSpPr txBox="1">
            <a:spLocks/>
          </p:cNvSpPr>
          <p:nvPr/>
        </p:nvSpPr>
        <p:spPr>
          <a:xfrm>
            <a:off x="525780" y="2070970"/>
            <a:ext cx="11430000" cy="3026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Z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aid from the SANRF (Grant no. SHUG2204041966 and 138329) and the UJ/FRC are acknowledged. 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Z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 of Johannesburg (UJ) URC and FRC (Grant No. 282810 and 083135).</a:t>
            </a:r>
            <a:endParaRPr lang="en-Z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Z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NEP Cryogenic Physical Properties Measurement System at UJ, obtained with financial support from SANRF (Grant no: 88080) and UJ, is acknowledged. 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Z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Spectrum Facility in the Faculty of Science (FOS) at UJ is acknowledged.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F3D2882F-2153-57D9-B460-AC50A60D1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CA05CE20-C422-2312-BFD1-722E6179A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E5CA9-1873-2297-188C-D987F644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24</a:t>
            </a:fld>
            <a:endParaRPr lang="en-ZA"/>
          </a:p>
        </p:txBody>
      </p:sp>
      <p:pic>
        <p:nvPicPr>
          <p:cNvPr id="4" name="Picture 3" descr="A yellow note with black text&#10;&#10;AI-generated content may be incorrect.">
            <a:extLst>
              <a:ext uri="{FF2B5EF4-FFF2-40B4-BE49-F238E27FC236}">
                <a16:creationId xmlns:a16="http://schemas.microsoft.com/office/drawing/2014/main" id="{D8C5269B-2CD4-F445-49B2-D8FBCC4D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7" y="335875"/>
            <a:ext cx="8892026" cy="59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C4302-6CC9-6CC0-1E65-7C2D7FC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25</a:t>
            </a:fld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2AD39-AC62-5729-6815-55BBEF1BCEFB}"/>
              </a:ext>
            </a:extLst>
          </p:cNvPr>
          <p:cNvSpPr txBox="1"/>
          <p:nvPr/>
        </p:nvSpPr>
        <p:spPr>
          <a:xfrm>
            <a:off x="1771650" y="2743200"/>
            <a:ext cx="9132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information</a:t>
            </a:r>
          </a:p>
        </p:txBody>
      </p:sp>
      <p:pic>
        <p:nvPicPr>
          <p:cNvPr id="4" name="Picture 3" descr="A logo with two birds&#10;&#10;Description automatically generated">
            <a:extLst>
              <a:ext uri="{FF2B5EF4-FFF2-40B4-BE49-F238E27FC236}">
                <a16:creationId xmlns:a16="http://schemas.microsoft.com/office/drawing/2014/main" id="{2551C797-1F2E-64AE-F5EB-31896D21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2" y="0"/>
            <a:ext cx="1284170" cy="1284170"/>
          </a:xfrm>
          <a:prstGeom prst="rect">
            <a:avLst/>
          </a:prstGeom>
        </p:spPr>
      </p:pic>
      <p:pic>
        <p:nvPicPr>
          <p:cNvPr id="5" name="Picture 4" descr="A diagram of a magnet&#10;&#10;AI-generated content may be incorrect.">
            <a:extLst>
              <a:ext uri="{FF2B5EF4-FFF2-40B4-BE49-F238E27FC236}">
                <a16:creationId xmlns:a16="http://schemas.microsoft.com/office/drawing/2014/main" id="{B34871A4-639E-C752-7816-0C5BADAD4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0294" cy="12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9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E4FB1-333C-3706-5C08-774699A1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26</a:t>
            </a:fld>
            <a:endParaRPr lang="en-Z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5134A9-4622-1A61-C651-BECEF761E96F}"/>
              </a:ext>
            </a:extLst>
          </p:cNvPr>
          <p:cNvSpPr txBox="1">
            <a:spLocks/>
          </p:cNvSpPr>
          <p:nvPr/>
        </p:nvSpPr>
        <p:spPr>
          <a:xfrm>
            <a:off x="838200" y="13781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functional theory (DFT) calculations were performed using GPAW [1]. The code is based on Projector augmented wave (PAW) method. The generalized gradient approximation (GGA) within the Perdew-Burke-Ernzerhof (PBE) formulation [2] was used to treat the electronic exchange and correlation effects. The wave functions were expanded using plane wave (PW) basis with a cutoff energy of 500 eV. A k-point mesh of the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Monkhorst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-Pack type [3] was used with 15×15×15 grid sample in the irreducible Brillouin zone (IBZ).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32CE0-1526-784C-3ACC-929659DD8690}"/>
              </a:ext>
            </a:extLst>
          </p:cNvPr>
          <p:cNvSpPr txBox="1"/>
          <p:nvPr/>
        </p:nvSpPr>
        <p:spPr>
          <a:xfrm>
            <a:off x="468137" y="5954786"/>
            <a:ext cx="1061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Mortensen J </a:t>
            </a:r>
            <a:r>
              <a:rPr lang="en-ZA" sz="16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600" i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 al.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(2024), GPAW: An open Python package for electronic structure calculations </a:t>
            </a:r>
            <a:r>
              <a:rPr lang="en-ZA" sz="16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J. Chem. Phys.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6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160</a:t>
            </a:r>
            <a:endParaRPr lang="en-Z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Perdew J P </a:t>
            </a:r>
            <a:r>
              <a:rPr lang="en-ZA" sz="16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et 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al., (1996), Generalized Gradient Approximation Made Simple, </a:t>
            </a:r>
            <a:r>
              <a:rPr lang="en-ZA" sz="16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Phys. Rev. Lett.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6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77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3865–8</a:t>
            </a:r>
          </a:p>
          <a:p>
            <a:r>
              <a:rPr lang="en-ZA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Pack J D and </a:t>
            </a:r>
            <a:r>
              <a:rPr lang="en-ZA" sz="16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Monkhorst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 J, (1977), special points for Brillouin-zone integrations, </a:t>
            </a:r>
            <a:r>
              <a:rPr lang="en-ZA" sz="16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Phys. Rev. B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16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en-ZA" sz="16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1748–9</a:t>
            </a:r>
            <a:endParaRPr lang="en-Z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108660-C876-27D8-AAE9-C91D6A6300D9}"/>
              </a:ext>
            </a:extLst>
          </p:cNvPr>
          <p:cNvSpPr txBox="1">
            <a:spLocks/>
          </p:cNvSpPr>
          <p:nvPr/>
        </p:nvSpPr>
        <p:spPr>
          <a:xfrm>
            <a:off x="3199584" y="0"/>
            <a:ext cx="5792832" cy="97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DFT calculation details</a:t>
            </a:r>
          </a:p>
        </p:txBody>
      </p:sp>
      <p:pic>
        <p:nvPicPr>
          <p:cNvPr id="8" name="Picture 7" descr="A logo with two birds&#10;&#10;Description automatically generated">
            <a:extLst>
              <a:ext uri="{FF2B5EF4-FFF2-40B4-BE49-F238E27FC236}">
                <a16:creationId xmlns:a16="http://schemas.microsoft.com/office/drawing/2014/main" id="{21625B35-C0CA-689D-079C-A30234BC3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2" y="0"/>
            <a:ext cx="1284170" cy="1284170"/>
          </a:xfrm>
          <a:prstGeom prst="rect">
            <a:avLst/>
          </a:prstGeom>
        </p:spPr>
      </p:pic>
      <p:pic>
        <p:nvPicPr>
          <p:cNvPr id="9" name="Picture 8" descr="A diagram of a magnet&#10;&#10;AI-generated content may be incorrect.">
            <a:extLst>
              <a:ext uri="{FF2B5EF4-FFF2-40B4-BE49-F238E27FC236}">
                <a16:creationId xmlns:a16="http://schemas.microsoft.com/office/drawing/2014/main" id="{9CC76342-2AE9-6944-5F06-BD628F08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0294" cy="12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6BFDD-37C9-D888-A351-DDF93E4B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638AE-D094-77E5-8EE4-ABE2EF9A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</p:spPr>
        <p:txBody>
          <a:bodyPr/>
          <a:lstStyle/>
          <a:p>
            <a:fld id="{933E1B44-91EB-4B13-8550-7C239C4BA552}" type="slidenum">
              <a:rPr lang="en-ZA" smtClean="0"/>
              <a:t>27</a:t>
            </a:fld>
            <a:endParaRPr lang="en-ZA"/>
          </a:p>
        </p:txBody>
      </p:sp>
      <p:pic>
        <p:nvPicPr>
          <p:cNvPr id="6" name="Picture 5" descr="A logo with two birds&#10;&#10;Description automatically generated">
            <a:extLst>
              <a:ext uri="{FF2B5EF4-FFF2-40B4-BE49-F238E27FC236}">
                <a16:creationId xmlns:a16="http://schemas.microsoft.com/office/drawing/2014/main" id="{1A904906-6D63-7E03-E7B3-EC5D75924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2" y="0"/>
            <a:ext cx="1284170" cy="1284170"/>
          </a:xfrm>
          <a:prstGeom prst="rect">
            <a:avLst/>
          </a:prstGeom>
        </p:spPr>
      </p:pic>
      <p:pic>
        <p:nvPicPr>
          <p:cNvPr id="7" name="Picture 6" descr="A diagram of a magnet&#10;&#10;AI-generated content may be incorrect.">
            <a:extLst>
              <a:ext uri="{FF2B5EF4-FFF2-40B4-BE49-F238E27FC236}">
                <a16:creationId xmlns:a16="http://schemas.microsoft.com/office/drawing/2014/main" id="{F73E205F-833A-D744-78A4-5CDF52933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0294" cy="129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02F10D-4C03-39D5-CA19-B93DEE7100B2}"/>
                  </a:ext>
                </a:extLst>
              </p:cNvPr>
              <p:cNvSpPr txBox="1"/>
              <p:nvPr/>
            </p:nvSpPr>
            <p:spPr>
              <a:xfrm>
                <a:off x="633574" y="1454710"/>
                <a:ext cx="10924851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Table 1.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Crystal structure parameters and refinement parameters obtained from Rietveld analysis of Co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(1−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(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0.25, 0.50, 0.75, 1) XRD data using a cubic (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𝐹𝑚</m:t>
                    </m:r>
                    <m:acc>
                      <m:accPr>
                        <m:chr m:val="̅"/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ZA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structure and monoclinic (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2/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structure.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02F10D-4C03-39D5-CA19-B93DEE71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4" y="1454710"/>
                <a:ext cx="10924851" cy="646908"/>
              </a:xfrm>
              <a:prstGeom prst="rect">
                <a:avLst/>
              </a:prstGeom>
              <a:blipFill>
                <a:blip r:embed="rId4"/>
                <a:stretch>
                  <a:fillRect l="-502" t="-5660" r="-446" b="-141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387F720C-D589-FFBF-7DDB-8A1059B05BC0}"/>
              </a:ext>
            </a:extLst>
          </p:cNvPr>
          <p:cNvSpPr txBox="1">
            <a:spLocks/>
          </p:cNvSpPr>
          <p:nvPr/>
        </p:nvSpPr>
        <p:spPr>
          <a:xfrm>
            <a:off x="2891381" y="0"/>
            <a:ext cx="6409238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diffraction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D0A6611-3442-B2D1-47B6-466F24C7CD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116239"/>
                  </p:ext>
                </p:extLst>
              </p:nvPr>
            </p:nvGraphicFramePr>
            <p:xfrm>
              <a:off x="1611631" y="2279330"/>
              <a:ext cx="8741211" cy="3806576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788669">
                      <a:extLst>
                        <a:ext uri="{9D8B030D-6E8A-4147-A177-3AD203B41FA5}">
                          <a16:colId xmlns:a16="http://schemas.microsoft.com/office/drawing/2014/main" val="2892328290"/>
                        </a:ext>
                      </a:extLst>
                    </a:gridCol>
                    <a:gridCol w="709974">
                      <a:extLst>
                        <a:ext uri="{9D8B030D-6E8A-4147-A177-3AD203B41FA5}">
                          <a16:colId xmlns:a16="http://schemas.microsoft.com/office/drawing/2014/main" val="3413210945"/>
                        </a:ext>
                      </a:extLst>
                    </a:gridCol>
                    <a:gridCol w="547326">
                      <a:extLst>
                        <a:ext uri="{9D8B030D-6E8A-4147-A177-3AD203B41FA5}">
                          <a16:colId xmlns:a16="http://schemas.microsoft.com/office/drawing/2014/main" val="2248498344"/>
                        </a:ext>
                      </a:extLst>
                    </a:gridCol>
                    <a:gridCol w="777240">
                      <a:extLst>
                        <a:ext uri="{9D8B030D-6E8A-4147-A177-3AD203B41FA5}">
                          <a16:colId xmlns:a16="http://schemas.microsoft.com/office/drawing/2014/main" val="4288483558"/>
                        </a:ext>
                      </a:extLst>
                    </a:gridCol>
                    <a:gridCol w="857250">
                      <a:extLst>
                        <a:ext uri="{9D8B030D-6E8A-4147-A177-3AD203B41FA5}">
                          <a16:colId xmlns:a16="http://schemas.microsoft.com/office/drawing/2014/main" val="967973129"/>
                        </a:ext>
                      </a:extLst>
                    </a:gridCol>
                    <a:gridCol w="251460">
                      <a:extLst>
                        <a:ext uri="{9D8B030D-6E8A-4147-A177-3AD203B41FA5}">
                          <a16:colId xmlns:a16="http://schemas.microsoft.com/office/drawing/2014/main" val="924497377"/>
                        </a:ext>
                      </a:extLst>
                    </a:gridCol>
                    <a:gridCol w="582930">
                      <a:extLst>
                        <a:ext uri="{9D8B030D-6E8A-4147-A177-3AD203B41FA5}">
                          <a16:colId xmlns:a16="http://schemas.microsoft.com/office/drawing/2014/main" val="1420029893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753466097"/>
                        </a:ext>
                      </a:extLst>
                    </a:gridCol>
                    <a:gridCol w="754330">
                      <a:extLst>
                        <a:ext uri="{9D8B030D-6E8A-4147-A177-3AD203B41FA5}">
                          <a16:colId xmlns:a16="http://schemas.microsoft.com/office/drawing/2014/main" val="1596007385"/>
                        </a:ext>
                      </a:extLst>
                    </a:gridCol>
                    <a:gridCol w="914450">
                      <a:extLst>
                        <a:ext uri="{9D8B030D-6E8A-4147-A177-3AD203B41FA5}">
                          <a16:colId xmlns:a16="http://schemas.microsoft.com/office/drawing/2014/main" val="173147336"/>
                        </a:ext>
                      </a:extLst>
                    </a:gridCol>
                    <a:gridCol w="891540">
                      <a:extLst>
                        <a:ext uri="{9D8B030D-6E8A-4147-A177-3AD203B41FA5}">
                          <a16:colId xmlns:a16="http://schemas.microsoft.com/office/drawing/2014/main" val="4214751325"/>
                        </a:ext>
                      </a:extLst>
                    </a:gridCol>
                    <a:gridCol w="93980">
                      <a:extLst>
                        <a:ext uri="{9D8B030D-6E8A-4147-A177-3AD203B41FA5}">
                          <a16:colId xmlns:a16="http://schemas.microsoft.com/office/drawing/2014/main" val="7026417"/>
                        </a:ext>
                      </a:extLst>
                    </a:gridCol>
                    <a:gridCol w="760532">
                      <a:extLst>
                        <a:ext uri="{9D8B030D-6E8A-4147-A177-3AD203B41FA5}">
                          <a16:colId xmlns:a16="http://schemas.microsoft.com/office/drawing/2014/main" val="2367055430"/>
                        </a:ext>
                      </a:extLst>
                    </a:gridCol>
                  </a:tblGrid>
                  <a:tr h="0">
                    <a:tc gridSpan="1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𝑭𝒎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ZA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ZA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  <m:r>
                                  <a:rPr lang="en-ZA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518223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ZA" sz="2000" i="1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</a:t>
                          </a:r>
                          <a:r>
                            <a:rPr lang="en-ZA" sz="2000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kern="1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wp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1600" kern="1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0781798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5.85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200.14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9.65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10.60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10.60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557230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5.83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5.83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198.20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10.74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10.74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1947336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5.81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5.81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195.86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10.14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11.27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11.27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6857709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5.78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5.78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192.75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10.07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11.57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11.57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892250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5.73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5.73</a:t>
                          </a: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188.60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10.85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11.19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11.19</a:t>
                          </a:r>
                          <a:endParaRPr lang="en-Z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0487506"/>
                      </a:ext>
                    </a:extLst>
                  </a:tr>
                  <a:tr h="0">
                    <a:tc gridSpan="1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ZA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ZA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ZA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44427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ZA" sz="2000" i="1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400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sz="240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</a:t>
                          </a:r>
                          <a:r>
                            <a:rPr lang="en-ZA" sz="20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wp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i="0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</a:t>
                          </a:r>
                          <a:endParaRPr lang="en-ZA" sz="2000" i="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56402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19.46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5.66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5.66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4.28</a:t>
                          </a:r>
                          <a:endParaRPr lang="en-ZA" sz="240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sz="240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97.69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467.51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10.14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11.27</a:t>
                          </a:r>
                          <a:endParaRPr lang="en-ZA" sz="2000" i="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39154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19.43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5.65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5.65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4.27</a:t>
                          </a:r>
                          <a:endParaRPr lang="en-ZA" sz="2400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sz="2400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97.76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464.51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10.07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11.57</a:t>
                          </a:r>
                          <a:endParaRPr lang="en-ZA" sz="2000" i="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8081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D0A6611-3442-B2D1-47B6-466F24C7CD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116239"/>
                  </p:ext>
                </p:extLst>
              </p:nvPr>
            </p:nvGraphicFramePr>
            <p:xfrm>
              <a:off x="1611631" y="2279330"/>
              <a:ext cx="8741211" cy="3806576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788669">
                      <a:extLst>
                        <a:ext uri="{9D8B030D-6E8A-4147-A177-3AD203B41FA5}">
                          <a16:colId xmlns:a16="http://schemas.microsoft.com/office/drawing/2014/main" val="2892328290"/>
                        </a:ext>
                      </a:extLst>
                    </a:gridCol>
                    <a:gridCol w="709974">
                      <a:extLst>
                        <a:ext uri="{9D8B030D-6E8A-4147-A177-3AD203B41FA5}">
                          <a16:colId xmlns:a16="http://schemas.microsoft.com/office/drawing/2014/main" val="3413210945"/>
                        </a:ext>
                      </a:extLst>
                    </a:gridCol>
                    <a:gridCol w="547326">
                      <a:extLst>
                        <a:ext uri="{9D8B030D-6E8A-4147-A177-3AD203B41FA5}">
                          <a16:colId xmlns:a16="http://schemas.microsoft.com/office/drawing/2014/main" val="2248498344"/>
                        </a:ext>
                      </a:extLst>
                    </a:gridCol>
                    <a:gridCol w="777240">
                      <a:extLst>
                        <a:ext uri="{9D8B030D-6E8A-4147-A177-3AD203B41FA5}">
                          <a16:colId xmlns:a16="http://schemas.microsoft.com/office/drawing/2014/main" val="4288483558"/>
                        </a:ext>
                      </a:extLst>
                    </a:gridCol>
                    <a:gridCol w="857250">
                      <a:extLst>
                        <a:ext uri="{9D8B030D-6E8A-4147-A177-3AD203B41FA5}">
                          <a16:colId xmlns:a16="http://schemas.microsoft.com/office/drawing/2014/main" val="967973129"/>
                        </a:ext>
                      </a:extLst>
                    </a:gridCol>
                    <a:gridCol w="251460">
                      <a:extLst>
                        <a:ext uri="{9D8B030D-6E8A-4147-A177-3AD203B41FA5}">
                          <a16:colId xmlns:a16="http://schemas.microsoft.com/office/drawing/2014/main" val="924497377"/>
                        </a:ext>
                      </a:extLst>
                    </a:gridCol>
                    <a:gridCol w="582930">
                      <a:extLst>
                        <a:ext uri="{9D8B030D-6E8A-4147-A177-3AD203B41FA5}">
                          <a16:colId xmlns:a16="http://schemas.microsoft.com/office/drawing/2014/main" val="1420029893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753466097"/>
                        </a:ext>
                      </a:extLst>
                    </a:gridCol>
                    <a:gridCol w="754330">
                      <a:extLst>
                        <a:ext uri="{9D8B030D-6E8A-4147-A177-3AD203B41FA5}">
                          <a16:colId xmlns:a16="http://schemas.microsoft.com/office/drawing/2014/main" val="1596007385"/>
                        </a:ext>
                      </a:extLst>
                    </a:gridCol>
                    <a:gridCol w="914450">
                      <a:extLst>
                        <a:ext uri="{9D8B030D-6E8A-4147-A177-3AD203B41FA5}">
                          <a16:colId xmlns:a16="http://schemas.microsoft.com/office/drawing/2014/main" val="173147336"/>
                        </a:ext>
                      </a:extLst>
                    </a:gridCol>
                    <a:gridCol w="891540">
                      <a:extLst>
                        <a:ext uri="{9D8B030D-6E8A-4147-A177-3AD203B41FA5}">
                          <a16:colId xmlns:a16="http://schemas.microsoft.com/office/drawing/2014/main" val="4214751325"/>
                        </a:ext>
                      </a:extLst>
                    </a:gridCol>
                    <a:gridCol w="93980">
                      <a:extLst>
                        <a:ext uri="{9D8B030D-6E8A-4147-A177-3AD203B41FA5}">
                          <a16:colId xmlns:a16="http://schemas.microsoft.com/office/drawing/2014/main" val="7026417"/>
                        </a:ext>
                      </a:extLst>
                    </a:gridCol>
                    <a:gridCol w="760532">
                      <a:extLst>
                        <a:ext uri="{9D8B030D-6E8A-4147-A177-3AD203B41FA5}">
                          <a16:colId xmlns:a16="http://schemas.microsoft.com/office/drawing/2014/main" val="2367055430"/>
                        </a:ext>
                      </a:extLst>
                    </a:gridCol>
                  </a:tblGrid>
                  <a:tr h="452946">
                    <a:tc gridSpan="1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0" t="-1351" r="-139" b="-7797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518223"/>
                      </a:ext>
                    </a:extLst>
                  </a:tr>
                  <a:tr h="32239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ZA" sz="2000" i="1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 = </a:t>
                          </a: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</a:t>
                          </a:r>
                          <a:r>
                            <a:rPr lang="en-ZA" sz="2000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kern="1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wp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1600" kern="1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80781798"/>
                      </a:ext>
                    </a:extLst>
                  </a:tr>
                  <a:tr h="32239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5.85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200.14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9.65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10.60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10.60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557230"/>
                      </a:ext>
                    </a:extLst>
                  </a:tr>
                  <a:tr h="32239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5.83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5.83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198.20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10.74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10.74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1947336"/>
                      </a:ext>
                    </a:extLst>
                  </a:tr>
                  <a:tr h="32239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5.81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5.81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195.86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10.14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11.27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11.27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6857709"/>
                      </a:ext>
                    </a:extLst>
                  </a:tr>
                  <a:tr h="32239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5.78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5.78</a:t>
                          </a: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192.75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10.07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11.57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11.57</a:t>
                          </a:r>
                          <a:endParaRPr lang="en-ZA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892250"/>
                      </a:ext>
                    </a:extLst>
                  </a:tr>
                  <a:tr h="32239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5.73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5.73</a:t>
                          </a: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16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188.60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10.85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11.19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ZA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11.19</a:t>
                          </a:r>
                          <a:endParaRPr lang="en-ZA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0487506"/>
                      </a:ext>
                    </a:extLst>
                  </a:tr>
                  <a:tr h="452120">
                    <a:tc gridSpan="1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" t="-532432" r="-139" b="-24864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444278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ZA" sz="2000" i="1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(Å)</a:t>
                          </a:r>
                          <a:endParaRPr lang="en-ZA" sz="2400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sz="240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(°)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(Å</a:t>
                          </a:r>
                          <a:r>
                            <a:rPr lang="en-ZA" sz="2000" kern="1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wp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ZA" sz="2000" i="0" kern="1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</a:t>
                          </a:r>
                          <a:endParaRPr lang="en-ZA" sz="2000" i="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56402007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19.46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5.66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5.66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4.28</a:t>
                          </a:r>
                          <a:endParaRPr lang="en-ZA" sz="240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sz="240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97.69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467.51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10.14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11.27</a:t>
                          </a:r>
                          <a:endParaRPr lang="en-ZA" sz="2000" i="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3915403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19.43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5.65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5.65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4.27</a:t>
                          </a:r>
                          <a:endParaRPr lang="en-ZA" sz="2400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ZA" sz="2400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97.76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90.00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464.51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10.07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i="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11.57</a:t>
                          </a:r>
                          <a:endParaRPr lang="en-ZA" sz="2000" i="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80813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8285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DDCCA-320D-AA29-4F29-B4F78ECC0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07C6B-41A7-DE4A-E028-173F04FF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28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9D5D00-90A9-C090-20DE-72CDEEF2E13A}"/>
              </a:ext>
            </a:extLst>
          </p:cNvPr>
          <p:cNvSpPr txBox="1">
            <a:spLocks/>
          </p:cNvSpPr>
          <p:nvPr/>
        </p:nvSpPr>
        <p:spPr>
          <a:xfrm>
            <a:off x="2640330" y="0"/>
            <a:ext cx="7760970" cy="7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magnetization</a:t>
            </a:r>
          </a:p>
        </p:txBody>
      </p:sp>
      <p:pic>
        <p:nvPicPr>
          <p:cNvPr id="6" name="Picture 5" descr="A logo with two birds&#10;&#10;Description automatically generated">
            <a:extLst>
              <a:ext uri="{FF2B5EF4-FFF2-40B4-BE49-F238E27FC236}">
                <a16:creationId xmlns:a16="http://schemas.microsoft.com/office/drawing/2014/main" id="{BDA60B39-7C47-E5B8-105A-C2A5BB47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1" y="0"/>
            <a:ext cx="1284170" cy="1284170"/>
          </a:xfrm>
          <a:prstGeom prst="rect">
            <a:avLst/>
          </a:prstGeom>
        </p:spPr>
      </p:pic>
      <p:pic>
        <p:nvPicPr>
          <p:cNvPr id="7" name="Picture 6" descr="A diagram of a magnet&#10;&#10;AI-generated content may be incorrect.">
            <a:extLst>
              <a:ext uri="{FF2B5EF4-FFF2-40B4-BE49-F238E27FC236}">
                <a16:creationId xmlns:a16="http://schemas.microsoft.com/office/drawing/2014/main" id="{8209C27A-EDAC-7DA4-AF9B-18A74E42A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70294" cy="129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EEB78D-7D1A-FBD8-2813-60B45D34D419}"/>
                  </a:ext>
                </a:extLst>
              </p:cNvPr>
              <p:cNvSpPr txBox="1"/>
              <p:nvPr/>
            </p:nvSpPr>
            <p:spPr>
              <a:xfrm>
                <a:off x="1036236" y="5703799"/>
                <a:ext cx="10233828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13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Field-cooled (FC) and zero-field cooled (ZFC) temperature dependence of magnetic susceptibility (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inverse magnetic susceptibility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Z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Co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(1−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with (a)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and (b)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0.25.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EEB78D-7D1A-FBD8-2813-60B45D34D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36" y="5703799"/>
                <a:ext cx="10233828" cy="652551"/>
              </a:xfrm>
              <a:prstGeom prst="rect">
                <a:avLst/>
              </a:prstGeom>
              <a:blipFill>
                <a:blip r:embed="rId4"/>
                <a:stretch>
                  <a:fillRect l="-536" t="-5607" r="-715" b="-1401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09265C18-EE88-6B4F-2494-61541B27B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27333"/>
          <a:stretch>
            <a:fillRect/>
          </a:stretch>
        </p:blipFill>
        <p:spPr>
          <a:xfrm>
            <a:off x="952500" y="1442984"/>
            <a:ext cx="10401300" cy="39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5AD98-EDCC-9B86-8EAD-4BD972240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19EC-9FDB-7CD1-B003-90C8BDEE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29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215DE-4236-CEA1-0719-110919F935B7}"/>
              </a:ext>
            </a:extLst>
          </p:cNvPr>
          <p:cNvSpPr txBox="1">
            <a:spLocks/>
          </p:cNvSpPr>
          <p:nvPr/>
        </p:nvSpPr>
        <p:spPr>
          <a:xfrm>
            <a:off x="2640330" y="0"/>
            <a:ext cx="7760970" cy="7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magnetization</a:t>
            </a:r>
          </a:p>
        </p:txBody>
      </p:sp>
      <p:pic>
        <p:nvPicPr>
          <p:cNvPr id="6" name="Picture 5" descr="A logo with two birds&#10;&#10;Description automatically generated">
            <a:extLst>
              <a:ext uri="{FF2B5EF4-FFF2-40B4-BE49-F238E27FC236}">
                <a16:creationId xmlns:a16="http://schemas.microsoft.com/office/drawing/2014/main" id="{BC836A80-180C-A561-B5C6-8FF64DB6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1" y="0"/>
            <a:ext cx="1284170" cy="1284170"/>
          </a:xfrm>
          <a:prstGeom prst="rect">
            <a:avLst/>
          </a:prstGeom>
        </p:spPr>
      </p:pic>
      <p:pic>
        <p:nvPicPr>
          <p:cNvPr id="7" name="Picture 6" descr="A diagram of a magnet&#10;&#10;AI-generated content may be incorrect.">
            <a:extLst>
              <a:ext uri="{FF2B5EF4-FFF2-40B4-BE49-F238E27FC236}">
                <a16:creationId xmlns:a16="http://schemas.microsoft.com/office/drawing/2014/main" id="{F619AD39-16C7-6F40-0DA4-7353AB0C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70294" cy="129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52CF30-9E3A-32C7-E1F2-06D68CD69B43}"/>
                  </a:ext>
                </a:extLst>
              </p:cNvPr>
              <p:cNvSpPr txBox="1"/>
              <p:nvPr/>
            </p:nvSpPr>
            <p:spPr>
              <a:xfrm>
                <a:off x="1036236" y="5703799"/>
                <a:ext cx="10233828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14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Field-cooled (FC) and zero-field cooled (ZFC) temperature dependence of magnetic susceptibility (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inverse magnetic susceptibility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Z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Co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(1−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with (c)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0.5 and (d)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0.75.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52CF30-9E3A-32C7-E1F2-06D68CD69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36" y="5703799"/>
                <a:ext cx="10233828" cy="652551"/>
              </a:xfrm>
              <a:prstGeom prst="rect">
                <a:avLst/>
              </a:prstGeom>
              <a:blipFill>
                <a:blip r:embed="rId4"/>
                <a:stretch>
                  <a:fillRect l="-536" t="-5607" r="-715" b="-1308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34EAC8D8-9D1E-AFED-5B0C-4B890DC0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 b="27667"/>
          <a:stretch>
            <a:fillRect/>
          </a:stretch>
        </p:blipFill>
        <p:spPr>
          <a:xfrm>
            <a:off x="707670" y="1512170"/>
            <a:ext cx="10562394" cy="39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EECB-5D05-B35C-C380-365EBE34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803" y="28302"/>
            <a:ext cx="6082394" cy="813920"/>
          </a:xfrm>
        </p:spPr>
        <p:txBody>
          <a:bodyPr/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B768A-953C-4561-7E6D-FF7C341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diagram of a molecule&#10;&#10;AI-generated content may be incorrect.">
            <a:extLst>
              <a:ext uri="{FF2B5EF4-FFF2-40B4-BE49-F238E27FC236}">
                <a16:creationId xmlns:a16="http://schemas.microsoft.com/office/drawing/2014/main" id="{8384A467-A29C-B2E9-98A2-979FB4423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56015" b="41448"/>
          <a:stretch>
            <a:fillRect/>
          </a:stretch>
        </p:blipFill>
        <p:spPr bwMode="auto">
          <a:xfrm>
            <a:off x="-1" y="1305407"/>
            <a:ext cx="4254837" cy="3991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3F619-A4DE-9143-E584-F82D603BDFBB}"/>
              </a:ext>
            </a:extLst>
          </p:cNvPr>
          <p:cNvSpPr txBox="1"/>
          <p:nvPr/>
        </p:nvSpPr>
        <p:spPr>
          <a:xfrm>
            <a:off x="-1" y="5289166"/>
            <a:ext cx="520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Crystal structure of an X</a:t>
            </a:r>
            <a:r>
              <a:rPr lang="en-Z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YZ Heusler compound. 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blue, pink, and green spheres represent atoms at the X</a:t>
            </a:r>
            <a:r>
              <a:rPr lang="en-GB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site (8</a:t>
            </a:r>
            <a:r>
              <a:rPr lang="en-GB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Y site (4</a:t>
            </a:r>
            <a:r>
              <a:rPr lang="en-GB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and Z site (4</a:t>
            </a:r>
            <a:r>
              <a:rPr lang="en-GB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Figure was generated using VESTA [1].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64499-791A-7487-233C-A6BBC243539B}"/>
              </a:ext>
            </a:extLst>
          </p:cNvPr>
          <p:cNvSpPr txBox="1"/>
          <p:nvPr/>
        </p:nvSpPr>
        <p:spPr>
          <a:xfrm>
            <a:off x="-2" y="6538912"/>
            <a:ext cx="5463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[1] K. Momma and F. Izumi,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J. Appl. </a:t>
            </a:r>
            <a:r>
              <a:rPr lang="en-ZA" sz="1400" i="1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Crystallogr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44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(2011) 1272.</a:t>
            </a:r>
            <a:endParaRPr lang="en-Z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F5787A-7FE6-4F22-16A7-F3D7605BCB36}"/>
                  </a:ext>
                </a:extLst>
              </p:cNvPr>
              <p:cNvSpPr txBox="1"/>
              <p:nvPr/>
            </p:nvSpPr>
            <p:spPr>
              <a:xfrm>
                <a:off x="5909310" y="1438514"/>
                <a:ext cx="6276512" cy="483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ZA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Full-Heusler compounds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 chemical composition.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and Y elements are transition metals and Z is a main group element.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 of four interpenetrating FCC lattices.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Occupied Wyckoff positions are 8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(0.25, 0.25, 0.25), 4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(0.5, 0.5, 0.5) and 4</a:t>
                </a:r>
                <a:r>
                  <a:rPr lang="en-Z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(0, 0, 0)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group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𝐹𝑚</m:t>
                    </m:r>
                    <m:acc>
                      <m:accPr>
                        <m:chr m:val="̅"/>
                        <m:ctrlPr>
                          <a:rPr lang="en-Z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en-Z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L2</a:t>
                </a:r>
                <a:r>
                  <a:rPr lang="en-ZA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F5787A-7FE6-4F22-16A7-F3D7605B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310" y="1438514"/>
                <a:ext cx="6276512" cy="4833246"/>
              </a:xfrm>
              <a:prstGeom prst="rect">
                <a:avLst/>
              </a:prstGeom>
              <a:blipFill>
                <a:blip r:embed="rId4"/>
                <a:stretch>
                  <a:fillRect l="-1262" r="-145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logo with two birds&#10;&#10;Description automatically generated">
            <a:extLst>
              <a:ext uri="{FF2B5EF4-FFF2-40B4-BE49-F238E27FC236}">
                <a16:creationId xmlns:a16="http://schemas.microsoft.com/office/drawing/2014/main" id="{33A7CB63-41EF-7C5F-552B-B008A23D2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12" name="Picture 11" descr="A diagram of a magnet&#10;&#10;AI-generated content may be incorrect.">
            <a:extLst>
              <a:ext uri="{FF2B5EF4-FFF2-40B4-BE49-F238E27FC236}">
                <a16:creationId xmlns:a16="http://schemas.microsoft.com/office/drawing/2014/main" id="{D62034A4-7622-0E64-C257-356925A58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pic>
        <p:nvPicPr>
          <p:cNvPr id="14" name="Picture 13" descr="A diagram of a molecule&#10;&#10;AI-generated content may be incorrect.">
            <a:extLst>
              <a:ext uri="{FF2B5EF4-FFF2-40B4-BE49-F238E27FC236}">
                <a16:creationId xmlns:a16="http://schemas.microsoft.com/office/drawing/2014/main" id="{E5A27341-1697-F2C5-D635-2BB881EC9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b="15093"/>
          <a:stretch>
            <a:fillRect/>
          </a:stretch>
        </p:blipFill>
        <p:spPr>
          <a:xfrm>
            <a:off x="4254836" y="3713852"/>
            <a:ext cx="1291789" cy="1203407"/>
          </a:xfrm>
          <a:prstGeom prst="rect">
            <a:avLst/>
          </a:prstGeom>
        </p:spPr>
      </p:pic>
      <p:pic>
        <p:nvPicPr>
          <p:cNvPr id="15" name="Picture 14" descr="A group of colorful balls&#10;&#10;AI-generated content may be incorrect.">
            <a:extLst>
              <a:ext uri="{FF2B5EF4-FFF2-40B4-BE49-F238E27FC236}">
                <a16:creationId xmlns:a16="http://schemas.microsoft.com/office/drawing/2014/main" id="{12AC1845-94B1-C011-D29B-411CC3ABCD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t="26139" r="59193" b="58215"/>
          <a:stretch/>
        </p:blipFill>
        <p:spPr>
          <a:xfrm>
            <a:off x="4254838" y="1561127"/>
            <a:ext cx="568727" cy="612000"/>
          </a:xfrm>
          <a:prstGeom prst="rect">
            <a:avLst/>
          </a:prstGeom>
        </p:spPr>
      </p:pic>
      <p:pic>
        <p:nvPicPr>
          <p:cNvPr id="16" name="Picture 15" descr="A group of colorful balls&#10;&#10;AI-generated content may be incorrect.">
            <a:extLst>
              <a:ext uri="{FF2B5EF4-FFF2-40B4-BE49-F238E27FC236}">
                <a16:creationId xmlns:a16="http://schemas.microsoft.com/office/drawing/2014/main" id="{67717EC2-8EF5-C0FD-3D99-A42525D26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44895" r="71658" b="39459"/>
          <a:stretch/>
        </p:blipFill>
        <p:spPr>
          <a:xfrm>
            <a:off x="4254836" y="2268789"/>
            <a:ext cx="568727" cy="612000"/>
          </a:xfrm>
          <a:prstGeom prst="rect">
            <a:avLst/>
          </a:prstGeom>
        </p:spPr>
      </p:pic>
      <p:pic>
        <p:nvPicPr>
          <p:cNvPr id="17" name="Picture 16" descr="A group of colorful balls&#10;&#10;AI-generated content may be incorrect.">
            <a:extLst>
              <a:ext uri="{FF2B5EF4-FFF2-40B4-BE49-F238E27FC236}">
                <a16:creationId xmlns:a16="http://schemas.microsoft.com/office/drawing/2014/main" id="{C67893B1-5C2B-67E6-97EA-8DA92F8BAD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t="10269" r="72509" b="74085"/>
          <a:stretch/>
        </p:blipFill>
        <p:spPr>
          <a:xfrm>
            <a:off x="4254836" y="2976451"/>
            <a:ext cx="568727" cy="61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1C62FF-5A41-261C-26B3-81A4420577EB}"/>
              </a:ext>
            </a:extLst>
          </p:cNvPr>
          <p:cNvSpPr txBox="1"/>
          <p:nvPr/>
        </p:nvSpPr>
        <p:spPr>
          <a:xfrm>
            <a:off x="4823563" y="1574739"/>
            <a:ext cx="3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9F318-C921-5CB9-874D-5687446620DF}"/>
              </a:ext>
            </a:extLst>
          </p:cNvPr>
          <p:cNvSpPr txBox="1"/>
          <p:nvPr/>
        </p:nvSpPr>
        <p:spPr>
          <a:xfrm>
            <a:off x="4823563" y="2272858"/>
            <a:ext cx="3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72387-D9F1-4866-6C6F-002480A98A02}"/>
              </a:ext>
            </a:extLst>
          </p:cNvPr>
          <p:cNvSpPr txBox="1"/>
          <p:nvPr/>
        </p:nvSpPr>
        <p:spPr>
          <a:xfrm>
            <a:off x="4823563" y="2994133"/>
            <a:ext cx="3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43547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72CB9-37E8-FC29-E881-D800B6EC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DD01F-9D55-DAF2-63B7-011D792B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30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5AB36-B005-6111-FDF1-C696DE4D248D}"/>
              </a:ext>
            </a:extLst>
          </p:cNvPr>
          <p:cNvSpPr txBox="1">
            <a:spLocks/>
          </p:cNvSpPr>
          <p:nvPr/>
        </p:nvSpPr>
        <p:spPr>
          <a:xfrm>
            <a:off x="2640330" y="0"/>
            <a:ext cx="7760970" cy="7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magnetization</a:t>
            </a:r>
          </a:p>
        </p:txBody>
      </p:sp>
      <p:pic>
        <p:nvPicPr>
          <p:cNvPr id="6" name="Picture 5" descr="A logo with two birds&#10;&#10;Description automatically generated">
            <a:extLst>
              <a:ext uri="{FF2B5EF4-FFF2-40B4-BE49-F238E27FC236}">
                <a16:creationId xmlns:a16="http://schemas.microsoft.com/office/drawing/2014/main" id="{D32F91B3-C512-2E3F-703F-09CB20F62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1" y="0"/>
            <a:ext cx="1284170" cy="1284170"/>
          </a:xfrm>
          <a:prstGeom prst="rect">
            <a:avLst/>
          </a:prstGeom>
        </p:spPr>
      </p:pic>
      <p:pic>
        <p:nvPicPr>
          <p:cNvPr id="7" name="Picture 6" descr="A diagram of a magnet&#10;&#10;AI-generated content may be incorrect.">
            <a:extLst>
              <a:ext uri="{FF2B5EF4-FFF2-40B4-BE49-F238E27FC236}">
                <a16:creationId xmlns:a16="http://schemas.microsoft.com/office/drawing/2014/main" id="{D2D1062D-562E-9E6E-7C43-CF6F97B1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70294" cy="129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F5889C-BA05-57DD-EB35-FA1DE14E6288}"/>
                  </a:ext>
                </a:extLst>
              </p:cNvPr>
              <p:cNvSpPr txBox="1"/>
              <p:nvPr/>
            </p:nvSpPr>
            <p:spPr>
              <a:xfrm>
                <a:off x="1036236" y="5703799"/>
                <a:ext cx="102338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14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Field-cooled (FC) and zero-field cooled (ZFC) temperature dependence of magnetic susceptibility (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inverse magnetic susceptibility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Z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Co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(1−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ZA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with (e) 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and (f) Curie temperature (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paramagnetic Curie temperature (</a:t>
                </a:r>
                <a:r>
                  <a:rPr lang="en-Z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ZA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CW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effective magnetic moment (</a:t>
                </a:r>
                <a:r>
                  <a:rPr lang="en-ZA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ZA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as a function of Cr concentration.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F5889C-BA05-57DD-EB35-FA1DE14E6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36" y="5703799"/>
                <a:ext cx="10233828" cy="1200329"/>
              </a:xfrm>
              <a:prstGeom prst="rect">
                <a:avLst/>
              </a:prstGeom>
              <a:blipFill>
                <a:blip r:embed="rId4"/>
                <a:stretch>
                  <a:fillRect l="-536" t="-3046" r="-476" b="-71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4F9C3133-0947-CA9E-0911-A75D42595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27833"/>
          <a:stretch>
            <a:fillRect/>
          </a:stretch>
        </p:blipFill>
        <p:spPr>
          <a:xfrm>
            <a:off x="827940" y="1445073"/>
            <a:ext cx="10536119" cy="39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2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EDC65-DB65-F2D1-BC3D-834BFF4A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51DF6-A161-FCD3-53E5-64F6EB7A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/>
              <a:t>31</a:t>
            </a:fld>
            <a:endParaRPr lang="en-Z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6DD46F-4BCF-0B96-E955-B4568829ACB0}"/>
              </a:ext>
            </a:extLst>
          </p:cNvPr>
          <p:cNvSpPr txBox="1">
            <a:spLocks/>
          </p:cNvSpPr>
          <p:nvPr/>
        </p:nvSpPr>
        <p:spPr>
          <a:xfrm>
            <a:off x="2640330" y="0"/>
            <a:ext cx="7760970" cy="7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magnetization</a:t>
            </a:r>
          </a:p>
        </p:txBody>
      </p:sp>
      <p:pic>
        <p:nvPicPr>
          <p:cNvPr id="6" name="Picture 5" descr="A logo with two birds&#10;&#10;Description automatically generated">
            <a:extLst>
              <a:ext uri="{FF2B5EF4-FFF2-40B4-BE49-F238E27FC236}">
                <a16:creationId xmlns:a16="http://schemas.microsoft.com/office/drawing/2014/main" id="{B879F438-4149-DD07-FFA7-FACF35812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31" y="0"/>
            <a:ext cx="1284170" cy="1284170"/>
          </a:xfrm>
          <a:prstGeom prst="rect">
            <a:avLst/>
          </a:prstGeom>
        </p:spPr>
      </p:pic>
      <p:pic>
        <p:nvPicPr>
          <p:cNvPr id="7" name="Picture 6" descr="A diagram of a magnet&#10;&#10;AI-generated content may be incorrect.">
            <a:extLst>
              <a:ext uri="{FF2B5EF4-FFF2-40B4-BE49-F238E27FC236}">
                <a16:creationId xmlns:a16="http://schemas.microsoft.com/office/drawing/2014/main" id="{4973B178-7656-9125-E93C-0228BCDA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70294" cy="129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B3ECA0-9B07-DB0A-FF07-E0302556B753}"/>
                  </a:ext>
                </a:extLst>
              </p:cNvPr>
              <p:cNvSpPr txBox="1"/>
              <p:nvPr/>
            </p:nvSpPr>
            <p:spPr>
              <a:xfrm>
                <a:off x="979086" y="1549376"/>
                <a:ext cx="10233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Table 2.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Critical temperature (</a:t>
                </a:r>
                <a:r>
                  <a:rPr lang="en-Z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ZA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obtained from fitting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](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Voigt function, fitting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Z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>
                            <a:latin typeface="Cambria Math" panose="02040503050406030204" pitchFamily="18" charset="0"/>
                          </a:rPr>
                          <m:t>cw</m:t>
                        </m:r>
                      </m:sub>
                    </m:sSub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effective moment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B3ECA0-9B07-DB0A-FF07-E0302556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6" y="1549376"/>
                <a:ext cx="10233828" cy="646331"/>
              </a:xfrm>
              <a:prstGeom prst="rect">
                <a:avLst/>
              </a:prstGeom>
              <a:blipFill>
                <a:blip r:embed="rId4"/>
                <a:stretch>
                  <a:fillRect l="-536" t="-4717" r="-536" b="-141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92BF658-C4DE-FBD2-CF62-DF3FA11FB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904609"/>
                  </p:ext>
                </p:extLst>
              </p:nvPr>
            </p:nvGraphicFramePr>
            <p:xfrm>
              <a:off x="1137761" y="2612237"/>
              <a:ext cx="9916478" cy="2290257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817370">
                      <a:extLst>
                        <a:ext uri="{9D8B030D-6E8A-4147-A177-3AD203B41FA5}">
                          <a16:colId xmlns:a16="http://schemas.microsoft.com/office/drawing/2014/main" val="194187274"/>
                        </a:ext>
                      </a:extLst>
                    </a:gridCol>
                    <a:gridCol w="1108710">
                      <a:extLst>
                        <a:ext uri="{9D8B030D-6E8A-4147-A177-3AD203B41FA5}">
                          <a16:colId xmlns:a16="http://schemas.microsoft.com/office/drawing/2014/main" val="1586102411"/>
                        </a:ext>
                      </a:extLst>
                    </a:gridCol>
                    <a:gridCol w="1755374">
                      <a:extLst>
                        <a:ext uri="{9D8B030D-6E8A-4147-A177-3AD203B41FA5}">
                          <a16:colId xmlns:a16="http://schemas.microsoft.com/office/drawing/2014/main" val="3450874422"/>
                        </a:ext>
                      </a:extLst>
                    </a:gridCol>
                    <a:gridCol w="1171532">
                      <a:extLst>
                        <a:ext uri="{9D8B030D-6E8A-4147-A177-3AD203B41FA5}">
                          <a16:colId xmlns:a16="http://schemas.microsoft.com/office/drawing/2014/main" val="1278566224"/>
                        </a:ext>
                      </a:extLst>
                    </a:gridCol>
                    <a:gridCol w="2046922">
                      <a:extLst>
                        <a:ext uri="{9D8B030D-6E8A-4147-A177-3AD203B41FA5}">
                          <a16:colId xmlns:a16="http://schemas.microsoft.com/office/drawing/2014/main" val="1129103686"/>
                        </a:ext>
                      </a:extLst>
                    </a:gridCol>
                    <a:gridCol w="2016570">
                      <a:extLst>
                        <a:ext uri="{9D8B030D-6E8A-4147-A177-3AD203B41FA5}">
                          <a16:colId xmlns:a16="http://schemas.microsoft.com/office/drawing/2014/main" val="2411679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Compound (</a:t>
                          </a:r>
                          <a:r>
                            <a:rPr lang="en-ZA" sz="2000" b="1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ZA" sz="20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ZA" sz="2000" b="1" kern="1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sz="20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nl-NL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nl-NL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(10</a:t>
                          </a:r>
                          <a:r>
                            <a:rPr lang="nl-NL" sz="2000" b="1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−8</a:t>
                          </a:r>
                          <a:r>
                            <a:rPr lang="nl-NL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nl-NL" sz="2000" b="1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ZA" sz="2000" b="1" kern="100" baseline="3000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nl-NL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mol</a:t>
                          </a:r>
                          <a:r>
                            <a:rPr lang="nl-NL" sz="2000" b="1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nl-NL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sz="20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𝐂𝐖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ZA" sz="2000" b="1" kern="100"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oMath>
                          </a14:m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(10</a:t>
                          </a:r>
                          <a:r>
                            <a:rPr lang="en-ZA" sz="2000" b="1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−6</a:t>
                          </a: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en-ZA" sz="2000" b="1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ZA" sz="2000" b="1" kern="100" baseline="3000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14:m>
                            <m:oMath xmlns:m="http://schemas.openxmlformats.org/officeDocument/2006/math">
                              <m:r>
                                <a:rPr lang="en-ZA" sz="2000" b="1" kern="100" baseline="3000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mol</a:t>
                          </a:r>
                          <a:r>
                            <a:rPr lang="en-ZA" sz="2000" b="1" kern="1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−1</a:t>
                          </a: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sz="20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𝐞𝐟𝐟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ZA" sz="20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  <m:r>
                                <a:rPr lang="en-ZA" sz="2000" b="1" kern="100" baseline="30000">
                                  <a:effectLst/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ZA" sz="2000" b="1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.)</m:t>
                                  </m:r>
                                </m:e>
                                <m:sup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ZA" sz="2000" b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2518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119.0(1)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144.5(8)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3.36(1)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960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334.3(4)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371.9(5)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6.92(1)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95694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414(1)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435.7(7)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2.2(2)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95578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412.8(1)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424(3)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10.21(3)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57883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327.0(3)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337.8(4)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17.85(2)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3.4(1)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7133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92BF658-C4DE-FBD2-CF62-DF3FA11FB9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6904609"/>
                  </p:ext>
                </p:extLst>
              </p:nvPr>
            </p:nvGraphicFramePr>
            <p:xfrm>
              <a:off x="1137761" y="2612237"/>
              <a:ext cx="9916478" cy="2290257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817370">
                      <a:extLst>
                        <a:ext uri="{9D8B030D-6E8A-4147-A177-3AD203B41FA5}">
                          <a16:colId xmlns:a16="http://schemas.microsoft.com/office/drawing/2014/main" val="194187274"/>
                        </a:ext>
                      </a:extLst>
                    </a:gridCol>
                    <a:gridCol w="1108710">
                      <a:extLst>
                        <a:ext uri="{9D8B030D-6E8A-4147-A177-3AD203B41FA5}">
                          <a16:colId xmlns:a16="http://schemas.microsoft.com/office/drawing/2014/main" val="1586102411"/>
                        </a:ext>
                      </a:extLst>
                    </a:gridCol>
                    <a:gridCol w="1755374">
                      <a:extLst>
                        <a:ext uri="{9D8B030D-6E8A-4147-A177-3AD203B41FA5}">
                          <a16:colId xmlns:a16="http://schemas.microsoft.com/office/drawing/2014/main" val="3450874422"/>
                        </a:ext>
                      </a:extLst>
                    </a:gridCol>
                    <a:gridCol w="1171532">
                      <a:extLst>
                        <a:ext uri="{9D8B030D-6E8A-4147-A177-3AD203B41FA5}">
                          <a16:colId xmlns:a16="http://schemas.microsoft.com/office/drawing/2014/main" val="1278566224"/>
                        </a:ext>
                      </a:extLst>
                    </a:gridCol>
                    <a:gridCol w="2046922">
                      <a:extLst>
                        <a:ext uri="{9D8B030D-6E8A-4147-A177-3AD203B41FA5}">
                          <a16:colId xmlns:a16="http://schemas.microsoft.com/office/drawing/2014/main" val="1129103686"/>
                        </a:ext>
                      </a:extLst>
                    </a:gridCol>
                    <a:gridCol w="2016570">
                      <a:extLst>
                        <a:ext uri="{9D8B030D-6E8A-4147-A177-3AD203B41FA5}">
                          <a16:colId xmlns:a16="http://schemas.microsoft.com/office/drawing/2014/main" val="241167977"/>
                        </a:ext>
                      </a:extLst>
                    </a:gridCol>
                  </a:tblGrid>
                  <a:tr h="6783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Compound (</a:t>
                          </a:r>
                          <a:r>
                            <a:rPr lang="en-ZA" sz="2000" b="1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ZA" sz="20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i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ZA" sz="2000" b="1" kern="1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ZA" sz="20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6436" t="-8036" r="-297924" b="-25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042" t="-8036" r="-348438" b="-25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6310" t="-8036" r="-99107" b="-25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2145" t="-8036" r="-604" b="-25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2518024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119.0(1)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144.5(8)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3.36(1)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96084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334.3(4)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371.9(5)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6.92(1)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9569479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414(1)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435.7(7)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2.2(2)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9557875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412.8(1)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424(3)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10.21(3)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2.1(1)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5788388"/>
                      </a:ext>
                    </a:extLst>
                  </a:tr>
                  <a:tr h="3223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327.0(3)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337.8(4)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17.85(2)</a:t>
                          </a:r>
                          <a:endParaRPr lang="en-ZA" sz="2000" kern="10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ZA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3.4(1)</a:t>
                          </a:r>
                          <a:endParaRPr lang="en-ZA" sz="2000" kern="100" dirty="0"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37133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377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B0985F-2416-F093-184B-46215B4E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50146F-BB07-8C99-D947-875887A6354E}"/>
              </a:ext>
            </a:extLst>
          </p:cNvPr>
          <p:cNvCxnSpPr/>
          <p:nvPr/>
        </p:nvCxnSpPr>
        <p:spPr>
          <a:xfrm flipV="1">
            <a:off x="825137" y="3171113"/>
            <a:ext cx="106462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3837E4-3B22-6057-3F0C-F4B20F4DAFD7}"/>
              </a:ext>
            </a:extLst>
          </p:cNvPr>
          <p:cNvCxnSpPr>
            <a:cxnSpLocks/>
          </p:cNvCxnSpPr>
          <p:nvPr/>
        </p:nvCxnSpPr>
        <p:spPr>
          <a:xfrm flipV="1">
            <a:off x="2022566" y="2300256"/>
            <a:ext cx="0" cy="6531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FC272FB-0D4B-4E52-5CB7-331C25423AC9}"/>
              </a:ext>
            </a:extLst>
          </p:cNvPr>
          <p:cNvSpPr/>
          <p:nvPr/>
        </p:nvSpPr>
        <p:spPr>
          <a:xfrm>
            <a:off x="1986566" y="295425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EB4604-60C1-B44E-8DC7-9A17EB06C910}"/>
              </a:ext>
            </a:extLst>
          </p:cNvPr>
          <p:cNvCxnSpPr>
            <a:cxnSpLocks/>
          </p:cNvCxnSpPr>
          <p:nvPr/>
        </p:nvCxnSpPr>
        <p:spPr>
          <a:xfrm flipV="1">
            <a:off x="4588281" y="3345284"/>
            <a:ext cx="0" cy="6531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9BD903C-C555-6909-CF09-4FA785CD786A}"/>
              </a:ext>
            </a:extLst>
          </p:cNvPr>
          <p:cNvSpPr/>
          <p:nvPr/>
        </p:nvSpPr>
        <p:spPr>
          <a:xfrm>
            <a:off x="4552281" y="327328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BE663-CA63-A888-4ED3-E187A3275C15}"/>
              </a:ext>
            </a:extLst>
          </p:cNvPr>
          <p:cNvSpPr txBox="1"/>
          <p:nvPr/>
        </p:nvSpPr>
        <p:spPr>
          <a:xfrm>
            <a:off x="1466114" y="3273284"/>
            <a:ext cx="111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  <a:latin typeface="Georgia" panose="02040502050405020303" pitchFamily="18" charset="0"/>
              </a:rPr>
              <a:t>1903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DC8E-1EC5-0047-5D8C-237650963856}"/>
              </a:ext>
            </a:extLst>
          </p:cNvPr>
          <p:cNvSpPr txBox="1"/>
          <p:nvPr/>
        </p:nvSpPr>
        <p:spPr>
          <a:xfrm>
            <a:off x="277790" y="1497979"/>
            <a:ext cx="348955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ferromagnetism in Cu</a:t>
            </a:r>
            <a:r>
              <a:rPr kumimoji="0" lang="en-Z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MnAl by Fritz Heusler [1].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89084-9C04-0702-49CA-118961238177}"/>
              </a:ext>
            </a:extLst>
          </p:cNvPr>
          <p:cNvSpPr txBox="1"/>
          <p:nvPr/>
        </p:nvSpPr>
        <p:spPr>
          <a:xfrm>
            <a:off x="6783746" y="3273283"/>
            <a:ext cx="116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  <a:latin typeface="Georgia" panose="02040502050405020303" pitchFamily="18" charset="0"/>
              </a:rPr>
              <a:t>2003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0EC45-9F0F-BFD9-3BF5-9CDC6D3E91F7}"/>
              </a:ext>
            </a:extLst>
          </p:cNvPr>
          <p:cNvSpPr txBox="1"/>
          <p:nvPr/>
        </p:nvSpPr>
        <p:spPr>
          <a:xfrm>
            <a:off x="2517570" y="4085941"/>
            <a:ext cx="4141422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</a:t>
            </a:r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half-metallic property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</a:t>
            </a:r>
            <a:r>
              <a:rPr lang="en-Z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Al, Sn) by Ishida 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[2] and Kübler 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[3] using density of state (DOS) and band structure calculation.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1ECEFD-EB92-4527-04CE-3428723A3B00}"/>
              </a:ext>
            </a:extLst>
          </p:cNvPr>
          <p:cNvCxnSpPr>
            <a:cxnSpLocks/>
          </p:cNvCxnSpPr>
          <p:nvPr/>
        </p:nvCxnSpPr>
        <p:spPr>
          <a:xfrm flipV="1">
            <a:off x="7366091" y="2300256"/>
            <a:ext cx="0" cy="6531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CF76684-B96B-BC3E-E593-2F48EABA2841}"/>
              </a:ext>
            </a:extLst>
          </p:cNvPr>
          <p:cNvSpPr/>
          <p:nvPr/>
        </p:nvSpPr>
        <p:spPr>
          <a:xfrm>
            <a:off x="7330091" y="295425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4BE2E-37D9-1951-13A6-1A1F36C6234D}"/>
              </a:ext>
            </a:extLst>
          </p:cNvPr>
          <p:cNvSpPr txBox="1"/>
          <p:nvPr/>
        </p:nvSpPr>
        <p:spPr>
          <a:xfrm>
            <a:off x="4031829" y="2555687"/>
            <a:ext cx="111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  <a:latin typeface="Georgia" panose="02040502050405020303" pitchFamily="18" charset="0"/>
              </a:rPr>
              <a:t>1983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59882-8E85-121E-1DA3-078F87B5A66A}"/>
              </a:ext>
            </a:extLst>
          </p:cNvPr>
          <p:cNvSpPr txBox="1"/>
          <p:nvPr/>
        </p:nvSpPr>
        <p:spPr>
          <a:xfrm>
            <a:off x="5449751" y="1182429"/>
            <a:ext cx="3832678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a </a:t>
            </a:r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negative magnetoresistance 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in Co</a:t>
            </a:r>
            <a:r>
              <a:rPr lang="en-Z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Z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Z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by Block </a:t>
            </a:r>
            <a:r>
              <a:rPr lang="en-Z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[4]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6F924F-7677-D66E-6583-85B992910823}"/>
              </a:ext>
            </a:extLst>
          </p:cNvPr>
          <p:cNvCxnSpPr>
            <a:cxnSpLocks/>
          </p:cNvCxnSpPr>
          <p:nvPr/>
        </p:nvCxnSpPr>
        <p:spPr>
          <a:xfrm flipV="1">
            <a:off x="10231014" y="3345284"/>
            <a:ext cx="0" cy="65314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3D3CCB7-FCA6-BC1D-B636-9AFB6F9D2897}"/>
              </a:ext>
            </a:extLst>
          </p:cNvPr>
          <p:cNvSpPr/>
          <p:nvPr/>
        </p:nvSpPr>
        <p:spPr>
          <a:xfrm>
            <a:off x="10195014" y="327328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36C68-4952-302B-FE44-1190FC1D3452}"/>
              </a:ext>
            </a:extLst>
          </p:cNvPr>
          <p:cNvSpPr txBox="1"/>
          <p:nvPr/>
        </p:nvSpPr>
        <p:spPr>
          <a:xfrm>
            <a:off x="9091068" y="2494009"/>
            <a:ext cx="227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2060"/>
                </a:solidFill>
                <a:latin typeface="Georgia" panose="02040502050405020303" pitchFamily="18" charset="0"/>
              </a:rPr>
              <a:t>2003-2025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84DFC-1C23-5211-0732-9DAAAAD7251B}"/>
              </a:ext>
            </a:extLst>
          </p:cNvPr>
          <p:cNvSpPr txBox="1"/>
          <p:nvPr/>
        </p:nvSpPr>
        <p:spPr>
          <a:xfrm>
            <a:off x="8398409" y="4089466"/>
            <a:ext cx="3665210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search for new and unique properties for X</a:t>
            </a:r>
            <a:r>
              <a:rPr kumimoji="0" lang="en-ZA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YZ with X = Co, using both theoretical and experimental techniques for spintronic application.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44AED5-3AED-A5DA-A82D-EB5C3A410529}"/>
              </a:ext>
            </a:extLst>
          </p:cNvPr>
          <p:cNvSpPr txBox="1"/>
          <p:nvPr/>
        </p:nvSpPr>
        <p:spPr>
          <a:xfrm>
            <a:off x="-8484" y="5901815"/>
            <a:ext cx="92697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T. Graf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et al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.,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Prog. Solid State Chem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39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(2011) 1.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S. Ishida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Phys. Soc. </a:t>
            </a:r>
            <a:r>
              <a:rPr lang="en-ZA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(1980) 814.</a:t>
            </a:r>
          </a:p>
          <a:p>
            <a:pPr algn="just"/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J. Kübler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(1983) 1745.</a:t>
            </a:r>
          </a:p>
          <a:p>
            <a:pPr algn="just"/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T. Block 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et al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.,</a:t>
            </a:r>
            <a:r>
              <a:rPr lang="en-ZA" sz="1400" i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J. Solid State Chem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ZA" sz="14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176</a:t>
            </a:r>
            <a:r>
              <a:rPr lang="en-ZA" sz="14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(2003) 646.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9BB4C56-BCDD-9C44-5FF9-D44DEBB379CC}"/>
              </a:ext>
            </a:extLst>
          </p:cNvPr>
          <p:cNvSpPr txBox="1">
            <a:spLocks/>
          </p:cNvSpPr>
          <p:nvPr/>
        </p:nvSpPr>
        <p:spPr>
          <a:xfrm>
            <a:off x="3054803" y="5484"/>
            <a:ext cx="6082394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History</a:t>
            </a:r>
          </a:p>
        </p:txBody>
      </p:sp>
      <p:pic>
        <p:nvPicPr>
          <p:cNvPr id="24" name="Picture 23" descr="A logo with two birds&#10;&#10;Description automatically generated">
            <a:extLst>
              <a:ext uri="{FF2B5EF4-FFF2-40B4-BE49-F238E27FC236}">
                <a16:creationId xmlns:a16="http://schemas.microsoft.com/office/drawing/2014/main" id="{5B469404-31C6-57D7-07F3-F180CFBE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25" name="Picture 24" descr="A diagram of a magnet&#10;&#10;AI-generated content may be incorrect.">
            <a:extLst>
              <a:ext uri="{FF2B5EF4-FFF2-40B4-BE49-F238E27FC236}">
                <a16:creationId xmlns:a16="http://schemas.microsoft.com/office/drawing/2014/main" id="{AEDE1F60-4B68-3417-5550-FC7C29A32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2E690-478C-C173-BE03-A6F083CE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diagram of different colors and shapes&#10;&#10;AI-generated content may be incorrect.">
            <a:extLst>
              <a:ext uri="{FF2B5EF4-FFF2-40B4-BE49-F238E27FC236}">
                <a16:creationId xmlns:a16="http://schemas.microsoft.com/office/drawing/2014/main" id="{532878A4-0628-133F-927B-B8AF71D64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4827" r="76708" b="63583"/>
          <a:stretch>
            <a:fillRect/>
          </a:stretch>
        </p:blipFill>
        <p:spPr>
          <a:xfrm>
            <a:off x="158432" y="1892035"/>
            <a:ext cx="2049108" cy="21927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F6B99-D206-5133-0431-8E23A0E4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0CE400-5154-6C76-6561-6A19405900AC}"/>
              </a:ext>
            </a:extLst>
          </p:cNvPr>
          <p:cNvSpPr txBox="1">
            <a:spLocks/>
          </p:cNvSpPr>
          <p:nvPr/>
        </p:nvSpPr>
        <p:spPr>
          <a:xfrm>
            <a:off x="2628487" y="3300"/>
            <a:ext cx="7335547" cy="84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Half-metallic ferromagnets</a:t>
            </a:r>
          </a:p>
        </p:txBody>
      </p:sp>
      <p:pic>
        <p:nvPicPr>
          <p:cNvPr id="12" name="Picture 11" descr="A diagram of different colors and shapes&#10;&#10;AI-generated content may be incorrect.">
            <a:extLst>
              <a:ext uri="{FF2B5EF4-FFF2-40B4-BE49-F238E27FC236}">
                <a16:creationId xmlns:a16="http://schemas.microsoft.com/office/drawing/2014/main" id="{1EFAD793-A6AB-1A90-EEAB-DB6552E4B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7" r="33815" b="63810"/>
          <a:stretch>
            <a:fillRect/>
          </a:stretch>
        </p:blipFill>
        <p:spPr>
          <a:xfrm>
            <a:off x="2797628" y="1581043"/>
            <a:ext cx="2974636" cy="2502646"/>
          </a:xfrm>
          <a:prstGeom prst="rect">
            <a:avLst/>
          </a:prstGeom>
        </p:spPr>
      </p:pic>
      <p:pic>
        <p:nvPicPr>
          <p:cNvPr id="14" name="Picture 13" descr="A diagram of different colors and shapes&#10;&#10;AI-generated content may be incorrect.">
            <a:extLst>
              <a:ext uri="{FF2B5EF4-FFF2-40B4-BE49-F238E27FC236}">
                <a16:creationId xmlns:a16="http://schemas.microsoft.com/office/drawing/2014/main" id="{EE074837-A324-228C-7382-514FC7CBF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7" b="63810"/>
          <a:stretch>
            <a:fillRect/>
          </a:stretch>
        </p:blipFill>
        <p:spPr>
          <a:xfrm>
            <a:off x="6013406" y="1591396"/>
            <a:ext cx="3083855" cy="2481941"/>
          </a:xfrm>
          <a:prstGeom prst="rect">
            <a:avLst/>
          </a:prstGeom>
        </p:spPr>
      </p:pic>
      <p:pic>
        <p:nvPicPr>
          <p:cNvPr id="16" name="Picture 15" descr="A diagram of different colors and shapes&#10;&#10;AI-generated content may be incorrect.">
            <a:extLst>
              <a:ext uri="{FF2B5EF4-FFF2-40B4-BE49-F238E27FC236}">
                <a16:creationId xmlns:a16="http://schemas.microsoft.com/office/drawing/2014/main" id="{52A8CD4E-03F9-F6E9-6841-2C651DF12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50000" r="66076" b="13810"/>
          <a:stretch>
            <a:fillRect/>
          </a:stretch>
        </p:blipFill>
        <p:spPr>
          <a:xfrm>
            <a:off x="9247516" y="1581043"/>
            <a:ext cx="2953225" cy="24819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653F74-93D8-70FA-F0ED-FCDAC0551BD6}"/>
              </a:ext>
            </a:extLst>
          </p:cNvPr>
          <p:cNvSpPr txBox="1"/>
          <p:nvPr/>
        </p:nvSpPr>
        <p:spPr>
          <a:xfrm>
            <a:off x="567955" y="5366657"/>
            <a:ext cx="1145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Schematic illustration of the density of states of (a) a metal, (b) a metal (spin resolved), (c) a ferromagnet, and (d) a half-metallic ferromagnet.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3315D-6B54-BB9C-6791-10FFFAAD3112}"/>
              </a:ext>
            </a:extLst>
          </p:cNvPr>
          <p:cNvSpPr txBox="1"/>
          <p:nvPr/>
        </p:nvSpPr>
        <p:spPr>
          <a:xfrm>
            <a:off x="0" y="6538912"/>
            <a:ext cx="409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[1] </a:t>
            </a:r>
            <a:r>
              <a:rPr lang="en-ZA" sz="1400" kern="0" dirty="0">
                <a:latin typeface="Times New Roman" panose="02020603050405020304" pitchFamily="18" charset="0"/>
                <a:ea typeface="Aptos" panose="020B0004020202020204" pitchFamily="34" charset="0"/>
              </a:rPr>
              <a:t>T. Graf </a:t>
            </a:r>
            <a:r>
              <a:rPr lang="en-ZA" sz="1400" i="1" kern="0" dirty="0">
                <a:latin typeface="Times New Roman" panose="02020603050405020304" pitchFamily="18" charset="0"/>
                <a:ea typeface="Aptos" panose="020B0004020202020204" pitchFamily="34" charset="0"/>
              </a:rPr>
              <a:t>et al</a:t>
            </a:r>
            <a:r>
              <a:rPr lang="en-ZA" sz="1400" kern="0" dirty="0">
                <a:latin typeface="Times New Roman" panose="02020603050405020304" pitchFamily="18" charset="0"/>
                <a:ea typeface="Aptos" panose="020B0004020202020204" pitchFamily="34" charset="0"/>
              </a:rPr>
              <a:t>., </a:t>
            </a:r>
            <a:r>
              <a:rPr lang="en-ZA" sz="1400" i="1" kern="0" dirty="0">
                <a:latin typeface="Times New Roman" panose="02020603050405020304" pitchFamily="18" charset="0"/>
                <a:ea typeface="Aptos" panose="020B0004020202020204" pitchFamily="34" charset="0"/>
              </a:rPr>
              <a:t>Prog. Solid State Chem</a:t>
            </a:r>
            <a:r>
              <a:rPr lang="en-ZA" sz="1400" kern="0" dirty="0"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ZA" sz="1400" b="1" kern="0" dirty="0">
                <a:latin typeface="Times New Roman" panose="02020603050405020304" pitchFamily="18" charset="0"/>
                <a:ea typeface="Aptos" panose="020B0004020202020204" pitchFamily="34" charset="0"/>
              </a:rPr>
              <a:t>39</a:t>
            </a:r>
            <a:r>
              <a:rPr lang="en-ZA" sz="1400" kern="0" dirty="0">
                <a:latin typeface="Times New Roman" panose="02020603050405020304" pitchFamily="18" charset="0"/>
                <a:ea typeface="Aptos" panose="020B0004020202020204" pitchFamily="34" charset="0"/>
              </a:rPr>
              <a:t> (2011) 1</a:t>
            </a: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.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A63C00-70BB-ADAD-AABC-C0A75E6F34CF}"/>
              </a:ext>
            </a:extLst>
          </p:cNvPr>
          <p:cNvSpPr/>
          <p:nvPr/>
        </p:nvSpPr>
        <p:spPr>
          <a:xfrm>
            <a:off x="6013406" y="1491343"/>
            <a:ext cx="314029" cy="468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517418-47DF-EA12-7D00-8515A368E6A3}"/>
              </a:ext>
            </a:extLst>
          </p:cNvPr>
          <p:cNvSpPr/>
          <p:nvPr/>
        </p:nvSpPr>
        <p:spPr>
          <a:xfrm>
            <a:off x="9097261" y="1657750"/>
            <a:ext cx="314029" cy="468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C4B2F-7717-0C51-8439-ED7EFCDFE191}"/>
              </a:ext>
            </a:extLst>
          </p:cNvPr>
          <p:cNvSpPr txBox="1"/>
          <p:nvPr/>
        </p:nvSpPr>
        <p:spPr>
          <a:xfrm>
            <a:off x="593873" y="1915960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7FE03C-B4C7-A96E-CCC6-30EF691C8A4B}"/>
              </a:ext>
            </a:extLst>
          </p:cNvPr>
          <p:cNvSpPr txBox="1"/>
          <p:nvPr/>
        </p:nvSpPr>
        <p:spPr>
          <a:xfrm>
            <a:off x="3198152" y="1915960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85B3C4-DC99-C8D7-8F54-12421ED0CE3F}"/>
              </a:ext>
            </a:extLst>
          </p:cNvPr>
          <p:cNvSpPr txBox="1"/>
          <p:nvPr/>
        </p:nvSpPr>
        <p:spPr>
          <a:xfrm>
            <a:off x="6413930" y="1915960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78F5-CBBF-966F-FBE2-924BDF1B1C90}"/>
              </a:ext>
            </a:extLst>
          </p:cNvPr>
          <p:cNvSpPr txBox="1"/>
          <p:nvPr/>
        </p:nvSpPr>
        <p:spPr>
          <a:xfrm>
            <a:off x="9497785" y="1925309"/>
            <a:ext cx="5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619DE-1283-67FB-EAE5-2667C04AFDB5}"/>
              </a:ext>
            </a:extLst>
          </p:cNvPr>
          <p:cNvSpPr txBox="1"/>
          <p:nvPr/>
        </p:nvSpPr>
        <p:spPr>
          <a:xfrm>
            <a:off x="628778" y="4256314"/>
            <a:ext cx="161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</a:p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(Total DOS)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09B058-F439-7F1F-730E-7161D813AA5F}"/>
              </a:ext>
            </a:extLst>
          </p:cNvPr>
          <p:cNvSpPr txBox="1"/>
          <p:nvPr/>
        </p:nvSpPr>
        <p:spPr>
          <a:xfrm>
            <a:off x="3075213" y="4256313"/>
            <a:ext cx="179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</a:p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(Spin resolved)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EDE07B-9E18-E071-53F2-FDF9E2CDE2F6}"/>
              </a:ext>
            </a:extLst>
          </p:cNvPr>
          <p:cNvSpPr txBox="1"/>
          <p:nvPr/>
        </p:nvSpPr>
        <p:spPr>
          <a:xfrm>
            <a:off x="6369438" y="4256313"/>
            <a:ext cx="179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ferromagnet</a:t>
            </a:r>
          </a:p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(Spin resolved)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ED7C0D-53A9-4175-EC88-B5F8B689C5D5}"/>
              </a:ext>
            </a:extLst>
          </p:cNvPr>
          <p:cNvSpPr txBox="1"/>
          <p:nvPr/>
        </p:nvSpPr>
        <p:spPr>
          <a:xfrm>
            <a:off x="9663663" y="4256313"/>
            <a:ext cx="1798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Half-metallic</a:t>
            </a:r>
          </a:p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ferromagnet</a:t>
            </a:r>
          </a:p>
          <a:p>
            <a:pPr algn="ctr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(Spin resolved)</a:t>
            </a:r>
          </a:p>
        </p:txBody>
      </p:sp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D62F33B7-D369-FE1E-68D1-D0D79B165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AB59AC57-3846-82A5-C3CC-96F030ED8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3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98DA-98F2-D880-0A93-4933F5CF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2261A-B937-9BDC-CA4B-36849BAC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3629C-3EA0-C475-EE67-F224A62DD5B5}"/>
              </a:ext>
            </a:extLst>
          </p:cNvPr>
          <p:cNvSpPr txBox="1">
            <a:spLocks/>
          </p:cNvSpPr>
          <p:nvPr/>
        </p:nvSpPr>
        <p:spPr>
          <a:xfrm>
            <a:off x="2939140" y="0"/>
            <a:ext cx="6841943" cy="749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Half-metallic ferromagnets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834FD-F7FF-3B78-1928-EBB8CA7BA68A}"/>
              </a:ext>
            </a:extLst>
          </p:cNvPr>
          <p:cNvSpPr txBox="1"/>
          <p:nvPr/>
        </p:nvSpPr>
        <p:spPr>
          <a:xfrm>
            <a:off x="624839" y="5813146"/>
            <a:ext cx="1100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(a)-(c) Band structure and total density of states of 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CrAl for spin up and spin down. Reproduced with permission from [1].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AA793-96F1-28F0-C0D8-CE9E363AEAD6}"/>
              </a:ext>
            </a:extLst>
          </p:cNvPr>
          <p:cNvSpPr txBox="1"/>
          <p:nvPr/>
        </p:nvSpPr>
        <p:spPr>
          <a:xfrm>
            <a:off x="-1" y="6551175"/>
            <a:ext cx="426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K. Qu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AIP Advances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(2024) 055311.</a:t>
            </a:r>
          </a:p>
        </p:txBody>
      </p:sp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6EDD4109-4B84-C692-18FE-297144C7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" name="Picture 2" descr="A diagram of a magnet&#10;&#10;AI-generated content may be incorrect.">
            <a:extLst>
              <a:ext uri="{FF2B5EF4-FFF2-40B4-BE49-F238E27FC236}">
                <a16:creationId xmlns:a16="http://schemas.microsoft.com/office/drawing/2014/main" id="{1876A93D-A043-A44C-1BDD-3D68C59C6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pic>
        <p:nvPicPr>
          <p:cNvPr id="15" name="New picture">
            <a:extLst>
              <a:ext uri="{FF2B5EF4-FFF2-40B4-BE49-F238E27FC236}">
                <a16:creationId xmlns:a16="http://schemas.microsoft.com/office/drawing/2014/main" id="{8D1C676E-22C2-31DA-5208-CA19A9866FB0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8"/>
          <a:stretch>
            <a:fillRect/>
          </a:stretch>
        </p:blipFill>
        <p:spPr bwMode="auto">
          <a:xfrm>
            <a:off x="1400298" y="1266362"/>
            <a:ext cx="9452361" cy="445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8641A-F790-1FE1-F123-C7B44651A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F6EF1-0FCB-05C7-2496-ABF06A859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8455"/>
                <a:ext cx="10515600" cy="2571273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temperature dependence of DC electrical resistivity is expressed as:</a:t>
                </a:r>
              </a:p>
              <a:p>
                <a:pPr algn="just">
                  <a:lnSpc>
                    <a:spcPct val="150000"/>
                  </a:lnSpc>
                </a:pPr>
                <a:endParaRPr lang="en-Z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Z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ZA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ZA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ZA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 panose="02040503050406030204" pitchFamily="18" charset="0"/>
                          </a:rPr>
                          <m:t>mag</m:t>
                        </m:r>
                      </m:sub>
                    </m:sSub>
                  </m:oMath>
                </a14:m>
                <a:r>
                  <a:rPr lang="en-Z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F6EF1-0FCB-05C7-2496-ABF06A859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8455"/>
                <a:ext cx="10515600" cy="2571273"/>
              </a:xfrm>
              <a:blipFill>
                <a:blip r:embed="rId2"/>
                <a:stretch>
                  <a:fillRect l="-928" b="-355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3623-737E-7C61-6C68-B819DB73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052B2C-EDCD-987C-7FA4-79F017C9B6E2}"/>
              </a:ext>
            </a:extLst>
          </p:cNvPr>
          <p:cNvSpPr txBox="1">
            <a:spLocks/>
          </p:cNvSpPr>
          <p:nvPr/>
        </p:nvSpPr>
        <p:spPr>
          <a:xfrm>
            <a:off x="2269535" y="9127"/>
            <a:ext cx="8379551" cy="1109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dependent resistivity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B7519-5612-10E2-9310-8908172B30C0}"/>
              </a:ext>
            </a:extLst>
          </p:cNvPr>
          <p:cNvSpPr txBox="1"/>
          <p:nvPr/>
        </p:nvSpPr>
        <p:spPr>
          <a:xfrm>
            <a:off x="-1" y="6519446"/>
            <a:ext cx="645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Chatterjee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Phys.: Condens. Matter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(2022) 013001.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CAC73-50DD-3E50-EF88-C0B68AD69A1F}"/>
              </a:ext>
            </a:extLst>
          </p:cNvPr>
          <p:cNvSpPr/>
          <p:nvPr/>
        </p:nvSpPr>
        <p:spPr>
          <a:xfrm>
            <a:off x="7520940" y="3665378"/>
            <a:ext cx="1245870" cy="514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747BC1-29D7-612B-09B7-DF6DBFAD6B24}"/>
              </a:ext>
            </a:extLst>
          </p:cNvPr>
          <p:cNvCxnSpPr>
            <a:cxnSpLocks/>
          </p:cNvCxnSpPr>
          <p:nvPr/>
        </p:nvCxnSpPr>
        <p:spPr>
          <a:xfrm>
            <a:off x="4755562" y="4331970"/>
            <a:ext cx="0" cy="602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38BB4F-5364-9FB6-4ACC-70F7B80C194F}"/>
              </a:ext>
            </a:extLst>
          </p:cNvPr>
          <p:cNvSpPr txBox="1"/>
          <p:nvPr/>
        </p:nvSpPr>
        <p:spPr>
          <a:xfrm>
            <a:off x="3051814" y="4934088"/>
            <a:ext cx="34074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resistivity (temperature independent)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24A575-6E0E-DE40-B5B1-1CA6FF2581DD}"/>
              </a:ext>
            </a:extLst>
          </p:cNvPr>
          <p:cNvCxnSpPr>
            <a:cxnSpLocks/>
          </p:cNvCxnSpPr>
          <p:nvPr/>
        </p:nvCxnSpPr>
        <p:spPr>
          <a:xfrm flipV="1">
            <a:off x="5508921" y="3205657"/>
            <a:ext cx="0" cy="456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D9AC36-CDBA-1815-0DC3-9A9773077588}"/>
                  </a:ext>
                </a:extLst>
              </p:cNvPr>
              <p:cNvSpPr txBox="1"/>
              <p:nvPr/>
            </p:nvSpPr>
            <p:spPr>
              <a:xfrm>
                <a:off x="4240531" y="2374660"/>
                <a:ext cx="2423159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Electron-electron scattering (</a:t>
                </a:r>
                <a14:m>
                  <m:oMath xmlns:m="http://schemas.openxmlformats.org/officeDocument/2006/math">
                    <m:r>
                      <a:rPr lang="en-Z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Z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D9AC36-CDBA-1815-0DC3-9A9773077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31" y="2374660"/>
                <a:ext cx="2423159" cy="830997"/>
              </a:xfrm>
              <a:prstGeom prst="rect">
                <a:avLst/>
              </a:prstGeom>
              <a:blipFill>
                <a:blip r:embed="rId3"/>
                <a:stretch>
                  <a:fillRect l="-3258" t="-5072" r="-4010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8634FA-F021-4926-C0CE-748D90A9AD11}"/>
              </a:ext>
            </a:extLst>
          </p:cNvPr>
          <p:cNvCxnSpPr>
            <a:cxnSpLocks/>
          </p:cNvCxnSpPr>
          <p:nvPr/>
        </p:nvCxnSpPr>
        <p:spPr>
          <a:xfrm flipV="1">
            <a:off x="8143875" y="3205657"/>
            <a:ext cx="0" cy="456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804E75-013E-028F-8774-1FF0DB91D84B}"/>
              </a:ext>
            </a:extLst>
          </p:cNvPr>
          <p:cNvSpPr txBox="1"/>
          <p:nvPr/>
        </p:nvSpPr>
        <p:spPr>
          <a:xfrm>
            <a:off x="6989106" y="2374660"/>
            <a:ext cx="23095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Electron-magnon scattering.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D4C09D0-3FD5-6E3C-CF39-0948378CAB0C}"/>
              </a:ext>
            </a:extLst>
          </p:cNvPr>
          <p:cNvCxnSpPr/>
          <p:nvPr/>
        </p:nvCxnSpPr>
        <p:spPr>
          <a:xfrm>
            <a:off x="6989106" y="4331970"/>
            <a:ext cx="1154769" cy="994410"/>
          </a:xfrm>
          <a:prstGeom prst="bentConnector3">
            <a:avLst>
              <a:gd name="adj1" fmla="val 5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0DE288-34AB-EBAD-7D3E-A13DC25DC75D}"/>
                  </a:ext>
                </a:extLst>
              </p:cNvPr>
              <p:cNvSpPr txBox="1"/>
              <p:nvPr/>
            </p:nvSpPr>
            <p:spPr>
              <a:xfrm>
                <a:off x="8143875" y="5095547"/>
                <a:ext cx="3407497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Electron-Phonon scattering (</a:t>
                </a:r>
                <a14:m>
                  <m:oMath xmlns:m="http://schemas.openxmlformats.org/officeDocument/2006/math">
                    <m:r>
                      <a:rPr lang="en-Z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0DE288-34AB-EBAD-7D3E-A13DC25D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5" y="5095547"/>
                <a:ext cx="3407497" cy="830997"/>
              </a:xfrm>
              <a:prstGeom prst="rect">
                <a:avLst/>
              </a:prstGeom>
              <a:blipFill>
                <a:blip r:embed="rId4"/>
                <a:stretch>
                  <a:fillRect t="-5072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logo with two birds&#10;&#10;Description automatically generated">
            <a:extLst>
              <a:ext uri="{FF2B5EF4-FFF2-40B4-BE49-F238E27FC236}">
                <a16:creationId xmlns:a16="http://schemas.microsoft.com/office/drawing/2014/main" id="{97765E2A-8326-5264-CFEB-51278F31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37" name="Picture 36" descr="A diagram of a magnet&#10;&#10;AI-generated content may be incorrect.">
            <a:extLst>
              <a:ext uri="{FF2B5EF4-FFF2-40B4-BE49-F238E27FC236}">
                <a16:creationId xmlns:a16="http://schemas.microsoft.com/office/drawing/2014/main" id="{41E9E242-89A4-2F5F-FA80-95822C0C4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D0ABA-4E0F-5ABA-664B-526BD6369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0CB69-1543-65C7-8229-C477592D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922900-F25F-F5A5-A297-577A28DA0BE6}"/>
              </a:ext>
            </a:extLst>
          </p:cNvPr>
          <p:cNvSpPr txBox="1">
            <a:spLocks/>
          </p:cNvSpPr>
          <p:nvPr/>
        </p:nvSpPr>
        <p:spPr>
          <a:xfrm>
            <a:off x="3097582" y="409"/>
            <a:ext cx="7120838" cy="90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Electron-Magnon scattering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9B124-9EA4-BDDF-CD6B-E0F998B5C9CC}"/>
              </a:ext>
            </a:extLst>
          </p:cNvPr>
          <p:cNvSpPr txBox="1"/>
          <p:nvPr/>
        </p:nvSpPr>
        <p:spPr>
          <a:xfrm>
            <a:off x="1290886" y="1441716"/>
            <a:ext cx="429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Typical ferromagnets: </a:t>
            </a:r>
          </a:p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One-magnon scattering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4850A-5569-3EBC-468F-B942ACBA1B71}"/>
              </a:ext>
            </a:extLst>
          </p:cNvPr>
          <p:cNvSpPr txBox="1"/>
          <p:nvPr/>
        </p:nvSpPr>
        <p:spPr>
          <a:xfrm>
            <a:off x="7220035" y="1441716"/>
            <a:ext cx="475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Half-metallic ferromagnets: </a:t>
            </a:r>
          </a:p>
          <a:p>
            <a:pPr algn="ctr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Two-magnon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1138DB-1DB3-44E3-BAD8-EEFA40C5D2CE}"/>
                  </a:ext>
                </a:extLst>
              </p:cNvPr>
              <p:cNvSpPr txBox="1"/>
              <p:nvPr/>
            </p:nvSpPr>
            <p:spPr>
              <a:xfrm>
                <a:off x="704843" y="5423388"/>
                <a:ext cx="511302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Manifests as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Z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Curie temperature [1].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1138DB-1DB3-44E3-BAD8-EEFA40C5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3" y="5423388"/>
                <a:ext cx="5113020" cy="830997"/>
              </a:xfrm>
              <a:prstGeom prst="rect">
                <a:avLst/>
              </a:prstGeom>
              <a:blipFill>
                <a:blip r:embed="rId4"/>
                <a:stretch>
                  <a:fillRect l="-1909" t="-5882" r="-1909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275D00-80DB-32B7-B47D-058FE9B41DB8}"/>
                  </a:ext>
                </a:extLst>
              </p:cNvPr>
              <p:cNvSpPr txBox="1"/>
              <p:nvPr/>
            </p:nvSpPr>
            <p:spPr>
              <a:xfrm>
                <a:off x="6670627" y="5229661"/>
                <a:ext cx="5365838" cy="122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Manifests as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Z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7/2</m:t>
                        </m:r>
                      </m:sup>
                    </m:sSup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ZA" sz="24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Z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Z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Z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Z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Z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Curie temperature [1].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8275D00-80DB-32B7-B47D-058FE9B41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27" y="5229661"/>
                <a:ext cx="5365838" cy="1227900"/>
              </a:xfrm>
              <a:prstGeom prst="rect">
                <a:avLst/>
              </a:prstGeom>
              <a:blipFill>
                <a:blip r:embed="rId7"/>
                <a:stretch>
                  <a:fillRect l="-1705" t="-2488" r="-1818" b="-109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B51737E-2914-AE41-E6B9-8485C4753EF8}"/>
              </a:ext>
            </a:extLst>
          </p:cNvPr>
          <p:cNvSpPr txBox="1"/>
          <p:nvPr/>
        </p:nvSpPr>
        <p:spPr>
          <a:xfrm>
            <a:off x="-1" y="6538912"/>
            <a:ext cx="5365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V. Y.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Irkhin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M. I.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Katsnel’son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Phys.-</a:t>
            </a:r>
            <a:r>
              <a:rPr lang="en-ZA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Z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(1994) 659.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1644D-BF15-A60E-3B68-B2373DFA5755}"/>
              </a:ext>
            </a:extLst>
          </p:cNvPr>
          <p:cNvSpPr/>
          <p:nvPr/>
        </p:nvSpPr>
        <p:spPr>
          <a:xfrm>
            <a:off x="622122" y="1430674"/>
            <a:ext cx="5365839" cy="50158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BBC22E-484E-562C-E576-82E0EF31F7A8}"/>
              </a:ext>
            </a:extLst>
          </p:cNvPr>
          <p:cNvSpPr/>
          <p:nvPr/>
        </p:nvSpPr>
        <p:spPr>
          <a:xfrm>
            <a:off x="6526085" y="1430674"/>
            <a:ext cx="5610037" cy="50158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 descr="A logo with two birds&#10;&#10;Description automatically generated">
            <a:extLst>
              <a:ext uri="{FF2B5EF4-FFF2-40B4-BE49-F238E27FC236}">
                <a16:creationId xmlns:a16="http://schemas.microsoft.com/office/drawing/2014/main" id="{071197FC-3F03-A721-99FA-CFB7D78F58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9" name="Picture 8" descr="A diagram of a magnet&#10;&#10;AI-generated content may be incorrect.">
            <a:extLst>
              <a:ext uri="{FF2B5EF4-FFF2-40B4-BE49-F238E27FC236}">
                <a16:creationId xmlns:a16="http://schemas.microsoft.com/office/drawing/2014/main" id="{08C095EF-4D6F-C2CF-38F0-898755331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2DA67C2-9204-1D2D-4F9A-AF3B5647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t="22402" r="19168" b="7916"/>
          <a:stretch>
            <a:fillRect/>
          </a:stretch>
        </p:blipFill>
        <p:spPr>
          <a:xfrm>
            <a:off x="1197732" y="2318047"/>
            <a:ext cx="4127242" cy="3032095"/>
          </a:xfrm>
        </p:spPr>
      </p:pic>
      <p:pic>
        <p:nvPicPr>
          <p:cNvPr id="33" name="Picture 32" descr="A diagram of a coil&#10;&#10;AI-generated content may be incorrect.">
            <a:extLst>
              <a:ext uri="{FF2B5EF4-FFF2-40B4-BE49-F238E27FC236}">
                <a16:creationId xmlns:a16="http://schemas.microsoft.com/office/drawing/2014/main" id="{C5F73FE4-7197-1FE8-B7CE-E0C0C96E4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8803" r="16844" b="26545"/>
          <a:stretch>
            <a:fillRect/>
          </a:stretch>
        </p:blipFill>
        <p:spPr>
          <a:xfrm>
            <a:off x="6910802" y="2272713"/>
            <a:ext cx="4840602" cy="28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1979-C440-F75F-B733-EC94B38C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AA9B-9BAC-FB67-ECD9-7BB9C7CF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980732"/>
            <a:ext cx="11106150" cy="28263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Z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studies reporting half-metallic properties in Co</a:t>
            </a:r>
            <a:r>
              <a:rPr lang="en-Z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YZ are based on theoretical structures.</a:t>
            </a:r>
          </a:p>
          <a:p>
            <a:pPr algn="just">
              <a:lnSpc>
                <a:spcPct val="100000"/>
              </a:lnSpc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experimentally synthesize a half-metallic Co</a:t>
            </a:r>
            <a:r>
              <a:rPr lang="en-Z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YZ Heusler compound?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Z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 and experimentally investigate the half-metallic property of Co</a:t>
            </a:r>
            <a:r>
              <a:rPr lang="en-Z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Z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1−</a:t>
            </a:r>
            <a:r>
              <a:rPr lang="en-ZA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ZA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00FA6-8F33-6F20-9FDF-16E14AAB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1B44-91EB-4B13-8550-7C239C4BA552}" type="slidenum">
              <a:rPr lang="en-Z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Z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BDBFC4-F61B-FAB5-FD9D-46F32C9D0EB6}"/>
              </a:ext>
            </a:extLst>
          </p:cNvPr>
          <p:cNvSpPr txBox="1">
            <a:spLocks/>
          </p:cNvSpPr>
          <p:nvPr/>
        </p:nvSpPr>
        <p:spPr>
          <a:xfrm>
            <a:off x="3292928" y="0"/>
            <a:ext cx="6082394" cy="81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and Motivation</a:t>
            </a:r>
          </a:p>
        </p:txBody>
      </p:sp>
      <p:pic>
        <p:nvPicPr>
          <p:cNvPr id="2" name="Picture 1" descr="A logo with two birds&#10;&#10;Description automatically generated">
            <a:extLst>
              <a:ext uri="{FF2B5EF4-FFF2-40B4-BE49-F238E27FC236}">
                <a16:creationId xmlns:a16="http://schemas.microsoft.com/office/drawing/2014/main" id="{97B4F861-FF8A-0D43-B14A-F075288B7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39" y="0"/>
            <a:ext cx="1127761" cy="1127761"/>
          </a:xfrm>
          <a:prstGeom prst="rect">
            <a:avLst/>
          </a:prstGeom>
        </p:spPr>
      </p:pic>
      <p:pic>
        <p:nvPicPr>
          <p:cNvPr id="8" name="Picture 7" descr="A diagram of a magnet&#10;&#10;AI-generated content may be incorrect.">
            <a:extLst>
              <a:ext uri="{FF2B5EF4-FFF2-40B4-BE49-F238E27FC236}">
                <a16:creationId xmlns:a16="http://schemas.microsoft.com/office/drawing/2014/main" id="{1BE69864-FDE5-36B2-6C7D-501F9D61A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60271" cy="11292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4D32A-56D7-3554-6218-F832715EDEC5}"/>
                  </a:ext>
                </a:extLst>
              </p:cNvPr>
              <p:cNvSpPr txBox="1"/>
              <p:nvPr/>
            </p:nvSpPr>
            <p:spPr>
              <a:xfrm>
                <a:off x="1234440" y="5350901"/>
                <a:ext cx="435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ZA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TiAl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ZA" sz="2800" b="0" i="1" smtClean="0">
                        <a:latin typeface="Cambria Math" panose="02040503050406030204" pitchFamily="18" charset="0"/>
                      </a:rPr>
                      <m:t>=126</m:t>
                    </m:r>
                    <m:d>
                      <m:dPr>
                        <m:ctrlPr>
                          <a:rPr lang="en-Z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ZA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ZA" sz="2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Z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4D32A-56D7-3554-6218-F832715ED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5350901"/>
                <a:ext cx="4354830" cy="523220"/>
              </a:xfrm>
              <a:prstGeom prst="rect">
                <a:avLst/>
              </a:prstGeom>
              <a:blipFill>
                <a:blip r:embed="rId4"/>
                <a:stretch>
                  <a:fillRect l="-2941" t="-12791" b="-3139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ACBEE-CEA3-2BF5-3296-831F655E3B04}"/>
                  </a:ext>
                </a:extLst>
              </p:cNvPr>
              <p:cNvSpPr txBox="1"/>
              <p:nvPr/>
            </p:nvSpPr>
            <p:spPr>
              <a:xfrm>
                <a:off x="7418070" y="5312172"/>
                <a:ext cx="4354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ZA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Z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CrAl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ZA" sz="2800" b="0" i="1" smtClean="0">
                        <a:latin typeface="Cambria Math" panose="02040503050406030204" pitchFamily="18" charset="0"/>
                      </a:rPr>
                      <m:t>=342</m:t>
                    </m:r>
                    <m:d>
                      <m:dPr>
                        <m:ctrlPr>
                          <a:rPr lang="en-Z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ZA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ZA" sz="2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Z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ACBEE-CEA3-2BF5-3296-831F655E3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070" y="5312172"/>
                <a:ext cx="4354830" cy="523220"/>
              </a:xfrm>
              <a:prstGeom prst="rect">
                <a:avLst/>
              </a:prstGeom>
              <a:blipFill>
                <a:blip r:embed="rId5"/>
                <a:stretch>
                  <a:fillRect l="-2941" t="-11628" b="-3139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E47D7E-528D-01A3-56EB-B28BDE12AE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589270" y="5589270"/>
            <a:ext cx="1828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CB7284-C452-7C27-A375-C5A0C82C75E2}"/>
              </a:ext>
            </a:extLst>
          </p:cNvPr>
          <p:cNvSpPr txBox="1"/>
          <p:nvPr/>
        </p:nvSpPr>
        <p:spPr>
          <a:xfrm>
            <a:off x="5746432" y="5112117"/>
            <a:ext cx="136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D24C9-7027-BF03-009E-A8FF1A7ED53B}"/>
              </a:ext>
            </a:extLst>
          </p:cNvPr>
          <p:cNvSpPr/>
          <p:nvPr/>
        </p:nvSpPr>
        <p:spPr>
          <a:xfrm>
            <a:off x="1080134" y="5081340"/>
            <a:ext cx="10692766" cy="892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59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3069</Words>
  <Application>Microsoft Office PowerPoint</Application>
  <PresentationFormat>Widescreen</PresentationFormat>
  <Paragraphs>447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Cambria Math</vt:lpstr>
      <vt:lpstr>Georgia</vt:lpstr>
      <vt:lpstr>Times New Roman</vt:lpstr>
      <vt:lpstr>Wingdings</vt:lpstr>
      <vt:lpstr>Office Theme</vt:lpstr>
      <vt:lpstr>Transport properties of Co2Ti1−xCrxAl Heusler compounds</vt:lpstr>
      <vt:lpstr>Outline</vt:lpstr>
      <vt:lpstr>Introduction: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murei mulibana</dc:creator>
  <cp:lastModifiedBy>murei mulibana</cp:lastModifiedBy>
  <cp:revision>4</cp:revision>
  <dcterms:created xsi:type="dcterms:W3CDTF">2025-06-22T13:39:58Z</dcterms:created>
  <dcterms:modified xsi:type="dcterms:W3CDTF">2025-07-06T13:22:54Z</dcterms:modified>
</cp:coreProperties>
</file>