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21"/>
  </p:notesMasterIdLst>
  <p:sldIdLst>
    <p:sldId id="272" r:id="rId2"/>
    <p:sldId id="291" r:id="rId3"/>
    <p:sldId id="370" r:id="rId4"/>
    <p:sldId id="390" r:id="rId5"/>
    <p:sldId id="391" r:id="rId6"/>
    <p:sldId id="378" r:id="rId7"/>
    <p:sldId id="393" r:id="rId8"/>
    <p:sldId id="406" r:id="rId9"/>
    <p:sldId id="395" r:id="rId10"/>
    <p:sldId id="405" r:id="rId11"/>
    <p:sldId id="399" r:id="rId12"/>
    <p:sldId id="400" r:id="rId13"/>
    <p:sldId id="401" r:id="rId14"/>
    <p:sldId id="402" r:id="rId15"/>
    <p:sldId id="403" r:id="rId16"/>
    <p:sldId id="404" r:id="rId17"/>
    <p:sldId id="407" r:id="rId18"/>
    <p:sldId id="337" r:id="rId19"/>
    <p:sldId id="338"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F204AA3-C759-4EC1-B3A2-E6E13D9DECF7}" v="13" dt="2025-02-26T14:49:54.75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74" autoAdjust="0"/>
    <p:restoredTop sz="96283" autoAdjust="0"/>
  </p:normalViewPr>
  <p:slideViewPr>
    <p:cSldViewPr snapToGrid="0">
      <p:cViewPr varScale="1">
        <p:scale>
          <a:sx n="64" d="100"/>
          <a:sy n="64" d="100"/>
        </p:scale>
        <p:origin x="954" y="78"/>
      </p:cViewPr>
      <p:guideLst/>
    </p:cSldViewPr>
  </p:slideViewPr>
  <p:outlineViewPr>
    <p:cViewPr>
      <p:scale>
        <a:sx n="33" d="100"/>
        <a:sy n="33" d="100"/>
      </p:scale>
      <p:origin x="0" y="0"/>
    </p:cViewPr>
  </p:outlin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microsoft.com/office/2016/11/relationships/changesInfo" Target="changesInfos/changesInfo1.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 Id="rId27"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anele Khanyile" userId="b2689590-255a-412b-a98e-2de190fba7f8" providerId="ADAL" clId="{0F204AA3-C759-4EC1-B3A2-E6E13D9DECF7}"/>
    <pc:docChg chg="custSel addSld delSld modSld">
      <pc:chgData name="Sanele Khanyile" userId="b2689590-255a-412b-a98e-2de190fba7f8" providerId="ADAL" clId="{0F204AA3-C759-4EC1-B3A2-E6E13D9DECF7}" dt="2025-02-26T15:13:50.617" v="119" actId="20577"/>
      <pc:docMkLst>
        <pc:docMk/>
      </pc:docMkLst>
      <pc:sldChg chg="delSp modSp mod">
        <pc:chgData name="Sanele Khanyile" userId="b2689590-255a-412b-a98e-2de190fba7f8" providerId="ADAL" clId="{0F204AA3-C759-4EC1-B3A2-E6E13D9DECF7}" dt="2025-02-26T14:35:59.868" v="34" actId="1076"/>
        <pc:sldMkLst>
          <pc:docMk/>
          <pc:sldMk cId="378034498" sldId="272"/>
        </pc:sldMkLst>
        <pc:spChg chg="mod">
          <ac:chgData name="Sanele Khanyile" userId="b2689590-255a-412b-a98e-2de190fba7f8" providerId="ADAL" clId="{0F204AA3-C759-4EC1-B3A2-E6E13D9DECF7}" dt="2025-02-26T14:35:50.332" v="33" actId="1076"/>
          <ac:spMkLst>
            <pc:docMk/>
            <pc:sldMk cId="378034498" sldId="272"/>
            <ac:spMk id="2" creationId="{953C3D2F-05B8-793E-40FB-04AB7D9B4DD2}"/>
          </ac:spMkLst>
        </pc:spChg>
        <pc:picChg chg="del">
          <ac:chgData name="Sanele Khanyile" userId="b2689590-255a-412b-a98e-2de190fba7f8" providerId="ADAL" clId="{0F204AA3-C759-4EC1-B3A2-E6E13D9DECF7}" dt="2025-02-26T14:35:42.412" v="32" actId="478"/>
          <ac:picMkLst>
            <pc:docMk/>
            <pc:sldMk cId="378034498" sldId="272"/>
            <ac:picMk id="10" creationId="{661EFEF7-C2B2-255A-D704-77D34A264511}"/>
          </ac:picMkLst>
        </pc:picChg>
        <pc:picChg chg="mod">
          <ac:chgData name="Sanele Khanyile" userId="b2689590-255a-412b-a98e-2de190fba7f8" providerId="ADAL" clId="{0F204AA3-C759-4EC1-B3A2-E6E13D9DECF7}" dt="2025-02-26T14:35:59.868" v="34" actId="1076"/>
          <ac:picMkLst>
            <pc:docMk/>
            <pc:sldMk cId="378034498" sldId="272"/>
            <ac:picMk id="11" creationId="{BD2657AA-F727-257B-13A8-9585F453686E}"/>
          </ac:picMkLst>
        </pc:picChg>
      </pc:sldChg>
      <pc:sldChg chg="delSp modSp mod">
        <pc:chgData name="Sanele Khanyile" userId="b2689590-255a-412b-a98e-2de190fba7f8" providerId="ADAL" clId="{0F204AA3-C759-4EC1-B3A2-E6E13D9DECF7}" dt="2025-02-26T14:37:04.404" v="37" actId="1076"/>
        <pc:sldMkLst>
          <pc:docMk/>
          <pc:sldMk cId="3005453783" sldId="291"/>
        </pc:sldMkLst>
        <pc:spChg chg="mod">
          <ac:chgData name="Sanele Khanyile" userId="b2689590-255a-412b-a98e-2de190fba7f8" providerId="ADAL" clId="{0F204AA3-C759-4EC1-B3A2-E6E13D9DECF7}" dt="2025-02-26T14:36:56.902" v="36" actId="1076"/>
          <ac:spMkLst>
            <pc:docMk/>
            <pc:sldMk cId="3005453783" sldId="291"/>
            <ac:spMk id="11" creationId="{7E98B67F-5DA8-C4B4-46C2-418A4B26C893}"/>
          </ac:spMkLst>
        </pc:spChg>
        <pc:picChg chg="del">
          <ac:chgData name="Sanele Khanyile" userId="b2689590-255a-412b-a98e-2de190fba7f8" providerId="ADAL" clId="{0F204AA3-C759-4EC1-B3A2-E6E13D9DECF7}" dt="2025-02-26T14:36:51.867" v="35" actId="478"/>
          <ac:picMkLst>
            <pc:docMk/>
            <pc:sldMk cId="3005453783" sldId="291"/>
            <ac:picMk id="7" creationId="{B554547A-02FA-BC97-25B8-E57B55DA8102}"/>
          </ac:picMkLst>
        </pc:picChg>
        <pc:picChg chg="mod">
          <ac:chgData name="Sanele Khanyile" userId="b2689590-255a-412b-a98e-2de190fba7f8" providerId="ADAL" clId="{0F204AA3-C759-4EC1-B3A2-E6E13D9DECF7}" dt="2025-02-26T14:37:04.404" v="37" actId="1076"/>
          <ac:picMkLst>
            <pc:docMk/>
            <pc:sldMk cId="3005453783" sldId="291"/>
            <ac:picMk id="13" creationId="{852B7166-FE4B-5410-E57F-37BF4690F7E8}"/>
          </ac:picMkLst>
        </pc:picChg>
      </pc:sldChg>
      <pc:sldChg chg="delSp modSp mod">
        <pc:chgData name="Sanele Khanyile" userId="b2689590-255a-412b-a98e-2de190fba7f8" providerId="ADAL" clId="{0F204AA3-C759-4EC1-B3A2-E6E13D9DECF7}" dt="2025-02-26T14:51:00.887" v="94" actId="1076"/>
        <pc:sldMkLst>
          <pc:docMk/>
          <pc:sldMk cId="2942229776" sldId="337"/>
        </pc:sldMkLst>
        <pc:spChg chg="mod">
          <ac:chgData name="Sanele Khanyile" userId="b2689590-255a-412b-a98e-2de190fba7f8" providerId="ADAL" clId="{0F204AA3-C759-4EC1-B3A2-E6E13D9DECF7}" dt="2025-02-26T14:51:00.887" v="94" actId="1076"/>
          <ac:spMkLst>
            <pc:docMk/>
            <pc:sldMk cId="2942229776" sldId="337"/>
            <ac:spMk id="11" creationId="{7E98B67F-5DA8-C4B4-46C2-418A4B26C893}"/>
          </ac:spMkLst>
        </pc:spChg>
        <pc:picChg chg="del">
          <ac:chgData name="Sanele Khanyile" userId="b2689590-255a-412b-a98e-2de190fba7f8" providerId="ADAL" clId="{0F204AA3-C759-4EC1-B3A2-E6E13D9DECF7}" dt="2025-02-26T14:50:24.872" v="89" actId="478"/>
          <ac:picMkLst>
            <pc:docMk/>
            <pc:sldMk cId="2942229776" sldId="337"/>
            <ac:picMk id="5" creationId="{2B16183D-1858-49C7-E236-96780DF4173F}"/>
          </ac:picMkLst>
        </pc:picChg>
        <pc:picChg chg="mod">
          <ac:chgData name="Sanele Khanyile" userId="b2689590-255a-412b-a98e-2de190fba7f8" providerId="ADAL" clId="{0F204AA3-C759-4EC1-B3A2-E6E13D9DECF7}" dt="2025-02-26T14:50:53.175" v="93" actId="1076"/>
          <ac:picMkLst>
            <pc:docMk/>
            <pc:sldMk cId="2942229776" sldId="337"/>
            <ac:picMk id="13" creationId="{852B7166-FE4B-5410-E57F-37BF4690F7E8}"/>
          </ac:picMkLst>
        </pc:picChg>
      </pc:sldChg>
      <pc:sldChg chg="delSp modSp mod">
        <pc:chgData name="Sanele Khanyile" userId="b2689590-255a-412b-a98e-2de190fba7f8" providerId="ADAL" clId="{0F204AA3-C759-4EC1-B3A2-E6E13D9DECF7}" dt="2025-02-26T14:51:44.117" v="98" actId="1076"/>
        <pc:sldMkLst>
          <pc:docMk/>
          <pc:sldMk cId="3806447929" sldId="338"/>
        </pc:sldMkLst>
        <pc:spChg chg="mod">
          <ac:chgData name="Sanele Khanyile" userId="b2689590-255a-412b-a98e-2de190fba7f8" providerId="ADAL" clId="{0F204AA3-C759-4EC1-B3A2-E6E13D9DECF7}" dt="2025-02-26T14:51:28.681" v="96" actId="1076"/>
          <ac:spMkLst>
            <pc:docMk/>
            <pc:sldMk cId="3806447929" sldId="338"/>
            <ac:spMk id="11" creationId="{7E98B67F-5DA8-C4B4-46C2-418A4B26C893}"/>
          </ac:spMkLst>
        </pc:spChg>
        <pc:picChg chg="mod">
          <ac:chgData name="Sanele Khanyile" userId="b2689590-255a-412b-a98e-2de190fba7f8" providerId="ADAL" clId="{0F204AA3-C759-4EC1-B3A2-E6E13D9DECF7}" dt="2025-02-26T14:51:44.117" v="98" actId="1076"/>
          <ac:picMkLst>
            <pc:docMk/>
            <pc:sldMk cId="3806447929" sldId="338"/>
            <ac:picMk id="13" creationId="{852B7166-FE4B-5410-E57F-37BF4690F7E8}"/>
          </ac:picMkLst>
        </pc:picChg>
        <pc:picChg chg="del">
          <ac:chgData name="Sanele Khanyile" userId="b2689590-255a-412b-a98e-2de190fba7f8" providerId="ADAL" clId="{0F204AA3-C759-4EC1-B3A2-E6E13D9DECF7}" dt="2025-02-26T14:51:23.360" v="95" actId="478"/>
          <ac:picMkLst>
            <pc:docMk/>
            <pc:sldMk cId="3806447929" sldId="338"/>
            <ac:picMk id="15" creationId="{0334ECB3-79E8-A9BC-8C9A-4DECEC34EA51}"/>
          </ac:picMkLst>
        </pc:picChg>
      </pc:sldChg>
      <pc:sldChg chg="del">
        <pc:chgData name="Sanele Khanyile" userId="b2689590-255a-412b-a98e-2de190fba7f8" providerId="ADAL" clId="{0F204AA3-C759-4EC1-B3A2-E6E13D9DECF7}" dt="2025-02-26T14:38:23.153" v="43" actId="2696"/>
        <pc:sldMkLst>
          <pc:docMk/>
          <pc:sldMk cId="3074747616" sldId="359"/>
        </pc:sldMkLst>
      </pc:sldChg>
      <pc:sldChg chg="delSp modSp mod">
        <pc:chgData name="Sanele Khanyile" userId="b2689590-255a-412b-a98e-2de190fba7f8" providerId="ADAL" clId="{0F204AA3-C759-4EC1-B3A2-E6E13D9DECF7}" dt="2025-02-26T14:38:58.893" v="46" actId="1076"/>
        <pc:sldMkLst>
          <pc:docMk/>
          <pc:sldMk cId="608260305" sldId="360"/>
        </pc:sldMkLst>
        <pc:spChg chg="mod">
          <ac:chgData name="Sanele Khanyile" userId="b2689590-255a-412b-a98e-2de190fba7f8" providerId="ADAL" clId="{0F204AA3-C759-4EC1-B3A2-E6E13D9DECF7}" dt="2025-02-25T13:32:53.231" v="2" actId="20577"/>
          <ac:spMkLst>
            <pc:docMk/>
            <pc:sldMk cId="608260305" sldId="360"/>
            <ac:spMk id="8" creationId="{030818E6-4F7C-5C01-9187-4C1D71C0888B}"/>
          </ac:spMkLst>
        </pc:spChg>
        <pc:spChg chg="mod">
          <ac:chgData name="Sanele Khanyile" userId="b2689590-255a-412b-a98e-2de190fba7f8" providerId="ADAL" clId="{0F204AA3-C759-4EC1-B3A2-E6E13D9DECF7}" dt="2025-02-26T14:38:42.318" v="45" actId="1076"/>
          <ac:spMkLst>
            <pc:docMk/>
            <pc:sldMk cId="608260305" sldId="360"/>
            <ac:spMk id="11" creationId="{3C5E79DA-A6E6-C66B-8BBE-1897B2C5C3EB}"/>
          </ac:spMkLst>
        </pc:spChg>
        <pc:picChg chg="del">
          <ac:chgData name="Sanele Khanyile" userId="b2689590-255a-412b-a98e-2de190fba7f8" providerId="ADAL" clId="{0F204AA3-C759-4EC1-B3A2-E6E13D9DECF7}" dt="2025-02-26T14:38:34.115" v="44" actId="478"/>
          <ac:picMkLst>
            <pc:docMk/>
            <pc:sldMk cId="608260305" sldId="360"/>
            <ac:picMk id="7" creationId="{0B2585D9-41C6-18F3-ED42-EE094040F0DE}"/>
          </ac:picMkLst>
        </pc:picChg>
        <pc:picChg chg="mod">
          <ac:chgData name="Sanele Khanyile" userId="b2689590-255a-412b-a98e-2de190fba7f8" providerId="ADAL" clId="{0F204AA3-C759-4EC1-B3A2-E6E13D9DECF7}" dt="2025-02-26T14:38:58.893" v="46" actId="1076"/>
          <ac:picMkLst>
            <pc:docMk/>
            <pc:sldMk cId="608260305" sldId="360"/>
            <ac:picMk id="13" creationId="{685B1153-34CE-F643-F0DC-6E450BB0978D}"/>
          </ac:picMkLst>
        </pc:picChg>
      </pc:sldChg>
      <pc:sldChg chg="delSp modSp mod">
        <pc:chgData name="Sanele Khanyile" userId="b2689590-255a-412b-a98e-2de190fba7f8" providerId="ADAL" clId="{0F204AA3-C759-4EC1-B3A2-E6E13D9DECF7}" dt="2025-02-26T15:10:38.708" v="116" actId="20577"/>
        <pc:sldMkLst>
          <pc:docMk/>
          <pc:sldMk cId="1693733522" sldId="361"/>
        </pc:sldMkLst>
        <pc:spChg chg="mod">
          <ac:chgData name="Sanele Khanyile" userId="b2689590-255a-412b-a98e-2de190fba7f8" providerId="ADAL" clId="{0F204AA3-C759-4EC1-B3A2-E6E13D9DECF7}" dt="2025-02-26T14:31:52.462" v="21" actId="1076"/>
          <ac:spMkLst>
            <pc:docMk/>
            <pc:sldMk cId="1693733522" sldId="361"/>
            <ac:spMk id="9" creationId="{CE05DD7C-0534-EA9F-6844-B2B0D2135F6B}"/>
          </ac:spMkLst>
        </pc:spChg>
        <pc:spChg chg="mod">
          <ac:chgData name="Sanele Khanyile" userId="b2689590-255a-412b-a98e-2de190fba7f8" providerId="ADAL" clId="{0F204AA3-C759-4EC1-B3A2-E6E13D9DECF7}" dt="2025-02-26T15:10:38.708" v="116" actId="20577"/>
          <ac:spMkLst>
            <pc:docMk/>
            <pc:sldMk cId="1693733522" sldId="361"/>
            <ac:spMk id="10" creationId="{9F4D5BAA-C236-15DE-F406-C9F2659D59E0}"/>
          </ac:spMkLst>
        </pc:spChg>
        <pc:spChg chg="mod">
          <ac:chgData name="Sanele Khanyile" userId="b2689590-255a-412b-a98e-2de190fba7f8" providerId="ADAL" clId="{0F204AA3-C759-4EC1-B3A2-E6E13D9DECF7}" dt="2025-02-26T14:39:20.575" v="48" actId="1076"/>
          <ac:spMkLst>
            <pc:docMk/>
            <pc:sldMk cId="1693733522" sldId="361"/>
            <ac:spMk id="11" creationId="{53CC2E05-1EB4-FE71-8647-5D13E0BD97E1}"/>
          </ac:spMkLst>
        </pc:spChg>
        <pc:picChg chg="mod">
          <ac:chgData name="Sanele Khanyile" userId="b2689590-255a-412b-a98e-2de190fba7f8" providerId="ADAL" clId="{0F204AA3-C759-4EC1-B3A2-E6E13D9DECF7}" dt="2025-02-26T14:30:21.541" v="16" actId="1076"/>
          <ac:picMkLst>
            <pc:docMk/>
            <pc:sldMk cId="1693733522" sldId="361"/>
            <ac:picMk id="6" creationId="{663E6CB9-29FA-5985-A4D8-29A1CD4A166A}"/>
          </ac:picMkLst>
        </pc:picChg>
        <pc:picChg chg="del">
          <ac:chgData name="Sanele Khanyile" userId="b2689590-255a-412b-a98e-2de190fba7f8" providerId="ADAL" clId="{0F204AA3-C759-4EC1-B3A2-E6E13D9DECF7}" dt="2025-02-26T14:39:12.301" v="47" actId="478"/>
          <ac:picMkLst>
            <pc:docMk/>
            <pc:sldMk cId="1693733522" sldId="361"/>
            <ac:picMk id="7" creationId="{A6DD5035-6E9C-BEDE-09B3-E7D4F1FFB34C}"/>
          </ac:picMkLst>
        </pc:picChg>
        <pc:picChg chg="mod">
          <ac:chgData name="Sanele Khanyile" userId="b2689590-255a-412b-a98e-2de190fba7f8" providerId="ADAL" clId="{0F204AA3-C759-4EC1-B3A2-E6E13D9DECF7}" dt="2025-02-26T14:39:32.460" v="49" actId="1076"/>
          <ac:picMkLst>
            <pc:docMk/>
            <pc:sldMk cId="1693733522" sldId="361"/>
            <ac:picMk id="13" creationId="{C0B23754-9226-9785-A72F-EC83EF31371C}"/>
          </ac:picMkLst>
        </pc:picChg>
      </pc:sldChg>
      <pc:sldChg chg="delSp modSp mod">
        <pc:chgData name="Sanele Khanyile" userId="b2689590-255a-412b-a98e-2de190fba7f8" providerId="ADAL" clId="{0F204AA3-C759-4EC1-B3A2-E6E13D9DECF7}" dt="2025-02-26T15:13:50.617" v="119" actId="20577"/>
        <pc:sldMkLst>
          <pc:docMk/>
          <pc:sldMk cId="2476228469" sldId="362"/>
        </pc:sldMkLst>
        <pc:spChg chg="mod">
          <ac:chgData name="Sanele Khanyile" userId="b2689590-255a-412b-a98e-2de190fba7f8" providerId="ADAL" clId="{0F204AA3-C759-4EC1-B3A2-E6E13D9DECF7}" dt="2025-02-26T14:33:09.590" v="31" actId="1076"/>
          <ac:spMkLst>
            <pc:docMk/>
            <pc:sldMk cId="2476228469" sldId="362"/>
            <ac:spMk id="9" creationId="{92BBD824-82C4-988F-515B-90F27265461C}"/>
          </ac:spMkLst>
        </pc:spChg>
        <pc:spChg chg="mod">
          <ac:chgData name="Sanele Khanyile" userId="b2689590-255a-412b-a98e-2de190fba7f8" providerId="ADAL" clId="{0F204AA3-C759-4EC1-B3A2-E6E13D9DECF7}" dt="2025-02-26T15:13:50.617" v="119" actId="20577"/>
          <ac:spMkLst>
            <pc:docMk/>
            <pc:sldMk cId="2476228469" sldId="362"/>
            <ac:spMk id="10" creationId="{731BE30A-83F8-F0A3-ED20-27FB715D617C}"/>
          </ac:spMkLst>
        </pc:spChg>
        <pc:spChg chg="mod">
          <ac:chgData name="Sanele Khanyile" userId="b2689590-255a-412b-a98e-2de190fba7f8" providerId="ADAL" clId="{0F204AA3-C759-4EC1-B3A2-E6E13D9DECF7}" dt="2025-02-26T14:40:05.477" v="51" actId="1076"/>
          <ac:spMkLst>
            <pc:docMk/>
            <pc:sldMk cId="2476228469" sldId="362"/>
            <ac:spMk id="11" creationId="{B2D7292F-78E5-B314-9760-0F9CA66142B2}"/>
          </ac:spMkLst>
        </pc:spChg>
        <pc:picChg chg="mod">
          <ac:chgData name="Sanele Khanyile" userId="b2689590-255a-412b-a98e-2de190fba7f8" providerId="ADAL" clId="{0F204AA3-C759-4EC1-B3A2-E6E13D9DECF7}" dt="2025-02-26T14:32:38.652" v="28" actId="1076"/>
          <ac:picMkLst>
            <pc:docMk/>
            <pc:sldMk cId="2476228469" sldId="362"/>
            <ac:picMk id="2" creationId="{A8319688-DF0B-6F6C-6C2B-1678263D0A34}"/>
          </ac:picMkLst>
        </pc:picChg>
        <pc:picChg chg="del">
          <ac:chgData name="Sanele Khanyile" userId="b2689590-255a-412b-a98e-2de190fba7f8" providerId="ADAL" clId="{0F204AA3-C759-4EC1-B3A2-E6E13D9DECF7}" dt="2025-02-26T14:39:56.725" v="50" actId="478"/>
          <ac:picMkLst>
            <pc:docMk/>
            <pc:sldMk cId="2476228469" sldId="362"/>
            <ac:picMk id="7" creationId="{025DD7DC-A7E6-3754-BDE0-E277A085BF0A}"/>
          </ac:picMkLst>
        </pc:picChg>
        <pc:picChg chg="mod">
          <ac:chgData name="Sanele Khanyile" userId="b2689590-255a-412b-a98e-2de190fba7f8" providerId="ADAL" clId="{0F204AA3-C759-4EC1-B3A2-E6E13D9DECF7}" dt="2025-02-26T14:40:21.789" v="52" actId="1076"/>
          <ac:picMkLst>
            <pc:docMk/>
            <pc:sldMk cId="2476228469" sldId="362"/>
            <ac:picMk id="13" creationId="{5B83860F-ECF9-6814-A578-2C53F5EE6A48}"/>
          </ac:picMkLst>
        </pc:picChg>
      </pc:sldChg>
      <pc:sldChg chg="delSp modSp mod">
        <pc:chgData name="Sanele Khanyile" userId="b2689590-255a-412b-a98e-2de190fba7f8" providerId="ADAL" clId="{0F204AA3-C759-4EC1-B3A2-E6E13D9DECF7}" dt="2025-02-26T14:41:08.180" v="55" actId="1076"/>
        <pc:sldMkLst>
          <pc:docMk/>
          <pc:sldMk cId="3316423194" sldId="363"/>
        </pc:sldMkLst>
        <pc:spChg chg="mod">
          <ac:chgData name="Sanele Khanyile" userId="b2689590-255a-412b-a98e-2de190fba7f8" providerId="ADAL" clId="{0F204AA3-C759-4EC1-B3A2-E6E13D9DECF7}" dt="2025-02-26T14:40:58.186" v="54" actId="1076"/>
          <ac:spMkLst>
            <pc:docMk/>
            <pc:sldMk cId="3316423194" sldId="363"/>
            <ac:spMk id="11" creationId="{63C870AD-8DBD-012F-BB5F-5E0699197CEB}"/>
          </ac:spMkLst>
        </pc:spChg>
        <pc:picChg chg="del">
          <ac:chgData name="Sanele Khanyile" userId="b2689590-255a-412b-a98e-2de190fba7f8" providerId="ADAL" clId="{0F204AA3-C759-4EC1-B3A2-E6E13D9DECF7}" dt="2025-02-26T14:40:47.850" v="53" actId="478"/>
          <ac:picMkLst>
            <pc:docMk/>
            <pc:sldMk cId="3316423194" sldId="363"/>
            <ac:picMk id="7" creationId="{116C899E-D380-C4F4-260E-5014F83A8FFA}"/>
          </ac:picMkLst>
        </pc:picChg>
        <pc:picChg chg="mod">
          <ac:chgData name="Sanele Khanyile" userId="b2689590-255a-412b-a98e-2de190fba7f8" providerId="ADAL" clId="{0F204AA3-C759-4EC1-B3A2-E6E13D9DECF7}" dt="2025-02-26T14:41:08.180" v="55" actId="1076"/>
          <ac:picMkLst>
            <pc:docMk/>
            <pc:sldMk cId="3316423194" sldId="363"/>
            <ac:picMk id="13" creationId="{2E30EC5F-5273-D938-EFA4-F70F9A8D236A}"/>
          </ac:picMkLst>
        </pc:picChg>
      </pc:sldChg>
      <pc:sldChg chg="delSp modSp mod">
        <pc:chgData name="Sanele Khanyile" userId="b2689590-255a-412b-a98e-2de190fba7f8" providerId="ADAL" clId="{0F204AA3-C759-4EC1-B3A2-E6E13D9DECF7}" dt="2025-02-26T14:41:59.627" v="59" actId="1076"/>
        <pc:sldMkLst>
          <pc:docMk/>
          <pc:sldMk cId="4281207089" sldId="364"/>
        </pc:sldMkLst>
        <pc:spChg chg="mod">
          <ac:chgData name="Sanele Khanyile" userId="b2689590-255a-412b-a98e-2de190fba7f8" providerId="ADAL" clId="{0F204AA3-C759-4EC1-B3A2-E6E13D9DECF7}" dt="2025-02-26T14:41:30.051" v="57" actId="1076"/>
          <ac:spMkLst>
            <pc:docMk/>
            <pc:sldMk cId="4281207089" sldId="364"/>
            <ac:spMk id="11" creationId="{2C7E808B-B366-4887-B81F-8C5923DCA2C8}"/>
          </ac:spMkLst>
        </pc:spChg>
        <pc:picChg chg="del">
          <ac:chgData name="Sanele Khanyile" userId="b2689590-255a-412b-a98e-2de190fba7f8" providerId="ADAL" clId="{0F204AA3-C759-4EC1-B3A2-E6E13D9DECF7}" dt="2025-02-26T14:41:21.447" v="56" actId="478"/>
          <ac:picMkLst>
            <pc:docMk/>
            <pc:sldMk cId="4281207089" sldId="364"/>
            <ac:picMk id="7" creationId="{6AF36A9B-0C84-5470-D549-DEEE07B80093}"/>
          </ac:picMkLst>
        </pc:picChg>
        <pc:picChg chg="mod">
          <ac:chgData name="Sanele Khanyile" userId="b2689590-255a-412b-a98e-2de190fba7f8" providerId="ADAL" clId="{0F204AA3-C759-4EC1-B3A2-E6E13D9DECF7}" dt="2025-02-26T14:41:59.627" v="59" actId="1076"/>
          <ac:picMkLst>
            <pc:docMk/>
            <pc:sldMk cId="4281207089" sldId="364"/>
            <ac:picMk id="13" creationId="{18F4780A-A4CC-818A-662E-870F2F03903D}"/>
          </ac:picMkLst>
        </pc:picChg>
      </pc:sldChg>
      <pc:sldChg chg="del">
        <pc:chgData name="Sanele Khanyile" userId="b2689590-255a-412b-a98e-2de190fba7f8" providerId="ADAL" clId="{0F204AA3-C759-4EC1-B3A2-E6E13D9DECF7}" dt="2025-02-26T14:43:40.434" v="65" actId="2696"/>
        <pc:sldMkLst>
          <pc:docMk/>
          <pc:sldMk cId="3081667428" sldId="365"/>
        </pc:sldMkLst>
      </pc:sldChg>
      <pc:sldChg chg="del">
        <pc:chgData name="Sanele Khanyile" userId="b2689590-255a-412b-a98e-2de190fba7f8" providerId="ADAL" clId="{0F204AA3-C759-4EC1-B3A2-E6E13D9DECF7}" dt="2025-02-26T14:45:56.919" v="72" actId="2696"/>
        <pc:sldMkLst>
          <pc:docMk/>
          <pc:sldMk cId="1366469890" sldId="366"/>
        </pc:sldMkLst>
      </pc:sldChg>
      <pc:sldChg chg="modSp del">
        <pc:chgData name="Sanele Khanyile" userId="b2689590-255a-412b-a98e-2de190fba7f8" providerId="ADAL" clId="{0F204AA3-C759-4EC1-B3A2-E6E13D9DECF7}" dt="2025-02-26T14:47:17.745" v="78" actId="2696"/>
        <pc:sldMkLst>
          <pc:docMk/>
          <pc:sldMk cId="2799159793" sldId="367"/>
        </pc:sldMkLst>
        <pc:spChg chg="mod">
          <ac:chgData name="Sanele Khanyile" userId="b2689590-255a-412b-a98e-2de190fba7f8" providerId="ADAL" clId="{0F204AA3-C759-4EC1-B3A2-E6E13D9DECF7}" dt="2025-02-25T13:54:20.425" v="9" actId="20577"/>
          <ac:spMkLst>
            <pc:docMk/>
            <pc:sldMk cId="2799159793" sldId="367"/>
            <ac:spMk id="6" creationId="{1FE4A26F-1056-384D-0FF6-C379CB9E4B17}"/>
          </ac:spMkLst>
        </pc:spChg>
      </pc:sldChg>
      <pc:sldChg chg="delSp modSp mod">
        <pc:chgData name="Sanele Khanyile" userId="b2689590-255a-412b-a98e-2de190fba7f8" providerId="ADAL" clId="{0F204AA3-C759-4EC1-B3A2-E6E13D9DECF7}" dt="2025-02-26T14:48:36.136" v="81" actId="1076"/>
        <pc:sldMkLst>
          <pc:docMk/>
          <pc:sldMk cId="193287414" sldId="368"/>
        </pc:sldMkLst>
        <pc:spChg chg="mod">
          <ac:chgData name="Sanele Khanyile" userId="b2689590-255a-412b-a98e-2de190fba7f8" providerId="ADAL" clId="{0F204AA3-C759-4EC1-B3A2-E6E13D9DECF7}" dt="2025-02-26T14:48:19.191" v="80" actId="1076"/>
          <ac:spMkLst>
            <pc:docMk/>
            <pc:sldMk cId="193287414" sldId="368"/>
            <ac:spMk id="11" creationId="{0FD390E8-075D-811A-C944-5BCF1ED6D74A}"/>
          </ac:spMkLst>
        </pc:spChg>
        <pc:picChg chg="del">
          <ac:chgData name="Sanele Khanyile" userId="b2689590-255a-412b-a98e-2de190fba7f8" providerId="ADAL" clId="{0F204AA3-C759-4EC1-B3A2-E6E13D9DECF7}" dt="2025-02-26T14:48:10.570" v="79" actId="478"/>
          <ac:picMkLst>
            <pc:docMk/>
            <pc:sldMk cId="193287414" sldId="368"/>
            <ac:picMk id="7" creationId="{712DA183-87DF-83CC-041E-20630703030B}"/>
          </ac:picMkLst>
        </pc:picChg>
        <pc:picChg chg="mod">
          <ac:chgData name="Sanele Khanyile" userId="b2689590-255a-412b-a98e-2de190fba7f8" providerId="ADAL" clId="{0F204AA3-C759-4EC1-B3A2-E6E13D9DECF7}" dt="2025-02-26T14:48:36.136" v="81" actId="1076"/>
          <ac:picMkLst>
            <pc:docMk/>
            <pc:sldMk cId="193287414" sldId="368"/>
            <ac:picMk id="13" creationId="{352144B0-C62D-3C48-4E1F-39CE604E4E31}"/>
          </ac:picMkLst>
        </pc:picChg>
      </pc:sldChg>
      <pc:sldChg chg="modSp del mod">
        <pc:chgData name="Sanele Khanyile" userId="b2689590-255a-412b-a98e-2de190fba7f8" providerId="ADAL" clId="{0F204AA3-C759-4EC1-B3A2-E6E13D9DECF7}" dt="2025-02-26T14:50:12.822" v="88" actId="2696"/>
        <pc:sldMkLst>
          <pc:docMk/>
          <pc:sldMk cId="544063925" sldId="369"/>
        </pc:sldMkLst>
        <pc:spChg chg="mod">
          <ac:chgData name="Sanele Khanyile" userId="b2689590-255a-412b-a98e-2de190fba7f8" providerId="ADAL" clId="{0F204AA3-C759-4EC1-B3A2-E6E13D9DECF7}" dt="2025-02-26T14:49:46.577" v="86" actId="14100"/>
          <ac:spMkLst>
            <pc:docMk/>
            <pc:sldMk cId="544063925" sldId="369"/>
            <ac:spMk id="8" creationId="{E7EE0B4D-4FCC-10E7-CCA1-5557874EBD05}"/>
          </ac:spMkLst>
        </pc:spChg>
      </pc:sldChg>
      <pc:sldChg chg="addSp delSp modSp add mod">
        <pc:chgData name="Sanele Khanyile" userId="b2689590-255a-412b-a98e-2de190fba7f8" providerId="ADAL" clId="{0F204AA3-C759-4EC1-B3A2-E6E13D9DECF7}" dt="2025-02-26T14:38:09.742" v="42"/>
        <pc:sldMkLst>
          <pc:docMk/>
          <pc:sldMk cId="24992932" sldId="370"/>
        </pc:sldMkLst>
        <pc:spChg chg="mod">
          <ac:chgData name="Sanele Khanyile" userId="b2689590-255a-412b-a98e-2de190fba7f8" providerId="ADAL" clId="{0F204AA3-C759-4EC1-B3A2-E6E13D9DECF7}" dt="2025-02-26T14:37:50.101" v="39"/>
          <ac:spMkLst>
            <pc:docMk/>
            <pc:sldMk cId="24992932" sldId="370"/>
            <ac:spMk id="4" creationId="{0CBCEE26-4AA3-E4D6-D92C-9CF5253536B0}"/>
          </ac:spMkLst>
        </pc:spChg>
        <pc:spChg chg="del">
          <ac:chgData name="Sanele Khanyile" userId="b2689590-255a-412b-a98e-2de190fba7f8" providerId="ADAL" clId="{0F204AA3-C759-4EC1-B3A2-E6E13D9DECF7}" dt="2025-02-26T14:37:55.689" v="40" actId="478"/>
          <ac:spMkLst>
            <pc:docMk/>
            <pc:sldMk cId="24992932" sldId="370"/>
            <ac:spMk id="5" creationId="{FE74B70F-CFBF-03EF-C882-05691E23203A}"/>
          </ac:spMkLst>
        </pc:spChg>
        <pc:spChg chg="add del mod">
          <ac:chgData name="Sanele Khanyile" userId="b2689590-255a-412b-a98e-2de190fba7f8" providerId="ADAL" clId="{0F204AA3-C759-4EC1-B3A2-E6E13D9DECF7}" dt="2025-02-26T14:37:59.301" v="41" actId="478"/>
          <ac:spMkLst>
            <pc:docMk/>
            <pc:sldMk cId="24992932" sldId="370"/>
            <ac:spMk id="6" creationId="{A0457DA8-C221-F360-29DD-3C4DEDC97DF7}"/>
          </ac:spMkLst>
        </pc:spChg>
        <pc:spChg chg="add mod">
          <ac:chgData name="Sanele Khanyile" userId="b2689590-255a-412b-a98e-2de190fba7f8" providerId="ADAL" clId="{0F204AA3-C759-4EC1-B3A2-E6E13D9DECF7}" dt="2025-02-26T14:38:09.742" v="42"/>
          <ac:spMkLst>
            <pc:docMk/>
            <pc:sldMk cId="24992932" sldId="370"/>
            <ac:spMk id="7" creationId="{3BDBDB7E-459E-5475-2F26-062CD4B4B6F7}"/>
          </ac:spMkLst>
        </pc:spChg>
      </pc:sldChg>
      <pc:sldChg chg="addSp delSp modSp add mod">
        <pc:chgData name="Sanele Khanyile" userId="b2689590-255a-412b-a98e-2de190fba7f8" providerId="ADAL" clId="{0F204AA3-C759-4EC1-B3A2-E6E13D9DECF7}" dt="2025-02-26T14:43:02.769" v="64"/>
        <pc:sldMkLst>
          <pc:docMk/>
          <pc:sldMk cId="1580305042" sldId="371"/>
        </pc:sldMkLst>
        <pc:spChg chg="mod">
          <ac:chgData name="Sanele Khanyile" userId="b2689590-255a-412b-a98e-2de190fba7f8" providerId="ADAL" clId="{0F204AA3-C759-4EC1-B3A2-E6E13D9DECF7}" dt="2025-02-26T14:42:44.460" v="61"/>
          <ac:spMkLst>
            <pc:docMk/>
            <pc:sldMk cId="1580305042" sldId="371"/>
            <ac:spMk id="4" creationId="{D9CF3857-E5C5-09C2-1741-C65295F40E40}"/>
          </ac:spMkLst>
        </pc:spChg>
        <pc:spChg chg="add del mod">
          <ac:chgData name="Sanele Khanyile" userId="b2689590-255a-412b-a98e-2de190fba7f8" providerId="ADAL" clId="{0F204AA3-C759-4EC1-B3A2-E6E13D9DECF7}" dt="2025-02-26T14:42:50.986" v="63" actId="478"/>
          <ac:spMkLst>
            <pc:docMk/>
            <pc:sldMk cId="1580305042" sldId="371"/>
            <ac:spMk id="5" creationId="{1E8BDC6B-2E45-BFF7-E4B8-947228A544C6}"/>
          </ac:spMkLst>
        </pc:spChg>
        <pc:spChg chg="add mod">
          <ac:chgData name="Sanele Khanyile" userId="b2689590-255a-412b-a98e-2de190fba7f8" providerId="ADAL" clId="{0F204AA3-C759-4EC1-B3A2-E6E13D9DECF7}" dt="2025-02-26T14:43:02.769" v="64"/>
          <ac:spMkLst>
            <pc:docMk/>
            <pc:sldMk cId="1580305042" sldId="371"/>
            <ac:spMk id="6" creationId="{758D51BE-C193-6D8B-18DD-87F4A332C4DF}"/>
          </ac:spMkLst>
        </pc:spChg>
        <pc:spChg chg="del">
          <ac:chgData name="Sanele Khanyile" userId="b2689590-255a-412b-a98e-2de190fba7f8" providerId="ADAL" clId="{0F204AA3-C759-4EC1-B3A2-E6E13D9DECF7}" dt="2025-02-26T14:42:48.857" v="62" actId="478"/>
          <ac:spMkLst>
            <pc:docMk/>
            <pc:sldMk cId="1580305042" sldId="371"/>
            <ac:spMk id="8" creationId="{E4D9D688-EC76-027B-41E3-7233351E1F67}"/>
          </ac:spMkLst>
        </pc:spChg>
      </pc:sldChg>
      <pc:sldChg chg="addSp delSp modSp add mod">
        <pc:chgData name="Sanele Khanyile" userId="b2689590-255a-412b-a98e-2de190fba7f8" providerId="ADAL" clId="{0F204AA3-C759-4EC1-B3A2-E6E13D9DECF7}" dt="2025-02-26T14:45:28.532" v="71" actId="20577"/>
        <pc:sldMkLst>
          <pc:docMk/>
          <pc:sldMk cId="397554742" sldId="372"/>
        </pc:sldMkLst>
        <pc:spChg chg="add del mod">
          <ac:chgData name="Sanele Khanyile" userId="b2689590-255a-412b-a98e-2de190fba7f8" providerId="ADAL" clId="{0F204AA3-C759-4EC1-B3A2-E6E13D9DECF7}" dt="2025-02-26T14:44:14.089" v="68" actId="478"/>
          <ac:spMkLst>
            <pc:docMk/>
            <pc:sldMk cId="397554742" sldId="372"/>
            <ac:spMk id="5" creationId="{845F0817-5770-3D0E-08B7-74ED0536CA3B}"/>
          </ac:spMkLst>
        </pc:spChg>
        <pc:spChg chg="del">
          <ac:chgData name="Sanele Khanyile" userId="b2689590-255a-412b-a98e-2de190fba7f8" providerId="ADAL" clId="{0F204AA3-C759-4EC1-B3A2-E6E13D9DECF7}" dt="2025-02-26T14:44:08.394" v="67" actId="478"/>
          <ac:spMkLst>
            <pc:docMk/>
            <pc:sldMk cId="397554742" sldId="372"/>
            <ac:spMk id="6" creationId="{0F091532-1C0A-8695-A6E1-CDC8D1B56AE3}"/>
          </ac:spMkLst>
        </pc:spChg>
        <pc:spChg chg="add mod">
          <ac:chgData name="Sanele Khanyile" userId="b2689590-255a-412b-a98e-2de190fba7f8" providerId="ADAL" clId="{0F204AA3-C759-4EC1-B3A2-E6E13D9DECF7}" dt="2025-02-26T14:45:28.532" v="71" actId="20577"/>
          <ac:spMkLst>
            <pc:docMk/>
            <pc:sldMk cId="397554742" sldId="372"/>
            <ac:spMk id="7" creationId="{CD8A6813-7D32-7A6E-FD3C-B76E9E70A8D8}"/>
          </ac:spMkLst>
        </pc:spChg>
        <pc:spChg chg="add mod">
          <ac:chgData name="Sanele Khanyile" userId="b2689590-255a-412b-a98e-2de190fba7f8" providerId="ADAL" clId="{0F204AA3-C759-4EC1-B3A2-E6E13D9DECF7}" dt="2025-02-26T14:45:13.191" v="70"/>
          <ac:spMkLst>
            <pc:docMk/>
            <pc:sldMk cId="397554742" sldId="372"/>
            <ac:spMk id="8" creationId="{8247C966-B0B3-16AD-0627-AA24DC7E852F}"/>
          </ac:spMkLst>
        </pc:spChg>
      </pc:sldChg>
      <pc:sldChg chg="addSp delSp modSp add mod">
        <pc:chgData name="Sanele Khanyile" userId="b2689590-255a-412b-a98e-2de190fba7f8" providerId="ADAL" clId="{0F204AA3-C759-4EC1-B3A2-E6E13D9DECF7}" dt="2025-02-26T14:47:03.738" v="77"/>
        <pc:sldMkLst>
          <pc:docMk/>
          <pc:sldMk cId="424781030" sldId="373"/>
        </pc:sldMkLst>
        <pc:spChg chg="add del mod">
          <ac:chgData name="Sanele Khanyile" userId="b2689590-255a-412b-a98e-2de190fba7f8" providerId="ADAL" clId="{0F204AA3-C759-4EC1-B3A2-E6E13D9DECF7}" dt="2025-02-26T14:46:45.798" v="75" actId="478"/>
          <ac:spMkLst>
            <pc:docMk/>
            <pc:sldMk cId="424781030" sldId="373"/>
            <ac:spMk id="5" creationId="{917D52A0-5200-E25A-D402-D69CFA478B42}"/>
          </ac:spMkLst>
        </pc:spChg>
        <pc:spChg chg="add mod">
          <ac:chgData name="Sanele Khanyile" userId="b2689590-255a-412b-a98e-2de190fba7f8" providerId="ADAL" clId="{0F204AA3-C759-4EC1-B3A2-E6E13D9DECF7}" dt="2025-02-26T14:47:03.738" v="77"/>
          <ac:spMkLst>
            <pc:docMk/>
            <pc:sldMk cId="424781030" sldId="373"/>
            <ac:spMk id="6" creationId="{D43ADC0C-BD5B-305C-6E08-31EA446D5FE8}"/>
          </ac:spMkLst>
        </pc:spChg>
        <pc:spChg chg="del">
          <ac:chgData name="Sanele Khanyile" userId="b2689590-255a-412b-a98e-2de190fba7f8" providerId="ADAL" clId="{0F204AA3-C759-4EC1-B3A2-E6E13D9DECF7}" dt="2025-02-26T14:46:43.722" v="74" actId="478"/>
          <ac:spMkLst>
            <pc:docMk/>
            <pc:sldMk cId="424781030" sldId="373"/>
            <ac:spMk id="7" creationId="{264C13B6-9EF0-757E-E4F7-D47474C7CE68}"/>
          </ac:spMkLst>
        </pc:spChg>
        <pc:spChg chg="del">
          <ac:chgData name="Sanele Khanyile" userId="b2689590-255a-412b-a98e-2de190fba7f8" providerId="ADAL" clId="{0F204AA3-C759-4EC1-B3A2-E6E13D9DECF7}" dt="2025-02-26T14:46:47.495" v="76" actId="478"/>
          <ac:spMkLst>
            <pc:docMk/>
            <pc:sldMk cId="424781030" sldId="373"/>
            <ac:spMk id="8" creationId="{F771D58A-A16E-636B-D791-2D43AF51E9A4}"/>
          </ac:spMkLst>
        </pc:spChg>
      </pc:sldChg>
      <pc:sldChg chg="addSp delSp modSp add mod">
        <pc:chgData name="Sanele Khanyile" userId="b2689590-255a-412b-a98e-2de190fba7f8" providerId="ADAL" clId="{0F204AA3-C759-4EC1-B3A2-E6E13D9DECF7}" dt="2025-02-26T14:49:54.751" v="87"/>
        <pc:sldMkLst>
          <pc:docMk/>
          <pc:sldMk cId="109202271" sldId="374"/>
        </pc:sldMkLst>
        <pc:spChg chg="mod">
          <ac:chgData name="Sanele Khanyile" userId="b2689590-255a-412b-a98e-2de190fba7f8" providerId="ADAL" clId="{0F204AA3-C759-4EC1-B3A2-E6E13D9DECF7}" dt="2025-02-26T14:49:28.848" v="83"/>
          <ac:spMkLst>
            <pc:docMk/>
            <pc:sldMk cId="109202271" sldId="374"/>
            <ac:spMk id="4" creationId="{831AD766-AC78-5DD7-E2D3-F978F5B554E0}"/>
          </ac:spMkLst>
        </pc:spChg>
        <pc:spChg chg="add del mod">
          <ac:chgData name="Sanele Khanyile" userId="b2689590-255a-412b-a98e-2de190fba7f8" providerId="ADAL" clId="{0F204AA3-C759-4EC1-B3A2-E6E13D9DECF7}" dt="2025-02-26T14:49:38.337" v="85" actId="478"/>
          <ac:spMkLst>
            <pc:docMk/>
            <pc:sldMk cId="109202271" sldId="374"/>
            <ac:spMk id="5" creationId="{89AC0898-638E-6152-953D-907728F26C71}"/>
          </ac:spMkLst>
        </pc:spChg>
        <pc:spChg chg="add mod">
          <ac:chgData name="Sanele Khanyile" userId="b2689590-255a-412b-a98e-2de190fba7f8" providerId="ADAL" clId="{0F204AA3-C759-4EC1-B3A2-E6E13D9DECF7}" dt="2025-02-26T14:49:54.751" v="87"/>
          <ac:spMkLst>
            <pc:docMk/>
            <pc:sldMk cId="109202271" sldId="374"/>
            <ac:spMk id="6" creationId="{79632BFF-4760-ADCC-02F1-1C71DF68BA04}"/>
          </ac:spMkLst>
        </pc:spChg>
        <pc:spChg chg="del">
          <ac:chgData name="Sanele Khanyile" userId="b2689590-255a-412b-a98e-2de190fba7f8" providerId="ADAL" clId="{0F204AA3-C759-4EC1-B3A2-E6E13D9DECF7}" dt="2025-02-26T14:49:35.271" v="84" actId="478"/>
          <ac:spMkLst>
            <pc:docMk/>
            <pc:sldMk cId="109202271" sldId="374"/>
            <ac:spMk id="8" creationId="{C74BAE23-7ABB-D838-7969-403BEAF64CB9}"/>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E4947A7-A110-264F-A050-BDEB11025066}" type="datetimeFigureOut">
              <a:rPr lang="en-US" smtClean="0"/>
              <a:t>7/5/2025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CAE31B8-217C-FC47-8340-7FBCF50D12C7}" type="slidenum">
              <a:rPr lang="en-US" smtClean="0"/>
              <a:t>‹#›</a:t>
            </a:fld>
            <a:endParaRPr lang="en-US"/>
          </a:p>
        </p:txBody>
      </p:sp>
    </p:spTree>
    <p:extLst>
      <p:ext uri="{BB962C8B-B14F-4D97-AF65-F5344CB8AC3E}">
        <p14:creationId xmlns:p14="http://schemas.microsoft.com/office/powerpoint/2010/main" val="13858042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hyperlink" Target="http://www.sansa.org.za/" TargetMode="External"/><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hyperlink" Target="http://www.sansa.org.za/" TargetMode="External"/><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hyperlink" Target="http://www.sansa.org.za/" TargetMode="External"/><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hyperlink" Target="http://www.sansa.org.za/" TargetMode="External"/><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7A84C5E8-0F32-B129-3D7F-6185E1C5672C}"/>
              </a:ext>
            </a:extLst>
          </p:cNvPr>
          <p:cNvPicPr>
            <a:picLocks noChangeAspect="1"/>
          </p:cNvPicPr>
          <p:nvPr userDrawn="1"/>
        </p:nvPicPr>
        <p:blipFill>
          <a:blip r:embed="rId2"/>
          <a:stretch>
            <a:fillRect/>
          </a:stretch>
        </p:blipFill>
        <p:spPr>
          <a:xfrm>
            <a:off x="0" y="0"/>
            <a:ext cx="12192000" cy="5663616"/>
          </a:xfrm>
          <a:prstGeom prst="rect">
            <a:avLst/>
          </a:prstGeom>
        </p:spPr>
      </p:pic>
      <p:sp>
        <p:nvSpPr>
          <p:cNvPr id="2" name="Title 1">
            <a:extLst>
              <a:ext uri="{FF2B5EF4-FFF2-40B4-BE49-F238E27FC236}">
                <a16:creationId xmlns:a16="http://schemas.microsoft.com/office/drawing/2014/main" id="{23E2F2F3-9D32-CE71-D663-C5B7A55DE12A}"/>
              </a:ext>
            </a:extLst>
          </p:cNvPr>
          <p:cNvSpPr>
            <a:spLocks noGrp="1"/>
          </p:cNvSpPr>
          <p:nvPr>
            <p:ph type="ctrTitle" hasCustomPrompt="1"/>
          </p:nvPr>
        </p:nvSpPr>
        <p:spPr>
          <a:xfrm>
            <a:off x="3241565" y="2929466"/>
            <a:ext cx="8537480" cy="661723"/>
          </a:xfrm>
          <a:prstGeom prst="rect">
            <a:avLst/>
          </a:prstGeom>
        </p:spPr>
        <p:txBody>
          <a:bodyPr anchor="b"/>
          <a:lstStyle>
            <a:lvl1pPr algn="l">
              <a:defRPr sz="4000" b="0" i="0">
                <a:solidFill>
                  <a:schemeClr val="bg1"/>
                </a:solidFill>
                <a:latin typeface="Montserrat Medium" pitchFamily="2" charset="77"/>
              </a:defRPr>
            </a:lvl1pPr>
          </a:lstStyle>
          <a:p>
            <a:r>
              <a:rPr lang="en-GB" dirty="0"/>
              <a:t>PRESENTATION TITLE</a:t>
            </a:r>
            <a:endParaRPr lang="en-US" dirty="0"/>
          </a:p>
        </p:txBody>
      </p:sp>
      <p:sp>
        <p:nvSpPr>
          <p:cNvPr id="3" name="Subtitle 2">
            <a:extLst>
              <a:ext uri="{FF2B5EF4-FFF2-40B4-BE49-F238E27FC236}">
                <a16:creationId xmlns:a16="http://schemas.microsoft.com/office/drawing/2014/main" id="{DA475D38-1C57-86FF-ED46-51FC75CAC5D9}"/>
              </a:ext>
            </a:extLst>
          </p:cNvPr>
          <p:cNvSpPr>
            <a:spLocks noGrp="1"/>
          </p:cNvSpPr>
          <p:nvPr>
            <p:ph type="subTitle" idx="1" hasCustomPrompt="1"/>
          </p:nvPr>
        </p:nvSpPr>
        <p:spPr>
          <a:xfrm>
            <a:off x="3241565" y="3591189"/>
            <a:ext cx="8537480" cy="1655762"/>
          </a:xfrm>
          <a:prstGeom prst="rect">
            <a:avLst/>
          </a:prstGeo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SECONDARY COPY</a:t>
            </a:r>
            <a:endParaRPr lang="en-US" dirty="0"/>
          </a:p>
        </p:txBody>
      </p:sp>
      <p:sp>
        <p:nvSpPr>
          <p:cNvPr id="4" name="Date Placeholder 3">
            <a:extLst>
              <a:ext uri="{FF2B5EF4-FFF2-40B4-BE49-F238E27FC236}">
                <a16:creationId xmlns:a16="http://schemas.microsoft.com/office/drawing/2014/main" id="{40F022E2-5867-9B4A-259C-7F2F46A467D2}"/>
              </a:ext>
            </a:extLst>
          </p:cNvPr>
          <p:cNvSpPr>
            <a:spLocks noGrp="1"/>
          </p:cNvSpPr>
          <p:nvPr>
            <p:ph type="dt" sz="half" idx="10"/>
          </p:nvPr>
        </p:nvSpPr>
        <p:spPr>
          <a:xfrm>
            <a:off x="2280746" y="6127750"/>
            <a:ext cx="1300655" cy="365125"/>
          </a:xfrm>
          <a:prstGeom prst="rect">
            <a:avLst/>
          </a:prstGeom>
        </p:spPr>
        <p:txBody>
          <a:bodyPr/>
          <a:lstStyle/>
          <a:p>
            <a:fld id="{B4A3EE4B-4C19-44BF-A09D-CFEE612E6221}" type="datetime1">
              <a:rPr lang="en-US" smtClean="0"/>
              <a:t>7/5/2025</a:t>
            </a:fld>
            <a:endParaRPr lang="en-US"/>
          </a:p>
        </p:txBody>
      </p:sp>
      <p:sp>
        <p:nvSpPr>
          <p:cNvPr id="5" name="Footer Placeholder 4">
            <a:extLst>
              <a:ext uri="{FF2B5EF4-FFF2-40B4-BE49-F238E27FC236}">
                <a16:creationId xmlns:a16="http://schemas.microsoft.com/office/drawing/2014/main" id="{4BCC5446-418E-8483-BEFB-D4665D300264}"/>
              </a:ext>
            </a:extLst>
          </p:cNvPr>
          <p:cNvSpPr>
            <a:spLocks noGrp="1"/>
          </p:cNvSpPr>
          <p:nvPr>
            <p:ph type="ftr" sz="quarter" idx="11"/>
          </p:nvPr>
        </p:nvSpPr>
        <p:spPr/>
        <p:txBody>
          <a:bodyPr/>
          <a:lstStyle/>
          <a:p>
            <a:r>
              <a:rPr lang="en-GB"/>
              <a:t>Lionel Khanyile – 27 July Symposium</a:t>
            </a:r>
            <a:endParaRPr lang="en-US"/>
          </a:p>
        </p:txBody>
      </p:sp>
      <p:sp>
        <p:nvSpPr>
          <p:cNvPr id="6" name="Slide Number Placeholder 5">
            <a:extLst>
              <a:ext uri="{FF2B5EF4-FFF2-40B4-BE49-F238E27FC236}">
                <a16:creationId xmlns:a16="http://schemas.microsoft.com/office/drawing/2014/main" id="{21C87DF9-4735-7786-A5D7-481D444AB4AF}"/>
              </a:ext>
            </a:extLst>
          </p:cNvPr>
          <p:cNvSpPr>
            <a:spLocks noGrp="1"/>
          </p:cNvSpPr>
          <p:nvPr>
            <p:ph type="sldNum" sz="quarter" idx="12"/>
          </p:nvPr>
        </p:nvSpPr>
        <p:spPr/>
        <p:txBody>
          <a:bodyPr/>
          <a:lstStyle/>
          <a:p>
            <a:fld id="{630F4DCC-4845-244A-8CF9-A150C147CB65}" type="slidenum">
              <a:rPr lang="en-US" smtClean="0"/>
              <a:t>‹#›</a:t>
            </a:fld>
            <a:endParaRPr lang="en-US"/>
          </a:p>
        </p:txBody>
      </p:sp>
    </p:spTree>
    <p:extLst>
      <p:ext uri="{BB962C8B-B14F-4D97-AF65-F5344CB8AC3E}">
        <p14:creationId xmlns:p14="http://schemas.microsoft.com/office/powerpoint/2010/main" val="5395753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2538C7A-869F-74B9-7D1D-21D537CFA746}"/>
              </a:ext>
            </a:extLst>
          </p:cNvPr>
          <p:cNvPicPr>
            <a:picLocks noChangeAspect="1"/>
          </p:cNvPicPr>
          <p:nvPr userDrawn="1"/>
        </p:nvPicPr>
        <p:blipFill>
          <a:blip r:embed="rId2"/>
          <a:srcRect/>
          <a:stretch/>
        </p:blipFill>
        <p:spPr>
          <a:xfrm>
            <a:off x="0" y="0"/>
            <a:ext cx="12191999" cy="5663615"/>
          </a:xfrm>
          <a:prstGeom prst="rect">
            <a:avLst/>
          </a:prstGeom>
        </p:spPr>
      </p:pic>
      <p:sp>
        <p:nvSpPr>
          <p:cNvPr id="4" name="Date Placeholder 3">
            <a:extLst>
              <a:ext uri="{FF2B5EF4-FFF2-40B4-BE49-F238E27FC236}">
                <a16:creationId xmlns:a16="http://schemas.microsoft.com/office/drawing/2014/main" id="{40F022E2-5867-9B4A-259C-7F2F46A467D2}"/>
              </a:ext>
            </a:extLst>
          </p:cNvPr>
          <p:cNvSpPr>
            <a:spLocks noGrp="1"/>
          </p:cNvSpPr>
          <p:nvPr>
            <p:ph type="dt" sz="half" idx="10"/>
          </p:nvPr>
        </p:nvSpPr>
        <p:spPr>
          <a:xfrm>
            <a:off x="2280746" y="6127750"/>
            <a:ext cx="1300655" cy="365125"/>
          </a:xfrm>
          <a:prstGeom prst="rect">
            <a:avLst/>
          </a:prstGeom>
        </p:spPr>
        <p:txBody>
          <a:bodyPr/>
          <a:lstStyle/>
          <a:p>
            <a:fld id="{6D1BA292-4CFA-435A-9B32-F514E91DB0F3}" type="datetime1">
              <a:rPr lang="en-US" smtClean="0"/>
              <a:t>7/5/2025</a:t>
            </a:fld>
            <a:endParaRPr lang="en-US"/>
          </a:p>
        </p:txBody>
      </p:sp>
      <p:sp>
        <p:nvSpPr>
          <p:cNvPr id="5" name="Footer Placeholder 4">
            <a:extLst>
              <a:ext uri="{FF2B5EF4-FFF2-40B4-BE49-F238E27FC236}">
                <a16:creationId xmlns:a16="http://schemas.microsoft.com/office/drawing/2014/main" id="{4BCC5446-418E-8483-BEFB-D4665D300264}"/>
              </a:ext>
            </a:extLst>
          </p:cNvPr>
          <p:cNvSpPr>
            <a:spLocks noGrp="1"/>
          </p:cNvSpPr>
          <p:nvPr>
            <p:ph type="ftr" sz="quarter" idx="11"/>
          </p:nvPr>
        </p:nvSpPr>
        <p:spPr/>
        <p:txBody>
          <a:bodyPr/>
          <a:lstStyle/>
          <a:p>
            <a:r>
              <a:rPr lang="en-GB"/>
              <a:t>Lionel Khanyile – 27 July Symposium</a:t>
            </a:r>
            <a:endParaRPr lang="en-US"/>
          </a:p>
        </p:txBody>
      </p:sp>
      <p:sp>
        <p:nvSpPr>
          <p:cNvPr id="6" name="Slide Number Placeholder 5">
            <a:extLst>
              <a:ext uri="{FF2B5EF4-FFF2-40B4-BE49-F238E27FC236}">
                <a16:creationId xmlns:a16="http://schemas.microsoft.com/office/drawing/2014/main" id="{21C87DF9-4735-7786-A5D7-481D444AB4AF}"/>
              </a:ext>
            </a:extLst>
          </p:cNvPr>
          <p:cNvSpPr>
            <a:spLocks noGrp="1"/>
          </p:cNvSpPr>
          <p:nvPr>
            <p:ph type="sldNum" sz="quarter" idx="12"/>
          </p:nvPr>
        </p:nvSpPr>
        <p:spPr/>
        <p:txBody>
          <a:bodyPr/>
          <a:lstStyle/>
          <a:p>
            <a:fld id="{630F4DCC-4845-244A-8CF9-A150C147CB65}" type="slidenum">
              <a:rPr lang="en-US" smtClean="0"/>
              <a:t>‹#›</a:t>
            </a:fld>
            <a:endParaRPr lang="en-US"/>
          </a:p>
        </p:txBody>
      </p:sp>
    </p:spTree>
    <p:extLst>
      <p:ext uri="{BB962C8B-B14F-4D97-AF65-F5344CB8AC3E}">
        <p14:creationId xmlns:p14="http://schemas.microsoft.com/office/powerpoint/2010/main" val="12755356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2538C7A-869F-74B9-7D1D-21D537CFA746}"/>
              </a:ext>
            </a:extLst>
          </p:cNvPr>
          <p:cNvPicPr>
            <a:picLocks noChangeAspect="1"/>
          </p:cNvPicPr>
          <p:nvPr userDrawn="1"/>
        </p:nvPicPr>
        <p:blipFill>
          <a:blip r:embed="rId2"/>
          <a:srcRect/>
          <a:stretch/>
        </p:blipFill>
        <p:spPr>
          <a:xfrm>
            <a:off x="1" y="0"/>
            <a:ext cx="12191997" cy="5663615"/>
          </a:xfrm>
          <a:prstGeom prst="rect">
            <a:avLst/>
          </a:prstGeom>
        </p:spPr>
      </p:pic>
      <p:sp>
        <p:nvSpPr>
          <p:cNvPr id="4" name="Date Placeholder 3">
            <a:extLst>
              <a:ext uri="{FF2B5EF4-FFF2-40B4-BE49-F238E27FC236}">
                <a16:creationId xmlns:a16="http://schemas.microsoft.com/office/drawing/2014/main" id="{40F022E2-5867-9B4A-259C-7F2F46A467D2}"/>
              </a:ext>
            </a:extLst>
          </p:cNvPr>
          <p:cNvSpPr>
            <a:spLocks noGrp="1"/>
          </p:cNvSpPr>
          <p:nvPr>
            <p:ph type="dt" sz="half" idx="10"/>
          </p:nvPr>
        </p:nvSpPr>
        <p:spPr>
          <a:xfrm>
            <a:off x="2280746" y="6127750"/>
            <a:ext cx="1300655" cy="365125"/>
          </a:xfrm>
          <a:prstGeom prst="rect">
            <a:avLst/>
          </a:prstGeom>
        </p:spPr>
        <p:txBody>
          <a:bodyPr/>
          <a:lstStyle/>
          <a:p>
            <a:fld id="{7CE0F20B-2D36-4E33-AA1B-E5BD7C8BCD22}" type="datetime1">
              <a:rPr lang="en-US" smtClean="0"/>
              <a:t>7/5/2025</a:t>
            </a:fld>
            <a:endParaRPr lang="en-US"/>
          </a:p>
        </p:txBody>
      </p:sp>
      <p:sp>
        <p:nvSpPr>
          <p:cNvPr id="5" name="Footer Placeholder 4">
            <a:extLst>
              <a:ext uri="{FF2B5EF4-FFF2-40B4-BE49-F238E27FC236}">
                <a16:creationId xmlns:a16="http://schemas.microsoft.com/office/drawing/2014/main" id="{4BCC5446-418E-8483-BEFB-D4665D300264}"/>
              </a:ext>
            </a:extLst>
          </p:cNvPr>
          <p:cNvSpPr>
            <a:spLocks noGrp="1"/>
          </p:cNvSpPr>
          <p:nvPr>
            <p:ph type="ftr" sz="quarter" idx="11"/>
          </p:nvPr>
        </p:nvSpPr>
        <p:spPr/>
        <p:txBody>
          <a:bodyPr/>
          <a:lstStyle/>
          <a:p>
            <a:r>
              <a:rPr lang="en-GB"/>
              <a:t>Lionel Khanyile – 27 July Symposium</a:t>
            </a:r>
            <a:endParaRPr lang="en-US"/>
          </a:p>
        </p:txBody>
      </p:sp>
      <p:sp>
        <p:nvSpPr>
          <p:cNvPr id="6" name="Slide Number Placeholder 5">
            <a:extLst>
              <a:ext uri="{FF2B5EF4-FFF2-40B4-BE49-F238E27FC236}">
                <a16:creationId xmlns:a16="http://schemas.microsoft.com/office/drawing/2014/main" id="{21C87DF9-4735-7786-A5D7-481D444AB4AF}"/>
              </a:ext>
            </a:extLst>
          </p:cNvPr>
          <p:cNvSpPr>
            <a:spLocks noGrp="1"/>
          </p:cNvSpPr>
          <p:nvPr>
            <p:ph type="sldNum" sz="quarter" idx="12"/>
          </p:nvPr>
        </p:nvSpPr>
        <p:spPr/>
        <p:txBody>
          <a:bodyPr/>
          <a:lstStyle/>
          <a:p>
            <a:fld id="{630F4DCC-4845-244A-8CF9-A150C147CB65}" type="slidenum">
              <a:rPr lang="en-US" smtClean="0"/>
              <a:t>‹#›</a:t>
            </a:fld>
            <a:endParaRPr lang="en-US"/>
          </a:p>
        </p:txBody>
      </p:sp>
    </p:spTree>
    <p:extLst>
      <p:ext uri="{BB962C8B-B14F-4D97-AF65-F5344CB8AC3E}">
        <p14:creationId xmlns:p14="http://schemas.microsoft.com/office/powerpoint/2010/main" val="176465584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7A84C5E8-0F32-B129-3D7F-6185E1C5672C}"/>
              </a:ext>
            </a:extLst>
          </p:cNvPr>
          <p:cNvPicPr>
            <a:picLocks noChangeAspect="1"/>
          </p:cNvPicPr>
          <p:nvPr userDrawn="1"/>
        </p:nvPicPr>
        <p:blipFill>
          <a:blip r:embed="rId2"/>
          <a:stretch>
            <a:fillRect/>
          </a:stretch>
        </p:blipFill>
        <p:spPr>
          <a:xfrm>
            <a:off x="0" y="0"/>
            <a:ext cx="12192000" cy="5663616"/>
          </a:xfrm>
          <a:prstGeom prst="rect">
            <a:avLst/>
          </a:prstGeom>
        </p:spPr>
      </p:pic>
      <p:sp>
        <p:nvSpPr>
          <p:cNvPr id="2" name="Title 1">
            <a:extLst>
              <a:ext uri="{FF2B5EF4-FFF2-40B4-BE49-F238E27FC236}">
                <a16:creationId xmlns:a16="http://schemas.microsoft.com/office/drawing/2014/main" id="{23E2F2F3-9D32-CE71-D663-C5B7A55DE12A}"/>
              </a:ext>
            </a:extLst>
          </p:cNvPr>
          <p:cNvSpPr>
            <a:spLocks noGrp="1"/>
          </p:cNvSpPr>
          <p:nvPr>
            <p:ph type="ctrTitle" hasCustomPrompt="1"/>
          </p:nvPr>
        </p:nvSpPr>
        <p:spPr>
          <a:xfrm>
            <a:off x="3241565" y="2524874"/>
            <a:ext cx="8537480" cy="661723"/>
          </a:xfrm>
          <a:prstGeom prst="rect">
            <a:avLst/>
          </a:prstGeom>
        </p:spPr>
        <p:txBody>
          <a:bodyPr anchor="b"/>
          <a:lstStyle>
            <a:lvl1pPr algn="l">
              <a:defRPr sz="4000" b="0" i="0">
                <a:solidFill>
                  <a:schemeClr val="bg1"/>
                </a:solidFill>
                <a:latin typeface="Montserrat Medium" pitchFamily="2" charset="77"/>
              </a:defRPr>
            </a:lvl1pPr>
          </a:lstStyle>
          <a:p>
            <a:r>
              <a:rPr lang="en-GB" dirty="0"/>
              <a:t>THANK YOU</a:t>
            </a:r>
            <a:endParaRPr lang="en-US" dirty="0"/>
          </a:p>
        </p:txBody>
      </p:sp>
      <p:sp>
        <p:nvSpPr>
          <p:cNvPr id="4" name="Date Placeholder 3">
            <a:extLst>
              <a:ext uri="{FF2B5EF4-FFF2-40B4-BE49-F238E27FC236}">
                <a16:creationId xmlns:a16="http://schemas.microsoft.com/office/drawing/2014/main" id="{40F022E2-5867-9B4A-259C-7F2F46A467D2}"/>
              </a:ext>
            </a:extLst>
          </p:cNvPr>
          <p:cNvSpPr>
            <a:spLocks noGrp="1"/>
          </p:cNvSpPr>
          <p:nvPr>
            <p:ph type="dt" sz="half" idx="10"/>
          </p:nvPr>
        </p:nvSpPr>
        <p:spPr>
          <a:xfrm>
            <a:off x="2280746" y="6127750"/>
            <a:ext cx="1300655" cy="365125"/>
          </a:xfrm>
          <a:prstGeom prst="rect">
            <a:avLst/>
          </a:prstGeom>
        </p:spPr>
        <p:txBody>
          <a:bodyPr/>
          <a:lstStyle/>
          <a:p>
            <a:fld id="{5AC4E54B-9ECF-4EB5-A3DD-70CF98FEF9DD}" type="datetime1">
              <a:rPr lang="en-US" smtClean="0"/>
              <a:t>7/5/2025</a:t>
            </a:fld>
            <a:endParaRPr lang="en-US"/>
          </a:p>
        </p:txBody>
      </p:sp>
      <p:sp>
        <p:nvSpPr>
          <p:cNvPr id="5" name="Footer Placeholder 4">
            <a:extLst>
              <a:ext uri="{FF2B5EF4-FFF2-40B4-BE49-F238E27FC236}">
                <a16:creationId xmlns:a16="http://schemas.microsoft.com/office/drawing/2014/main" id="{4BCC5446-418E-8483-BEFB-D4665D300264}"/>
              </a:ext>
            </a:extLst>
          </p:cNvPr>
          <p:cNvSpPr>
            <a:spLocks noGrp="1"/>
          </p:cNvSpPr>
          <p:nvPr>
            <p:ph type="ftr" sz="quarter" idx="11"/>
          </p:nvPr>
        </p:nvSpPr>
        <p:spPr/>
        <p:txBody>
          <a:bodyPr/>
          <a:lstStyle/>
          <a:p>
            <a:r>
              <a:rPr lang="en-GB"/>
              <a:t>Lionel Khanyile – 27 July Symposium</a:t>
            </a:r>
            <a:endParaRPr lang="en-US"/>
          </a:p>
        </p:txBody>
      </p:sp>
      <p:sp>
        <p:nvSpPr>
          <p:cNvPr id="6" name="Slide Number Placeholder 5">
            <a:extLst>
              <a:ext uri="{FF2B5EF4-FFF2-40B4-BE49-F238E27FC236}">
                <a16:creationId xmlns:a16="http://schemas.microsoft.com/office/drawing/2014/main" id="{21C87DF9-4735-7786-A5D7-481D444AB4AF}"/>
              </a:ext>
            </a:extLst>
          </p:cNvPr>
          <p:cNvSpPr>
            <a:spLocks noGrp="1"/>
          </p:cNvSpPr>
          <p:nvPr>
            <p:ph type="sldNum" sz="quarter" idx="12"/>
          </p:nvPr>
        </p:nvSpPr>
        <p:spPr/>
        <p:txBody>
          <a:bodyPr/>
          <a:lstStyle/>
          <a:p>
            <a:fld id="{630F4DCC-4845-244A-8CF9-A150C147CB65}" type="slidenum">
              <a:rPr lang="en-US" smtClean="0"/>
              <a:t>‹#›</a:t>
            </a:fld>
            <a:endParaRPr lang="en-US"/>
          </a:p>
        </p:txBody>
      </p:sp>
      <p:grpSp>
        <p:nvGrpSpPr>
          <p:cNvPr id="11" name="Group 10">
            <a:extLst>
              <a:ext uri="{FF2B5EF4-FFF2-40B4-BE49-F238E27FC236}">
                <a16:creationId xmlns:a16="http://schemas.microsoft.com/office/drawing/2014/main" id="{21CEC7F7-4B9D-401A-DCB3-E72D250846A7}"/>
              </a:ext>
            </a:extLst>
          </p:cNvPr>
          <p:cNvGrpSpPr/>
          <p:nvPr userDrawn="1"/>
        </p:nvGrpSpPr>
        <p:grpSpPr>
          <a:xfrm>
            <a:off x="3186546" y="3641296"/>
            <a:ext cx="341662" cy="1517352"/>
            <a:chOff x="3959701" y="3703019"/>
            <a:chExt cx="341662" cy="1517352"/>
          </a:xfrm>
        </p:grpSpPr>
        <p:pic>
          <p:nvPicPr>
            <p:cNvPr id="7" name="Picture 6">
              <a:extLst>
                <a:ext uri="{FF2B5EF4-FFF2-40B4-BE49-F238E27FC236}">
                  <a16:creationId xmlns:a16="http://schemas.microsoft.com/office/drawing/2014/main" id="{1DA2712E-7293-F329-6032-3F08B9F45388}"/>
                </a:ext>
              </a:extLst>
            </p:cNvPr>
            <p:cNvPicPr>
              <a:picLocks noChangeAspect="1"/>
            </p:cNvPicPr>
            <p:nvPr userDrawn="1"/>
          </p:nvPicPr>
          <p:blipFill>
            <a:blip r:embed="rId3"/>
            <a:stretch>
              <a:fillRect/>
            </a:stretch>
          </p:blipFill>
          <p:spPr>
            <a:xfrm>
              <a:off x="3973150" y="3703019"/>
              <a:ext cx="328213" cy="328213"/>
            </a:xfrm>
            <a:prstGeom prst="rect">
              <a:avLst/>
            </a:prstGeom>
          </p:spPr>
        </p:pic>
        <p:pic>
          <p:nvPicPr>
            <p:cNvPr id="8" name="Picture 7">
              <a:extLst>
                <a:ext uri="{FF2B5EF4-FFF2-40B4-BE49-F238E27FC236}">
                  <a16:creationId xmlns:a16="http://schemas.microsoft.com/office/drawing/2014/main" id="{E7F585C3-0AA1-4D89-3624-B40FD0D51794}"/>
                </a:ext>
              </a:extLst>
            </p:cNvPr>
            <p:cNvPicPr>
              <a:picLocks noChangeAspect="1"/>
            </p:cNvPicPr>
            <p:nvPr userDrawn="1"/>
          </p:nvPicPr>
          <p:blipFill>
            <a:blip r:embed="rId4"/>
            <a:stretch>
              <a:fillRect/>
            </a:stretch>
          </p:blipFill>
          <p:spPr>
            <a:xfrm>
              <a:off x="3959702" y="4123308"/>
              <a:ext cx="328214" cy="328214"/>
            </a:xfrm>
            <a:prstGeom prst="rect">
              <a:avLst/>
            </a:prstGeom>
          </p:spPr>
        </p:pic>
        <p:pic>
          <p:nvPicPr>
            <p:cNvPr id="9" name="Picture 8">
              <a:extLst>
                <a:ext uri="{FF2B5EF4-FFF2-40B4-BE49-F238E27FC236}">
                  <a16:creationId xmlns:a16="http://schemas.microsoft.com/office/drawing/2014/main" id="{C16FB5C7-4695-AD8E-CEFB-FD982EFF7AE6}"/>
                </a:ext>
              </a:extLst>
            </p:cNvPr>
            <p:cNvPicPr>
              <a:picLocks noChangeAspect="1"/>
            </p:cNvPicPr>
            <p:nvPr userDrawn="1"/>
          </p:nvPicPr>
          <p:blipFill>
            <a:blip r:embed="rId5"/>
            <a:stretch>
              <a:fillRect/>
            </a:stretch>
          </p:blipFill>
          <p:spPr>
            <a:xfrm>
              <a:off x="3959702" y="4507732"/>
              <a:ext cx="328214" cy="328214"/>
            </a:xfrm>
            <a:prstGeom prst="rect">
              <a:avLst/>
            </a:prstGeom>
          </p:spPr>
        </p:pic>
        <p:pic>
          <p:nvPicPr>
            <p:cNvPr id="10" name="Picture 9">
              <a:extLst>
                <a:ext uri="{FF2B5EF4-FFF2-40B4-BE49-F238E27FC236}">
                  <a16:creationId xmlns:a16="http://schemas.microsoft.com/office/drawing/2014/main" id="{B41BEF78-DADE-AA86-C114-8DE2A85E6AC2}"/>
                </a:ext>
              </a:extLst>
            </p:cNvPr>
            <p:cNvPicPr>
              <a:picLocks noChangeAspect="1"/>
            </p:cNvPicPr>
            <p:nvPr userDrawn="1"/>
          </p:nvPicPr>
          <p:blipFill>
            <a:blip r:embed="rId6"/>
            <a:stretch>
              <a:fillRect/>
            </a:stretch>
          </p:blipFill>
          <p:spPr>
            <a:xfrm>
              <a:off x="3959701" y="4892156"/>
              <a:ext cx="328215" cy="328215"/>
            </a:xfrm>
            <a:prstGeom prst="rect">
              <a:avLst/>
            </a:prstGeom>
          </p:spPr>
        </p:pic>
      </p:grpSp>
      <p:sp>
        <p:nvSpPr>
          <p:cNvPr id="13" name="TextBox 12">
            <a:extLst>
              <a:ext uri="{FF2B5EF4-FFF2-40B4-BE49-F238E27FC236}">
                <a16:creationId xmlns:a16="http://schemas.microsoft.com/office/drawing/2014/main" id="{AC15F3C4-EAC0-C6C2-9B44-B7E04F080F65}"/>
              </a:ext>
            </a:extLst>
          </p:cNvPr>
          <p:cNvSpPr txBox="1"/>
          <p:nvPr userDrawn="1"/>
        </p:nvSpPr>
        <p:spPr>
          <a:xfrm>
            <a:off x="3350653" y="3257800"/>
            <a:ext cx="8414944" cy="1938992"/>
          </a:xfrm>
          <a:prstGeom prst="rect">
            <a:avLst/>
          </a:prstGeom>
          <a:noFill/>
        </p:spPr>
        <p:txBody>
          <a:bodyPr wrap="square" rtlCol="0">
            <a:spAutoFit/>
          </a:bodyPr>
          <a:lstStyle/>
          <a:p>
            <a:r>
              <a:rPr lang="en-US" sz="2400" b="0" i="0" dirty="0">
                <a:solidFill>
                  <a:schemeClr val="bg1"/>
                </a:solidFill>
                <a:latin typeface="Montserrat" pitchFamily="2" charset="77"/>
                <a:hlinkClick r:id="rId7"/>
              </a:rPr>
              <a:t>www.sansa.org.za</a:t>
            </a:r>
            <a:endParaRPr lang="en-US" sz="2400" b="0" i="0" dirty="0">
              <a:solidFill>
                <a:schemeClr val="bg1"/>
              </a:solidFill>
              <a:latin typeface="Montserrat" pitchFamily="2" charset="77"/>
            </a:endParaRPr>
          </a:p>
          <a:p>
            <a:r>
              <a:rPr lang="en-US" sz="2400" b="0" i="0" dirty="0">
                <a:solidFill>
                  <a:schemeClr val="bg1"/>
                </a:solidFill>
                <a:latin typeface="Montserrat" pitchFamily="2" charset="77"/>
              </a:rPr>
              <a:t>    @SANSA7</a:t>
            </a:r>
          </a:p>
          <a:p>
            <a:r>
              <a:rPr lang="en-US" sz="2400" b="0" i="0" dirty="0">
                <a:solidFill>
                  <a:schemeClr val="bg1"/>
                </a:solidFill>
                <a:latin typeface="Montserrat" pitchFamily="2" charset="77"/>
              </a:rPr>
              <a:t>    South African National Space Agency</a:t>
            </a:r>
          </a:p>
          <a:p>
            <a:r>
              <a:rPr lang="en-US" sz="2400" b="0" i="0" dirty="0">
                <a:solidFill>
                  <a:schemeClr val="bg1"/>
                </a:solidFill>
                <a:latin typeface="Montserrat" pitchFamily="2" charset="77"/>
              </a:rPr>
              <a:t>    South African National Space Agency</a:t>
            </a:r>
          </a:p>
          <a:p>
            <a:r>
              <a:rPr lang="en-US" sz="2400" b="0" i="0" dirty="0">
                <a:solidFill>
                  <a:schemeClr val="bg1"/>
                </a:solidFill>
                <a:latin typeface="Montserrat" pitchFamily="2" charset="77"/>
              </a:rPr>
              <a:t>    South African National Space Agency (SANSA)</a:t>
            </a:r>
          </a:p>
        </p:txBody>
      </p:sp>
    </p:spTree>
    <p:extLst>
      <p:ext uri="{BB962C8B-B14F-4D97-AF65-F5344CB8AC3E}">
        <p14:creationId xmlns:p14="http://schemas.microsoft.com/office/powerpoint/2010/main" val="407981435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7A84C5E8-0F32-B129-3D7F-6185E1C5672C}"/>
              </a:ext>
            </a:extLst>
          </p:cNvPr>
          <p:cNvPicPr>
            <a:picLocks noChangeAspect="1"/>
          </p:cNvPicPr>
          <p:nvPr userDrawn="1"/>
        </p:nvPicPr>
        <p:blipFill>
          <a:blip r:embed="rId2">
            <a:alphaModFix amt="85000"/>
          </a:blip>
          <a:stretch>
            <a:fillRect/>
          </a:stretch>
        </p:blipFill>
        <p:spPr>
          <a:xfrm>
            <a:off x="0" y="0"/>
            <a:ext cx="12192000" cy="5663616"/>
          </a:xfrm>
          <a:prstGeom prst="rect">
            <a:avLst/>
          </a:prstGeom>
        </p:spPr>
      </p:pic>
      <p:sp>
        <p:nvSpPr>
          <p:cNvPr id="2" name="Title 1">
            <a:extLst>
              <a:ext uri="{FF2B5EF4-FFF2-40B4-BE49-F238E27FC236}">
                <a16:creationId xmlns:a16="http://schemas.microsoft.com/office/drawing/2014/main" id="{23E2F2F3-9D32-CE71-D663-C5B7A55DE12A}"/>
              </a:ext>
            </a:extLst>
          </p:cNvPr>
          <p:cNvSpPr>
            <a:spLocks noGrp="1"/>
          </p:cNvSpPr>
          <p:nvPr>
            <p:ph type="ctrTitle" hasCustomPrompt="1"/>
          </p:nvPr>
        </p:nvSpPr>
        <p:spPr>
          <a:xfrm>
            <a:off x="1187920" y="2524874"/>
            <a:ext cx="8537480" cy="661723"/>
          </a:xfrm>
          <a:prstGeom prst="rect">
            <a:avLst/>
          </a:prstGeom>
        </p:spPr>
        <p:txBody>
          <a:bodyPr anchor="b"/>
          <a:lstStyle>
            <a:lvl1pPr algn="l">
              <a:defRPr sz="4000" b="0" i="0">
                <a:solidFill>
                  <a:schemeClr val="bg1"/>
                </a:solidFill>
                <a:latin typeface="Montserrat Medium" pitchFamily="2" charset="77"/>
              </a:defRPr>
            </a:lvl1pPr>
          </a:lstStyle>
          <a:p>
            <a:r>
              <a:rPr lang="en-GB" dirty="0"/>
              <a:t>THANK YOU</a:t>
            </a:r>
            <a:endParaRPr lang="en-US" dirty="0"/>
          </a:p>
        </p:txBody>
      </p:sp>
      <p:sp>
        <p:nvSpPr>
          <p:cNvPr id="4" name="Date Placeholder 3">
            <a:extLst>
              <a:ext uri="{FF2B5EF4-FFF2-40B4-BE49-F238E27FC236}">
                <a16:creationId xmlns:a16="http://schemas.microsoft.com/office/drawing/2014/main" id="{40F022E2-5867-9B4A-259C-7F2F46A467D2}"/>
              </a:ext>
            </a:extLst>
          </p:cNvPr>
          <p:cNvSpPr>
            <a:spLocks noGrp="1"/>
          </p:cNvSpPr>
          <p:nvPr>
            <p:ph type="dt" sz="half" idx="10"/>
          </p:nvPr>
        </p:nvSpPr>
        <p:spPr>
          <a:xfrm>
            <a:off x="2280746" y="6127750"/>
            <a:ext cx="1300655" cy="365125"/>
          </a:xfrm>
          <a:prstGeom prst="rect">
            <a:avLst/>
          </a:prstGeom>
        </p:spPr>
        <p:txBody>
          <a:bodyPr/>
          <a:lstStyle/>
          <a:p>
            <a:fld id="{712BABF3-1BCD-4E6D-9D69-322890D5F3CC}" type="datetime1">
              <a:rPr lang="en-US" smtClean="0"/>
              <a:t>7/5/2025</a:t>
            </a:fld>
            <a:endParaRPr lang="en-US"/>
          </a:p>
        </p:txBody>
      </p:sp>
      <p:sp>
        <p:nvSpPr>
          <p:cNvPr id="5" name="Footer Placeholder 4">
            <a:extLst>
              <a:ext uri="{FF2B5EF4-FFF2-40B4-BE49-F238E27FC236}">
                <a16:creationId xmlns:a16="http://schemas.microsoft.com/office/drawing/2014/main" id="{4BCC5446-418E-8483-BEFB-D4665D300264}"/>
              </a:ext>
            </a:extLst>
          </p:cNvPr>
          <p:cNvSpPr>
            <a:spLocks noGrp="1"/>
          </p:cNvSpPr>
          <p:nvPr>
            <p:ph type="ftr" sz="quarter" idx="11"/>
          </p:nvPr>
        </p:nvSpPr>
        <p:spPr/>
        <p:txBody>
          <a:bodyPr/>
          <a:lstStyle/>
          <a:p>
            <a:r>
              <a:rPr lang="en-GB"/>
              <a:t>Lionel Khanyile – 27 July Symposium</a:t>
            </a:r>
            <a:endParaRPr lang="en-US"/>
          </a:p>
        </p:txBody>
      </p:sp>
      <p:sp>
        <p:nvSpPr>
          <p:cNvPr id="6" name="Slide Number Placeholder 5">
            <a:extLst>
              <a:ext uri="{FF2B5EF4-FFF2-40B4-BE49-F238E27FC236}">
                <a16:creationId xmlns:a16="http://schemas.microsoft.com/office/drawing/2014/main" id="{21C87DF9-4735-7786-A5D7-481D444AB4AF}"/>
              </a:ext>
            </a:extLst>
          </p:cNvPr>
          <p:cNvSpPr>
            <a:spLocks noGrp="1"/>
          </p:cNvSpPr>
          <p:nvPr>
            <p:ph type="sldNum" sz="quarter" idx="12"/>
          </p:nvPr>
        </p:nvSpPr>
        <p:spPr/>
        <p:txBody>
          <a:bodyPr/>
          <a:lstStyle/>
          <a:p>
            <a:fld id="{630F4DCC-4845-244A-8CF9-A150C147CB65}" type="slidenum">
              <a:rPr lang="en-US" smtClean="0"/>
              <a:t>‹#›</a:t>
            </a:fld>
            <a:endParaRPr lang="en-US"/>
          </a:p>
        </p:txBody>
      </p:sp>
      <p:grpSp>
        <p:nvGrpSpPr>
          <p:cNvPr id="11" name="Group 10">
            <a:extLst>
              <a:ext uri="{FF2B5EF4-FFF2-40B4-BE49-F238E27FC236}">
                <a16:creationId xmlns:a16="http://schemas.microsoft.com/office/drawing/2014/main" id="{21CEC7F7-4B9D-401A-DCB3-E72D250846A7}"/>
              </a:ext>
            </a:extLst>
          </p:cNvPr>
          <p:cNvGrpSpPr/>
          <p:nvPr userDrawn="1"/>
        </p:nvGrpSpPr>
        <p:grpSpPr>
          <a:xfrm>
            <a:off x="1132901" y="3641296"/>
            <a:ext cx="341662" cy="1517352"/>
            <a:chOff x="3959701" y="3703019"/>
            <a:chExt cx="341662" cy="1517352"/>
          </a:xfrm>
        </p:grpSpPr>
        <p:pic>
          <p:nvPicPr>
            <p:cNvPr id="7" name="Picture 6">
              <a:extLst>
                <a:ext uri="{FF2B5EF4-FFF2-40B4-BE49-F238E27FC236}">
                  <a16:creationId xmlns:a16="http://schemas.microsoft.com/office/drawing/2014/main" id="{1DA2712E-7293-F329-6032-3F08B9F45388}"/>
                </a:ext>
              </a:extLst>
            </p:cNvPr>
            <p:cNvPicPr>
              <a:picLocks noChangeAspect="1"/>
            </p:cNvPicPr>
            <p:nvPr userDrawn="1"/>
          </p:nvPicPr>
          <p:blipFill>
            <a:blip r:embed="rId3"/>
            <a:stretch>
              <a:fillRect/>
            </a:stretch>
          </p:blipFill>
          <p:spPr>
            <a:xfrm>
              <a:off x="3973150" y="3703019"/>
              <a:ext cx="328213" cy="328213"/>
            </a:xfrm>
            <a:prstGeom prst="rect">
              <a:avLst/>
            </a:prstGeom>
          </p:spPr>
        </p:pic>
        <p:pic>
          <p:nvPicPr>
            <p:cNvPr id="8" name="Picture 7">
              <a:extLst>
                <a:ext uri="{FF2B5EF4-FFF2-40B4-BE49-F238E27FC236}">
                  <a16:creationId xmlns:a16="http://schemas.microsoft.com/office/drawing/2014/main" id="{E7F585C3-0AA1-4D89-3624-B40FD0D51794}"/>
                </a:ext>
              </a:extLst>
            </p:cNvPr>
            <p:cNvPicPr>
              <a:picLocks noChangeAspect="1"/>
            </p:cNvPicPr>
            <p:nvPr userDrawn="1"/>
          </p:nvPicPr>
          <p:blipFill>
            <a:blip r:embed="rId4"/>
            <a:stretch>
              <a:fillRect/>
            </a:stretch>
          </p:blipFill>
          <p:spPr>
            <a:xfrm>
              <a:off x="3959702" y="4123308"/>
              <a:ext cx="328214" cy="328214"/>
            </a:xfrm>
            <a:prstGeom prst="rect">
              <a:avLst/>
            </a:prstGeom>
          </p:spPr>
        </p:pic>
        <p:pic>
          <p:nvPicPr>
            <p:cNvPr id="9" name="Picture 8">
              <a:extLst>
                <a:ext uri="{FF2B5EF4-FFF2-40B4-BE49-F238E27FC236}">
                  <a16:creationId xmlns:a16="http://schemas.microsoft.com/office/drawing/2014/main" id="{C16FB5C7-4695-AD8E-CEFB-FD982EFF7AE6}"/>
                </a:ext>
              </a:extLst>
            </p:cNvPr>
            <p:cNvPicPr>
              <a:picLocks noChangeAspect="1"/>
            </p:cNvPicPr>
            <p:nvPr userDrawn="1"/>
          </p:nvPicPr>
          <p:blipFill>
            <a:blip r:embed="rId5"/>
            <a:stretch>
              <a:fillRect/>
            </a:stretch>
          </p:blipFill>
          <p:spPr>
            <a:xfrm>
              <a:off x="3959702" y="4507732"/>
              <a:ext cx="328214" cy="328214"/>
            </a:xfrm>
            <a:prstGeom prst="rect">
              <a:avLst/>
            </a:prstGeom>
          </p:spPr>
        </p:pic>
        <p:pic>
          <p:nvPicPr>
            <p:cNvPr id="10" name="Picture 9">
              <a:extLst>
                <a:ext uri="{FF2B5EF4-FFF2-40B4-BE49-F238E27FC236}">
                  <a16:creationId xmlns:a16="http://schemas.microsoft.com/office/drawing/2014/main" id="{B41BEF78-DADE-AA86-C114-8DE2A85E6AC2}"/>
                </a:ext>
              </a:extLst>
            </p:cNvPr>
            <p:cNvPicPr>
              <a:picLocks noChangeAspect="1"/>
            </p:cNvPicPr>
            <p:nvPr userDrawn="1"/>
          </p:nvPicPr>
          <p:blipFill>
            <a:blip r:embed="rId6"/>
            <a:stretch>
              <a:fillRect/>
            </a:stretch>
          </p:blipFill>
          <p:spPr>
            <a:xfrm>
              <a:off x="3959701" y="4892156"/>
              <a:ext cx="328215" cy="328215"/>
            </a:xfrm>
            <a:prstGeom prst="rect">
              <a:avLst/>
            </a:prstGeom>
          </p:spPr>
        </p:pic>
      </p:grpSp>
      <p:sp>
        <p:nvSpPr>
          <p:cNvPr id="13" name="TextBox 12">
            <a:extLst>
              <a:ext uri="{FF2B5EF4-FFF2-40B4-BE49-F238E27FC236}">
                <a16:creationId xmlns:a16="http://schemas.microsoft.com/office/drawing/2014/main" id="{AC15F3C4-EAC0-C6C2-9B44-B7E04F080F65}"/>
              </a:ext>
            </a:extLst>
          </p:cNvPr>
          <p:cNvSpPr txBox="1"/>
          <p:nvPr userDrawn="1"/>
        </p:nvSpPr>
        <p:spPr>
          <a:xfrm>
            <a:off x="1297008" y="3257800"/>
            <a:ext cx="8414944" cy="1938992"/>
          </a:xfrm>
          <a:prstGeom prst="rect">
            <a:avLst/>
          </a:prstGeom>
          <a:noFill/>
        </p:spPr>
        <p:txBody>
          <a:bodyPr wrap="square" rtlCol="0">
            <a:spAutoFit/>
          </a:bodyPr>
          <a:lstStyle/>
          <a:p>
            <a:r>
              <a:rPr lang="en-US" sz="2400" b="0" i="0" dirty="0">
                <a:solidFill>
                  <a:schemeClr val="bg1"/>
                </a:solidFill>
                <a:latin typeface="Montserrat" pitchFamily="2" charset="77"/>
                <a:hlinkClick r:id="rId7"/>
              </a:rPr>
              <a:t>www.sansa.org.za</a:t>
            </a:r>
            <a:endParaRPr lang="en-US" sz="2400" b="0" i="0" dirty="0">
              <a:solidFill>
                <a:schemeClr val="bg1"/>
              </a:solidFill>
              <a:latin typeface="Montserrat" pitchFamily="2" charset="77"/>
            </a:endParaRPr>
          </a:p>
          <a:p>
            <a:r>
              <a:rPr lang="en-US" sz="2400" b="0" i="0" dirty="0">
                <a:solidFill>
                  <a:schemeClr val="bg1"/>
                </a:solidFill>
                <a:latin typeface="Montserrat" pitchFamily="2" charset="77"/>
              </a:rPr>
              <a:t>    @SANSA7</a:t>
            </a:r>
          </a:p>
          <a:p>
            <a:r>
              <a:rPr lang="en-US" sz="2400" b="0" i="0" dirty="0">
                <a:solidFill>
                  <a:schemeClr val="bg1"/>
                </a:solidFill>
                <a:latin typeface="Montserrat" pitchFamily="2" charset="77"/>
              </a:rPr>
              <a:t>    South African National Space Agency</a:t>
            </a:r>
          </a:p>
          <a:p>
            <a:r>
              <a:rPr lang="en-US" sz="2400" b="0" i="0" dirty="0">
                <a:solidFill>
                  <a:schemeClr val="bg1"/>
                </a:solidFill>
                <a:latin typeface="Montserrat" pitchFamily="2" charset="77"/>
              </a:rPr>
              <a:t>    South African National Space Agency</a:t>
            </a:r>
          </a:p>
          <a:p>
            <a:r>
              <a:rPr lang="en-US" sz="2400" b="0" i="0" dirty="0">
                <a:solidFill>
                  <a:schemeClr val="bg1"/>
                </a:solidFill>
                <a:latin typeface="Montserrat" pitchFamily="2" charset="77"/>
              </a:rPr>
              <a:t>    South African National Space Agency (SANSA)</a:t>
            </a:r>
          </a:p>
        </p:txBody>
      </p:sp>
    </p:spTree>
    <p:extLst>
      <p:ext uri="{BB962C8B-B14F-4D97-AF65-F5344CB8AC3E}">
        <p14:creationId xmlns:p14="http://schemas.microsoft.com/office/powerpoint/2010/main" val="86002266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7A84C5E8-0F32-B129-3D7F-6185E1C5672C}"/>
              </a:ext>
            </a:extLst>
          </p:cNvPr>
          <p:cNvPicPr>
            <a:picLocks noChangeAspect="1"/>
          </p:cNvPicPr>
          <p:nvPr userDrawn="1"/>
        </p:nvPicPr>
        <p:blipFill>
          <a:blip r:embed="rId2">
            <a:alphaModFix amt="85000"/>
          </a:blip>
          <a:srcRect/>
          <a:stretch/>
        </p:blipFill>
        <p:spPr>
          <a:xfrm>
            <a:off x="0" y="0"/>
            <a:ext cx="12191999" cy="5663616"/>
          </a:xfrm>
          <a:prstGeom prst="rect">
            <a:avLst/>
          </a:prstGeom>
        </p:spPr>
      </p:pic>
      <p:sp>
        <p:nvSpPr>
          <p:cNvPr id="2" name="Title 1">
            <a:extLst>
              <a:ext uri="{FF2B5EF4-FFF2-40B4-BE49-F238E27FC236}">
                <a16:creationId xmlns:a16="http://schemas.microsoft.com/office/drawing/2014/main" id="{23E2F2F3-9D32-CE71-D663-C5B7A55DE12A}"/>
              </a:ext>
            </a:extLst>
          </p:cNvPr>
          <p:cNvSpPr>
            <a:spLocks noGrp="1"/>
          </p:cNvSpPr>
          <p:nvPr>
            <p:ph type="ctrTitle" hasCustomPrompt="1"/>
          </p:nvPr>
        </p:nvSpPr>
        <p:spPr>
          <a:xfrm>
            <a:off x="1187920" y="2524874"/>
            <a:ext cx="8537480" cy="661723"/>
          </a:xfrm>
          <a:prstGeom prst="rect">
            <a:avLst/>
          </a:prstGeom>
        </p:spPr>
        <p:txBody>
          <a:bodyPr anchor="b"/>
          <a:lstStyle>
            <a:lvl1pPr algn="l">
              <a:defRPr sz="4000" b="0" i="0">
                <a:solidFill>
                  <a:schemeClr val="bg1"/>
                </a:solidFill>
                <a:latin typeface="Montserrat Medium" pitchFamily="2" charset="77"/>
              </a:defRPr>
            </a:lvl1pPr>
          </a:lstStyle>
          <a:p>
            <a:r>
              <a:rPr lang="en-GB" dirty="0"/>
              <a:t>THANK YOU</a:t>
            </a:r>
            <a:endParaRPr lang="en-US" dirty="0"/>
          </a:p>
        </p:txBody>
      </p:sp>
      <p:sp>
        <p:nvSpPr>
          <p:cNvPr id="4" name="Date Placeholder 3">
            <a:extLst>
              <a:ext uri="{FF2B5EF4-FFF2-40B4-BE49-F238E27FC236}">
                <a16:creationId xmlns:a16="http://schemas.microsoft.com/office/drawing/2014/main" id="{40F022E2-5867-9B4A-259C-7F2F46A467D2}"/>
              </a:ext>
            </a:extLst>
          </p:cNvPr>
          <p:cNvSpPr>
            <a:spLocks noGrp="1"/>
          </p:cNvSpPr>
          <p:nvPr>
            <p:ph type="dt" sz="half" idx="10"/>
          </p:nvPr>
        </p:nvSpPr>
        <p:spPr>
          <a:xfrm>
            <a:off x="2280746" y="6127750"/>
            <a:ext cx="1300655" cy="365125"/>
          </a:xfrm>
          <a:prstGeom prst="rect">
            <a:avLst/>
          </a:prstGeom>
        </p:spPr>
        <p:txBody>
          <a:bodyPr/>
          <a:lstStyle/>
          <a:p>
            <a:fld id="{1B630B14-0FDD-4FB4-83B3-11565E3EF027}" type="datetime1">
              <a:rPr lang="en-US" smtClean="0"/>
              <a:t>7/5/2025</a:t>
            </a:fld>
            <a:endParaRPr lang="en-US"/>
          </a:p>
        </p:txBody>
      </p:sp>
      <p:sp>
        <p:nvSpPr>
          <p:cNvPr id="5" name="Footer Placeholder 4">
            <a:extLst>
              <a:ext uri="{FF2B5EF4-FFF2-40B4-BE49-F238E27FC236}">
                <a16:creationId xmlns:a16="http://schemas.microsoft.com/office/drawing/2014/main" id="{4BCC5446-418E-8483-BEFB-D4665D300264}"/>
              </a:ext>
            </a:extLst>
          </p:cNvPr>
          <p:cNvSpPr>
            <a:spLocks noGrp="1"/>
          </p:cNvSpPr>
          <p:nvPr>
            <p:ph type="ftr" sz="quarter" idx="11"/>
          </p:nvPr>
        </p:nvSpPr>
        <p:spPr/>
        <p:txBody>
          <a:bodyPr/>
          <a:lstStyle/>
          <a:p>
            <a:r>
              <a:rPr lang="en-GB"/>
              <a:t>Lionel Khanyile – 27 July Symposium</a:t>
            </a:r>
            <a:endParaRPr lang="en-US"/>
          </a:p>
        </p:txBody>
      </p:sp>
      <p:sp>
        <p:nvSpPr>
          <p:cNvPr id="6" name="Slide Number Placeholder 5">
            <a:extLst>
              <a:ext uri="{FF2B5EF4-FFF2-40B4-BE49-F238E27FC236}">
                <a16:creationId xmlns:a16="http://schemas.microsoft.com/office/drawing/2014/main" id="{21C87DF9-4735-7786-A5D7-481D444AB4AF}"/>
              </a:ext>
            </a:extLst>
          </p:cNvPr>
          <p:cNvSpPr>
            <a:spLocks noGrp="1"/>
          </p:cNvSpPr>
          <p:nvPr>
            <p:ph type="sldNum" sz="quarter" idx="12"/>
          </p:nvPr>
        </p:nvSpPr>
        <p:spPr/>
        <p:txBody>
          <a:bodyPr/>
          <a:lstStyle/>
          <a:p>
            <a:fld id="{630F4DCC-4845-244A-8CF9-A150C147CB65}" type="slidenum">
              <a:rPr lang="en-US" smtClean="0"/>
              <a:t>‹#›</a:t>
            </a:fld>
            <a:endParaRPr lang="en-US"/>
          </a:p>
        </p:txBody>
      </p:sp>
      <p:grpSp>
        <p:nvGrpSpPr>
          <p:cNvPr id="11" name="Group 10">
            <a:extLst>
              <a:ext uri="{FF2B5EF4-FFF2-40B4-BE49-F238E27FC236}">
                <a16:creationId xmlns:a16="http://schemas.microsoft.com/office/drawing/2014/main" id="{21CEC7F7-4B9D-401A-DCB3-E72D250846A7}"/>
              </a:ext>
            </a:extLst>
          </p:cNvPr>
          <p:cNvGrpSpPr/>
          <p:nvPr userDrawn="1"/>
        </p:nvGrpSpPr>
        <p:grpSpPr>
          <a:xfrm>
            <a:off x="1132901" y="3641296"/>
            <a:ext cx="341662" cy="1517352"/>
            <a:chOff x="3959701" y="3703019"/>
            <a:chExt cx="341662" cy="1517352"/>
          </a:xfrm>
        </p:grpSpPr>
        <p:pic>
          <p:nvPicPr>
            <p:cNvPr id="7" name="Picture 6">
              <a:extLst>
                <a:ext uri="{FF2B5EF4-FFF2-40B4-BE49-F238E27FC236}">
                  <a16:creationId xmlns:a16="http://schemas.microsoft.com/office/drawing/2014/main" id="{1DA2712E-7293-F329-6032-3F08B9F45388}"/>
                </a:ext>
              </a:extLst>
            </p:cNvPr>
            <p:cNvPicPr>
              <a:picLocks noChangeAspect="1"/>
            </p:cNvPicPr>
            <p:nvPr userDrawn="1"/>
          </p:nvPicPr>
          <p:blipFill>
            <a:blip r:embed="rId3"/>
            <a:stretch>
              <a:fillRect/>
            </a:stretch>
          </p:blipFill>
          <p:spPr>
            <a:xfrm>
              <a:off x="3973150" y="3703019"/>
              <a:ext cx="328213" cy="328213"/>
            </a:xfrm>
            <a:prstGeom prst="rect">
              <a:avLst/>
            </a:prstGeom>
          </p:spPr>
        </p:pic>
        <p:pic>
          <p:nvPicPr>
            <p:cNvPr id="8" name="Picture 7">
              <a:extLst>
                <a:ext uri="{FF2B5EF4-FFF2-40B4-BE49-F238E27FC236}">
                  <a16:creationId xmlns:a16="http://schemas.microsoft.com/office/drawing/2014/main" id="{E7F585C3-0AA1-4D89-3624-B40FD0D51794}"/>
                </a:ext>
              </a:extLst>
            </p:cNvPr>
            <p:cNvPicPr>
              <a:picLocks noChangeAspect="1"/>
            </p:cNvPicPr>
            <p:nvPr userDrawn="1"/>
          </p:nvPicPr>
          <p:blipFill>
            <a:blip r:embed="rId4"/>
            <a:stretch>
              <a:fillRect/>
            </a:stretch>
          </p:blipFill>
          <p:spPr>
            <a:xfrm>
              <a:off x="3959702" y="4123308"/>
              <a:ext cx="328214" cy="328214"/>
            </a:xfrm>
            <a:prstGeom prst="rect">
              <a:avLst/>
            </a:prstGeom>
          </p:spPr>
        </p:pic>
        <p:pic>
          <p:nvPicPr>
            <p:cNvPr id="9" name="Picture 8">
              <a:extLst>
                <a:ext uri="{FF2B5EF4-FFF2-40B4-BE49-F238E27FC236}">
                  <a16:creationId xmlns:a16="http://schemas.microsoft.com/office/drawing/2014/main" id="{C16FB5C7-4695-AD8E-CEFB-FD982EFF7AE6}"/>
                </a:ext>
              </a:extLst>
            </p:cNvPr>
            <p:cNvPicPr>
              <a:picLocks noChangeAspect="1"/>
            </p:cNvPicPr>
            <p:nvPr userDrawn="1"/>
          </p:nvPicPr>
          <p:blipFill>
            <a:blip r:embed="rId5"/>
            <a:stretch>
              <a:fillRect/>
            </a:stretch>
          </p:blipFill>
          <p:spPr>
            <a:xfrm>
              <a:off x="3959702" y="4507732"/>
              <a:ext cx="328214" cy="328214"/>
            </a:xfrm>
            <a:prstGeom prst="rect">
              <a:avLst/>
            </a:prstGeom>
          </p:spPr>
        </p:pic>
        <p:pic>
          <p:nvPicPr>
            <p:cNvPr id="10" name="Picture 9">
              <a:extLst>
                <a:ext uri="{FF2B5EF4-FFF2-40B4-BE49-F238E27FC236}">
                  <a16:creationId xmlns:a16="http://schemas.microsoft.com/office/drawing/2014/main" id="{B41BEF78-DADE-AA86-C114-8DE2A85E6AC2}"/>
                </a:ext>
              </a:extLst>
            </p:cNvPr>
            <p:cNvPicPr>
              <a:picLocks noChangeAspect="1"/>
            </p:cNvPicPr>
            <p:nvPr userDrawn="1"/>
          </p:nvPicPr>
          <p:blipFill>
            <a:blip r:embed="rId6"/>
            <a:stretch>
              <a:fillRect/>
            </a:stretch>
          </p:blipFill>
          <p:spPr>
            <a:xfrm>
              <a:off x="3959701" y="4892156"/>
              <a:ext cx="328215" cy="328215"/>
            </a:xfrm>
            <a:prstGeom prst="rect">
              <a:avLst/>
            </a:prstGeom>
          </p:spPr>
        </p:pic>
      </p:grpSp>
      <p:sp>
        <p:nvSpPr>
          <p:cNvPr id="13" name="TextBox 12">
            <a:extLst>
              <a:ext uri="{FF2B5EF4-FFF2-40B4-BE49-F238E27FC236}">
                <a16:creationId xmlns:a16="http://schemas.microsoft.com/office/drawing/2014/main" id="{AC15F3C4-EAC0-C6C2-9B44-B7E04F080F65}"/>
              </a:ext>
            </a:extLst>
          </p:cNvPr>
          <p:cNvSpPr txBox="1"/>
          <p:nvPr userDrawn="1"/>
        </p:nvSpPr>
        <p:spPr>
          <a:xfrm>
            <a:off x="1297008" y="3257800"/>
            <a:ext cx="8414944" cy="1938992"/>
          </a:xfrm>
          <a:prstGeom prst="rect">
            <a:avLst/>
          </a:prstGeom>
          <a:noFill/>
        </p:spPr>
        <p:txBody>
          <a:bodyPr wrap="square" rtlCol="0">
            <a:spAutoFit/>
          </a:bodyPr>
          <a:lstStyle/>
          <a:p>
            <a:r>
              <a:rPr lang="en-US" sz="2400" b="0" i="0" dirty="0">
                <a:solidFill>
                  <a:schemeClr val="bg1"/>
                </a:solidFill>
                <a:latin typeface="Montserrat" pitchFamily="2" charset="77"/>
                <a:hlinkClick r:id="rId7"/>
              </a:rPr>
              <a:t>www.sansa.org.za</a:t>
            </a:r>
            <a:endParaRPr lang="en-US" sz="2400" b="0" i="0" dirty="0">
              <a:solidFill>
                <a:schemeClr val="bg1"/>
              </a:solidFill>
              <a:latin typeface="Montserrat" pitchFamily="2" charset="77"/>
            </a:endParaRPr>
          </a:p>
          <a:p>
            <a:r>
              <a:rPr lang="en-US" sz="2400" b="0" i="0" dirty="0">
                <a:solidFill>
                  <a:schemeClr val="bg1"/>
                </a:solidFill>
                <a:latin typeface="Montserrat" pitchFamily="2" charset="77"/>
              </a:rPr>
              <a:t>    @SANSA7</a:t>
            </a:r>
          </a:p>
          <a:p>
            <a:r>
              <a:rPr lang="en-US" sz="2400" b="0" i="0" dirty="0">
                <a:solidFill>
                  <a:schemeClr val="bg1"/>
                </a:solidFill>
                <a:latin typeface="Montserrat" pitchFamily="2" charset="77"/>
              </a:rPr>
              <a:t>    South African National Space Agency</a:t>
            </a:r>
          </a:p>
          <a:p>
            <a:r>
              <a:rPr lang="en-US" sz="2400" b="0" i="0" dirty="0">
                <a:solidFill>
                  <a:schemeClr val="bg1"/>
                </a:solidFill>
                <a:latin typeface="Montserrat" pitchFamily="2" charset="77"/>
              </a:rPr>
              <a:t>    South African National Space Agency</a:t>
            </a:r>
          </a:p>
          <a:p>
            <a:r>
              <a:rPr lang="en-US" sz="2400" b="0" i="0" dirty="0">
                <a:solidFill>
                  <a:schemeClr val="bg1"/>
                </a:solidFill>
                <a:latin typeface="Montserrat" pitchFamily="2" charset="77"/>
              </a:rPr>
              <a:t>    South African National Space Agency (SANSA)</a:t>
            </a:r>
          </a:p>
        </p:txBody>
      </p:sp>
    </p:spTree>
    <p:extLst>
      <p:ext uri="{BB962C8B-B14F-4D97-AF65-F5344CB8AC3E}">
        <p14:creationId xmlns:p14="http://schemas.microsoft.com/office/powerpoint/2010/main" val="245804688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7A84C5E8-0F32-B129-3D7F-6185E1C5672C}"/>
              </a:ext>
            </a:extLst>
          </p:cNvPr>
          <p:cNvPicPr>
            <a:picLocks noChangeAspect="1"/>
          </p:cNvPicPr>
          <p:nvPr userDrawn="1"/>
        </p:nvPicPr>
        <p:blipFill>
          <a:blip r:embed="rId2"/>
          <a:srcRect/>
          <a:stretch/>
        </p:blipFill>
        <p:spPr>
          <a:xfrm>
            <a:off x="0" y="0"/>
            <a:ext cx="12191999" cy="5663616"/>
          </a:xfrm>
          <a:prstGeom prst="rect">
            <a:avLst/>
          </a:prstGeom>
        </p:spPr>
      </p:pic>
      <p:sp>
        <p:nvSpPr>
          <p:cNvPr id="2" name="Title 1">
            <a:extLst>
              <a:ext uri="{FF2B5EF4-FFF2-40B4-BE49-F238E27FC236}">
                <a16:creationId xmlns:a16="http://schemas.microsoft.com/office/drawing/2014/main" id="{23E2F2F3-9D32-CE71-D663-C5B7A55DE12A}"/>
              </a:ext>
            </a:extLst>
          </p:cNvPr>
          <p:cNvSpPr>
            <a:spLocks noGrp="1"/>
          </p:cNvSpPr>
          <p:nvPr>
            <p:ph type="ctrTitle" hasCustomPrompt="1"/>
          </p:nvPr>
        </p:nvSpPr>
        <p:spPr>
          <a:xfrm>
            <a:off x="3241565" y="2524874"/>
            <a:ext cx="8537480" cy="661723"/>
          </a:xfrm>
          <a:prstGeom prst="rect">
            <a:avLst/>
          </a:prstGeom>
        </p:spPr>
        <p:txBody>
          <a:bodyPr anchor="b"/>
          <a:lstStyle>
            <a:lvl1pPr algn="l">
              <a:defRPr sz="4000" b="0" i="0">
                <a:solidFill>
                  <a:schemeClr val="bg1"/>
                </a:solidFill>
                <a:latin typeface="Montserrat Medium" pitchFamily="2" charset="77"/>
              </a:defRPr>
            </a:lvl1pPr>
          </a:lstStyle>
          <a:p>
            <a:r>
              <a:rPr lang="en-GB" dirty="0"/>
              <a:t>THANK YOU</a:t>
            </a:r>
            <a:endParaRPr lang="en-US" dirty="0"/>
          </a:p>
        </p:txBody>
      </p:sp>
      <p:sp>
        <p:nvSpPr>
          <p:cNvPr id="4" name="Date Placeholder 3">
            <a:extLst>
              <a:ext uri="{FF2B5EF4-FFF2-40B4-BE49-F238E27FC236}">
                <a16:creationId xmlns:a16="http://schemas.microsoft.com/office/drawing/2014/main" id="{40F022E2-5867-9B4A-259C-7F2F46A467D2}"/>
              </a:ext>
            </a:extLst>
          </p:cNvPr>
          <p:cNvSpPr>
            <a:spLocks noGrp="1"/>
          </p:cNvSpPr>
          <p:nvPr>
            <p:ph type="dt" sz="half" idx="10"/>
          </p:nvPr>
        </p:nvSpPr>
        <p:spPr>
          <a:xfrm>
            <a:off x="2280746" y="6127750"/>
            <a:ext cx="1300655" cy="365125"/>
          </a:xfrm>
          <a:prstGeom prst="rect">
            <a:avLst/>
          </a:prstGeom>
        </p:spPr>
        <p:txBody>
          <a:bodyPr/>
          <a:lstStyle/>
          <a:p>
            <a:fld id="{EE405941-442C-41C2-9E00-104FD7927CB6}" type="datetime1">
              <a:rPr lang="en-US" smtClean="0"/>
              <a:t>7/5/2025</a:t>
            </a:fld>
            <a:endParaRPr lang="en-US"/>
          </a:p>
        </p:txBody>
      </p:sp>
      <p:sp>
        <p:nvSpPr>
          <p:cNvPr id="5" name="Footer Placeholder 4">
            <a:extLst>
              <a:ext uri="{FF2B5EF4-FFF2-40B4-BE49-F238E27FC236}">
                <a16:creationId xmlns:a16="http://schemas.microsoft.com/office/drawing/2014/main" id="{4BCC5446-418E-8483-BEFB-D4665D300264}"/>
              </a:ext>
            </a:extLst>
          </p:cNvPr>
          <p:cNvSpPr>
            <a:spLocks noGrp="1"/>
          </p:cNvSpPr>
          <p:nvPr>
            <p:ph type="ftr" sz="quarter" idx="11"/>
          </p:nvPr>
        </p:nvSpPr>
        <p:spPr/>
        <p:txBody>
          <a:bodyPr/>
          <a:lstStyle/>
          <a:p>
            <a:r>
              <a:rPr lang="en-GB"/>
              <a:t>Lionel Khanyile – 27 July Symposium</a:t>
            </a:r>
            <a:endParaRPr lang="en-US"/>
          </a:p>
        </p:txBody>
      </p:sp>
      <p:sp>
        <p:nvSpPr>
          <p:cNvPr id="6" name="Slide Number Placeholder 5">
            <a:extLst>
              <a:ext uri="{FF2B5EF4-FFF2-40B4-BE49-F238E27FC236}">
                <a16:creationId xmlns:a16="http://schemas.microsoft.com/office/drawing/2014/main" id="{21C87DF9-4735-7786-A5D7-481D444AB4AF}"/>
              </a:ext>
            </a:extLst>
          </p:cNvPr>
          <p:cNvSpPr>
            <a:spLocks noGrp="1"/>
          </p:cNvSpPr>
          <p:nvPr>
            <p:ph type="sldNum" sz="quarter" idx="12"/>
          </p:nvPr>
        </p:nvSpPr>
        <p:spPr/>
        <p:txBody>
          <a:bodyPr/>
          <a:lstStyle/>
          <a:p>
            <a:fld id="{630F4DCC-4845-244A-8CF9-A150C147CB65}" type="slidenum">
              <a:rPr lang="en-US" smtClean="0"/>
              <a:t>‹#›</a:t>
            </a:fld>
            <a:endParaRPr lang="en-US"/>
          </a:p>
        </p:txBody>
      </p:sp>
      <p:grpSp>
        <p:nvGrpSpPr>
          <p:cNvPr id="11" name="Group 10">
            <a:extLst>
              <a:ext uri="{FF2B5EF4-FFF2-40B4-BE49-F238E27FC236}">
                <a16:creationId xmlns:a16="http://schemas.microsoft.com/office/drawing/2014/main" id="{21CEC7F7-4B9D-401A-DCB3-E72D250846A7}"/>
              </a:ext>
            </a:extLst>
          </p:cNvPr>
          <p:cNvGrpSpPr/>
          <p:nvPr userDrawn="1"/>
        </p:nvGrpSpPr>
        <p:grpSpPr>
          <a:xfrm>
            <a:off x="3186546" y="3641296"/>
            <a:ext cx="341662" cy="1517352"/>
            <a:chOff x="3959701" y="3703019"/>
            <a:chExt cx="341662" cy="1517352"/>
          </a:xfrm>
        </p:grpSpPr>
        <p:pic>
          <p:nvPicPr>
            <p:cNvPr id="7" name="Picture 6">
              <a:extLst>
                <a:ext uri="{FF2B5EF4-FFF2-40B4-BE49-F238E27FC236}">
                  <a16:creationId xmlns:a16="http://schemas.microsoft.com/office/drawing/2014/main" id="{1DA2712E-7293-F329-6032-3F08B9F45388}"/>
                </a:ext>
              </a:extLst>
            </p:cNvPr>
            <p:cNvPicPr>
              <a:picLocks noChangeAspect="1"/>
            </p:cNvPicPr>
            <p:nvPr userDrawn="1"/>
          </p:nvPicPr>
          <p:blipFill>
            <a:blip r:embed="rId3"/>
            <a:stretch>
              <a:fillRect/>
            </a:stretch>
          </p:blipFill>
          <p:spPr>
            <a:xfrm>
              <a:off x="3973150" y="3703019"/>
              <a:ext cx="328213" cy="328213"/>
            </a:xfrm>
            <a:prstGeom prst="rect">
              <a:avLst/>
            </a:prstGeom>
          </p:spPr>
        </p:pic>
        <p:pic>
          <p:nvPicPr>
            <p:cNvPr id="8" name="Picture 7">
              <a:extLst>
                <a:ext uri="{FF2B5EF4-FFF2-40B4-BE49-F238E27FC236}">
                  <a16:creationId xmlns:a16="http://schemas.microsoft.com/office/drawing/2014/main" id="{E7F585C3-0AA1-4D89-3624-B40FD0D51794}"/>
                </a:ext>
              </a:extLst>
            </p:cNvPr>
            <p:cNvPicPr>
              <a:picLocks noChangeAspect="1"/>
            </p:cNvPicPr>
            <p:nvPr userDrawn="1"/>
          </p:nvPicPr>
          <p:blipFill>
            <a:blip r:embed="rId4"/>
            <a:stretch>
              <a:fillRect/>
            </a:stretch>
          </p:blipFill>
          <p:spPr>
            <a:xfrm>
              <a:off x="3959702" y="4123308"/>
              <a:ext cx="328214" cy="328214"/>
            </a:xfrm>
            <a:prstGeom prst="rect">
              <a:avLst/>
            </a:prstGeom>
          </p:spPr>
        </p:pic>
        <p:pic>
          <p:nvPicPr>
            <p:cNvPr id="9" name="Picture 8">
              <a:extLst>
                <a:ext uri="{FF2B5EF4-FFF2-40B4-BE49-F238E27FC236}">
                  <a16:creationId xmlns:a16="http://schemas.microsoft.com/office/drawing/2014/main" id="{C16FB5C7-4695-AD8E-CEFB-FD982EFF7AE6}"/>
                </a:ext>
              </a:extLst>
            </p:cNvPr>
            <p:cNvPicPr>
              <a:picLocks noChangeAspect="1"/>
            </p:cNvPicPr>
            <p:nvPr userDrawn="1"/>
          </p:nvPicPr>
          <p:blipFill>
            <a:blip r:embed="rId5"/>
            <a:stretch>
              <a:fillRect/>
            </a:stretch>
          </p:blipFill>
          <p:spPr>
            <a:xfrm>
              <a:off x="3959702" y="4507732"/>
              <a:ext cx="328214" cy="328214"/>
            </a:xfrm>
            <a:prstGeom prst="rect">
              <a:avLst/>
            </a:prstGeom>
          </p:spPr>
        </p:pic>
        <p:pic>
          <p:nvPicPr>
            <p:cNvPr id="10" name="Picture 9">
              <a:extLst>
                <a:ext uri="{FF2B5EF4-FFF2-40B4-BE49-F238E27FC236}">
                  <a16:creationId xmlns:a16="http://schemas.microsoft.com/office/drawing/2014/main" id="{B41BEF78-DADE-AA86-C114-8DE2A85E6AC2}"/>
                </a:ext>
              </a:extLst>
            </p:cNvPr>
            <p:cNvPicPr>
              <a:picLocks noChangeAspect="1"/>
            </p:cNvPicPr>
            <p:nvPr userDrawn="1"/>
          </p:nvPicPr>
          <p:blipFill>
            <a:blip r:embed="rId6"/>
            <a:stretch>
              <a:fillRect/>
            </a:stretch>
          </p:blipFill>
          <p:spPr>
            <a:xfrm>
              <a:off x="3959701" y="4892156"/>
              <a:ext cx="328215" cy="328215"/>
            </a:xfrm>
            <a:prstGeom prst="rect">
              <a:avLst/>
            </a:prstGeom>
          </p:spPr>
        </p:pic>
      </p:grpSp>
      <p:sp>
        <p:nvSpPr>
          <p:cNvPr id="13" name="TextBox 12">
            <a:extLst>
              <a:ext uri="{FF2B5EF4-FFF2-40B4-BE49-F238E27FC236}">
                <a16:creationId xmlns:a16="http://schemas.microsoft.com/office/drawing/2014/main" id="{AC15F3C4-EAC0-C6C2-9B44-B7E04F080F65}"/>
              </a:ext>
            </a:extLst>
          </p:cNvPr>
          <p:cNvSpPr txBox="1"/>
          <p:nvPr userDrawn="1"/>
        </p:nvSpPr>
        <p:spPr>
          <a:xfrm>
            <a:off x="3350653" y="3257800"/>
            <a:ext cx="8414944" cy="1938992"/>
          </a:xfrm>
          <a:prstGeom prst="rect">
            <a:avLst/>
          </a:prstGeom>
          <a:noFill/>
        </p:spPr>
        <p:txBody>
          <a:bodyPr wrap="square" rtlCol="0">
            <a:spAutoFit/>
          </a:bodyPr>
          <a:lstStyle/>
          <a:p>
            <a:r>
              <a:rPr lang="en-US" sz="2400" b="0" i="0" dirty="0">
                <a:solidFill>
                  <a:schemeClr val="bg1"/>
                </a:solidFill>
                <a:latin typeface="Montserrat" pitchFamily="2" charset="77"/>
                <a:hlinkClick r:id="rId7"/>
              </a:rPr>
              <a:t>www.sansa.org.za</a:t>
            </a:r>
            <a:endParaRPr lang="en-US" sz="2400" b="0" i="0" dirty="0">
              <a:solidFill>
                <a:schemeClr val="bg1"/>
              </a:solidFill>
              <a:latin typeface="Montserrat" pitchFamily="2" charset="77"/>
            </a:endParaRPr>
          </a:p>
          <a:p>
            <a:r>
              <a:rPr lang="en-US" sz="2400" b="0" i="0" dirty="0">
                <a:solidFill>
                  <a:schemeClr val="bg1"/>
                </a:solidFill>
                <a:latin typeface="Montserrat" pitchFamily="2" charset="77"/>
              </a:rPr>
              <a:t>    @SANSA7</a:t>
            </a:r>
          </a:p>
          <a:p>
            <a:r>
              <a:rPr lang="en-US" sz="2400" b="0" i="0" dirty="0">
                <a:solidFill>
                  <a:schemeClr val="bg1"/>
                </a:solidFill>
                <a:latin typeface="Montserrat" pitchFamily="2" charset="77"/>
              </a:rPr>
              <a:t>    South African National Space Agency</a:t>
            </a:r>
          </a:p>
          <a:p>
            <a:r>
              <a:rPr lang="en-US" sz="2400" b="0" i="0" dirty="0">
                <a:solidFill>
                  <a:schemeClr val="bg1"/>
                </a:solidFill>
                <a:latin typeface="Montserrat" pitchFamily="2" charset="77"/>
              </a:rPr>
              <a:t>    South African National Space Agency</a:t>
            </a:r>
          </a:p>
          <a:p>
            <a:r>
              <a:rPr lang="en-US" sz="2400" b="0" i="0" dirty="0">
                <a:solidFill>
                  <a:schemeClr val="bg1"/>
                </a:solidFill>
                <a:latin typeface="Montserrat" pitchFamily="2" charset="77"/>
              </a:rPr>
              <a:t>    South African National Space Agency (SANSA)</a:t>
            </a:r>
          </a:p>
        </p:txBody>
      </p:sp>
    </p:spTree>
    <p:extLst>
      <p:ext uri="{BB962C8B-B14F-4D97-AF65-F5344CB8AC3E}">
        <p14:creationId xmlns:p14="http://schemas.microsoft.com/office/powerpoint/2010/main" val="36234620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2538C7A-869F-74B9-7D1D-21D537CFA746}"/>
              </a:ext>
            </a:extLst>
          </p:cNvPr>
          <p:cNvPicPr>
            <a:picLocks noChangeAspect="1"/>
          </p:cNvPicPr>
          <p:nvPr userDrawn="1"/>
        </p:nvPicPr>
        <p:blipFill>
          <a:blip r:embed="rId2"/>
          <a:stretch>
            <a:fillRect/>
          </a:stretch>
        </p:blipFill>
        <p:spPr>
          <a:xfrm>
            <a:off x="0" y="0"/>
            <a:ext cx="12192000" cy="5663616"/>
          </a:xfrm>
          <a:prstGeom prst="rect">
            <a:avLst/>
          </a:prstGeom>
        </p:spPr>
      </p:pic>
      <p:sp>
        <p:nvSpPr>
          <p:cNvPr id="2" name="Title 1">
            <a:extLst>
              <a:ext uri="{FF2B5EF4-FFF2-40B4-BE49-F238E27FC236}">
                <a16:creationId xmlns:a16="http://schemas.microsoft.com/office/drawing/2014/main" id="{23E2F2F3-9D32-CE71-D663-C5B7A55DE12A}"/>
              </a:ext>
            </a:extLst>
          </p:cNvPr>
          <p:cNvSpPr>
            <a:spLocks noGrp="1"/>
          </p:cNvSpPr>
          <p:nvPr>
            <p:ph type="ctrTitle" hasCustomPrompt="1"/>
          </p:nvPr>
        </p:nvSpPr>
        <p:spPr>
          <a:xfrm>
            <a:off x="3241565" y="2929466"/>
            <a:ext cx="8537480" cy="661723"/>
          </a:xfrm>
          <a:prstGeom prst="rect">
            <a:avLst/>
          </a:prstGeom>
        </p:spPr>
        <p:txBody>
          <a:bodyPr anchor="b"/>
          <a:lstStyle>
            <a:lvl1pPr algn="l">
              <a:defRPr sz="4000" b="0" i="0">
                <a:solidFill>
                  <a:schemeClr val="bg1"/>
                </a:solidFill>
                <a:latin typeface="Montserrat Medium" pitchFamily="2" charset="77"/>
              </a:defRPr>
            </a:lvl1pPr>
          </a:lstStyle>
          <a:p>
            <a:r>
              <a:rPr lang="en-GB" dirty="0"/>
              <a:t>DIVIDER SLIDE TITLE</a:t>
            </a:r>
            <a:endParaRPr lang="en-US" dirty="0"/>
          </a:p>
        </p:txBody>
      </p:sp>
      <p:sp>
        <p:nvSpPr>
          <p:cNvPr id="3" name="Subtitle 2">
            <a:extLst>
              <a:ext uri="{FF2B5EF4-FFF2-40B4-BE49-F238E27FC236}">
                <a16:creationId xmlns:a16="http://schemas.microsoft.com/office/drawing/2014/main" id="{DA475D38-1C57-86FF-ED46-51FC75CAC5D9}"/>
              </a:ext>
            </a:extLst>
          </p:cNvPr>
          <p:cNvSpPr>
            <a:spLocks noGrp="1"/>
          </p:cNvSpPr>
          <p:nvPr>
            <p:ph type="subTitle" idx="1" hasCustomPrompt="1"/>
          </p:nvPr>
        </p:nvSpPr>
        <p:spPr>
          <a:xfrm>
            <a:off x="3241565" y="3591189"/>
            <a:ext cx="8537480" cy="1655762"/>
          </a:xfrm>
          <a:prstGeom prst="rect">
            <a:avLst/>
          </a:prstGeo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SECONDARY COPY</a:t>
            </a:r>
            <a:endParaRPr lang="en-US" dirty="0"/>
          </a:p>
        </p:txBody>
      </p:sp>
      <p:sp>
        <p:nvSpPr>
          <p:cNvPr id="4" name="Date Placeholder 3">
            <a:extLst>
              <a:ext uri="{FF2B5EF4-FFF2-40B4-BE49-F238E27FC236}">
                <a16:creationId xmlns:a16="http://schemas.microsoft.com/office/drawing/2014/main" id="{40F022E2-5867-9B4A-259C-7F2F46A467D2}"/>
              </a:ext>
            </a:extLst>
          </p:cNvPr>
          <p:cNvSpPr>
            <a:spLocks noGrp="1"/>
          </p:cNvSpPr>
          <p:nvPr>
            <p:ph type="dt" sz="half" idx="10"/>
          </p:nvPr>
        </p:nvSpPr>
        <p:spPr>
          <a:xfrm>
            <a:off x="2280746" y="6127750"/>
            <a:ext cx="1300655" cy="365125"/>
          </a:xfrm>
          <a:prstGeom prst="rect">
            <a:avLst/>
          </a:prstGeom>
        </p:spPr>
        <p:txBody>
          <a:bodyPr/>
          <a:lstStyle/>
          <a:p>
            <a:fld id="{468BA4C9-D563-414E-AC3A-7B7362814F0E}" type="datetime1">
              <a:rPr lang="en-US" smtClean="0"/>
              <a:t>7/5/2025</a:t>
            </a:fld>
            <a:endParaRPr lang="en-US"/>
          </a:p>
        </p:txBody>
      </p:sp>
      <p:sp>
        <p:nvSpPr>
          <p:cNvPr id="5" name="Footer Placeholder 4">
            <a:extLst>
              <a:ext uri="{FF2B5EF4-FFF2-40B4-BE49-F238E27FC236}">
                <a16:creationId xmlns:a16="http://schemas.microsoft.com/office/drawing/2014/main" id="{4BCC5446-418E-8483-BEFB-D4665D300264}"/>
              </a:ext>
            </a:extLst>
          </p:cNvPr>
          <p:cNvSpPr>
            <a:spLocks noGrp="1"/>
          </p:cNvSpPr>
          <p:nvPr>
            <p:ph type="ftr" sz="quarter" idx="11"/>
          </p:nvPr>
        </p:nvSpPr>
        <p:spPr/>
        <p:txBody>
          <a:bodyPr/>
          <a:lstStyle/>
          <a:p>
            <a:r>
              <a:rPr lang="en-GB"/>
              <a:t>Lionel Khanyile – 27 July Symposium</a:t>
            </a:r>
            <a:endParaRPr lang="en-US"/>
          </a:p>
        </p:txBody>
      </p:sp>
      <p:sp>
        <p:nvSpPr>
          <p:cNvPr id="6" name="Slide Number Placeholder 5">
            <a:extLst>
              <a:ext uri="{FF2B5EF4-FFF2-40B4-BE49-F238E27FC236}">
                <a16:creationId xmlns:a16="http://schemas.microsoft.com/office/drawing/2014/main" id="{21C87DF9-4735-7786-A5D7-481D444AB4AF}"/>
              </a:ext>
            </a:extLst>
          </p:cNvPr>
          <p:cNvSpPr>
            <a:spLocks noGrp="1"/>
          </p:cNvSpPr>
          <p:nvPr>
            <p:ph type="sldNum" sz="quarter" idx="12"/>
          </p:nvPr>
        </p:nvSpPr>
        <p:spPr/>
        <p:txBody>
          <a:bodyPr/>
          <a:lstStyle/>
          <a:p>
            <a:fld id="{630F4DCC-4845-244A-8CF9-A150C147CB65}" type="slidenum">
              <a:rPr lang="en-US" smtClean="0"/>
              <a:t>‹#›</a:t>
            </a:fld>
            <a:endParaRPr lang="en-US"/>
          </a:p>
        </p:txBody>
      </p:sp>
    </p:spTree>
    <p:extLst>
      <p:ext uri="{BB962C8B-B14F-4D97-AF65-F5344CB8AC3E}">
        <p14:creationId xmlns:p14="http://schemas.microsoft.com/office/powerpoint/2010/main" val="24025522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B5AE4EA-C356-6292-A765-8ABED156BEB6}"/>
              </a:ext>
            </a:extLst>
          </p:cNvPr>
          <p:cNvPicPr>
            <a:picLocks noChangeAspect="1"/>
          </p:cNvPicPr>
          <p:nvPr userDrawn="1"/>
        </p:nvPicPr>
        <p:blipFill>
          <a:blip r:embed="rId2"/>
          <a:stretch>
            <a:fillRect/>
          </a:stretch>
        </p:blipFill>
        <p:spPr>
          <a:xfrm>
            <a:off x="0" y="0"/>
            <a:ext cx="12192000" cy="5663616"/>
          </a:xfrm>
          <a:prstGeom prst="rect">
            <a:avLst/>
          </a:prstGeom>
        </p:spPr>
      </p:pic>
      <p:sp>
        <p:nvSpPr>
          <p:cNvPr id="2" name="Title 1">
            <a:extLst>
              <a:ext uri="{FF2B5EF4-FFF2-40B4-BE49-F238E27FC236}">
                <a16:creationId xmlns:a16="http://schemas.microsoft.com/office/drawing/2014/main" id="{23E2F2F3-9D32-CE71-D663-C5B7A55DE12A}"/>
              </a:ext>
            </a:extLst>
          </p:cNvPr>
          <p:cNvSpPr>
            <a:spLocks noGrp="1"/>
          </p:cNvSpPr>
          <p:nvPr>
            <p:ph type="ctrTitle" hasCustomPrompt="1"/>
          </p:nvPr>
        </p:nvSpPr>
        <p:spPr>
          <a:xfrm>
            <a:off x="3241565" y="2929466"/>
            <a:ext cx="8537480" cy="661723"/>
          </a:xfrm>
          <a:prstGeom prst="rect">
            <a:avLst/>
          </a:prstGeom>
        </p:spPr>
        <p:txBody>
          <a:bodyPr anchor="b"/>
          <a:lstStyle>
            <a:lvl1pPr algn="l">
              <a:defRPr sz="4000" b="0" i="0">
                <a:solidFill>
                  <a:schemeClr val="bg1"/>
                </a:solidFill>
                <a:latin typeface="Montserrat Medium" pitchFamily="2" charset="77"/>
              </a:defRPr>
            </a:lvl1pPr>
          </a:lstStyle>
          <a:p>
            <a:r>
              <a:rPr lang="en-GB" dirty="0"/>
              <a:t>SECTIONAL SLIDE TITLE</a:t>
            </a:r>
            <a:endParaRPr lang="en-US" dirty="0"/>
          </a:p>
        </p:txBody>
      </p:sp>
      <p:sp>
        <p:nvSpPr>
          <p:cNvPr id="3" name="Subtitle 2">
            <a:extLst>
              <a:ext uri="{FF2B5EF4-FFF2-40B4-BE49-F238E27FC236}">
                <a16:creationId xmlns:a16="http://schemas.microsoft.com/office/drawing/2014/main" id="{DA475D38-1C57-86FF-ED46-51FC75CAC5D9}"/>
              </a:ext>
            </a:extLst>
          </p:cNvPr>
          <p:cNvSpPr>
            <a:spLocks noGrp="1"/>
          </p:cNvSpPr>
          <p:nvPr>
            <p:ph type="subTitle" idx="1" hasCustomPrompt="1"/>
          </p:nvPr>
        </p:nvSpPr>
        <p:spPr>
          <a:xfrm>
            <a:off x="3241565" y="3591189"/>
            <a:ext cx="8537480" cy="1655762"/>
          </a:xfrm>
          <a:prstGeom prst="rect">
            <a:avLst/>
          </a:prstGeo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SECONDARY COPY</a:t>
            </a:r>
            <a:endParaRPr lang="en-US" dirty="0"/>
          </a:p>
        </p:txBody>
      </p:sp>
      <p:sp>
        <p:nvSpPr>
          <p:cNvPr id="4" name="Date Placeholder 3">
            <a:extLst>
              <a:ext uri="{FF2B5EF4-FFF2-40B4-BE49-F238E27FC236}">
                <a16:creationId xmlns:a16="http://schemas.microsoft.com/office/drawing/2014/main" id="{40F022E2-5867-9B4A-259C-7F2F46A467D2}"/>
              </a:ext>
            </a:extLst>
          </p:cNvPr>
          <p:cNvSpPr>
            <a:spLocks noGrp="1"/>
          </p:cNvSpPr>
          <p:nvPr>
            <p:ph type="dt" sz="half" idx="10"/>
          </p:nvPr>
        </p:nvSpPr>
        <p:spPr>
          <a:xfrm>
            <a:off x="2280746" y="6127750"/>
            <a:ext cx="1300655" cy="365125"/>
          </a:xfrm>
          <a:prstGeom prst="rect">
            <a:avLst/>
          </a:prstGeom>
        </p:spPr>
        <p:txBody>
          <a:bodyPr/>
          <a:lstStyle/>
          <a:p>
            <a:fld id="{C55335DB-7A52-412D-BC10-8B500952EE9B}" type="datetime1">
              <a:rPr lang="en-US" smtClean="0"/>
              <a:t>7/5/2025</a:t>
            </a:fld>
            <a:endParaRPr lang="en-US"/>
          </a:p>
        </p:txBody>
      </p:sp>
      <p:sp>
        <p:nvSpPr>
          <p:cNvPr id="5" name="Footer Placeholder 4">
            <a:extLst>
              <a:ext uri="{FF2B5EF4-FFF2-40B4-BE49-F238E27FC236}">
                <a16:creationId xmlns:a16="http://schemas.microsoft.com/office/drawing/2014/main" id="{4BCC5446-418E-8483-BEFB-D4665D300264}"/>
              </a:ext>
            </a:extLst>
          </p:cNvPr>
          <p:cNvSpPr>
            <a:spLocks noGrp="1"/>
          </p:cNvSpPr>
          <p:nvPr>
            <p:ph type="ftr" sz="quarter" idx="11"/>
          </p:nvPr>
        </p:nvSpPr>
        <p:spPr/>
        <p:txBody>
          <a:bodyPr/>
          <a:lstStyle/>
          <a:p>
            <a:r>
              <a:rPr lang="en-GB"/>
              <a:t>Lionel Khanyile – 27 July Symposium</a:t>
            </a:r>
            <a:endParaRPr lang="en-US"/>
          </a:p>
        </p:txBody>
      </p:sp>
      <p:sp>
        <p:nvSpPr>
          <p:cNvPr id="6" name="Slide Number Placeholder 5">
            <a:extLst>
              <a:ext uri="{FF2B5EF4-FFF2-40B4-BE49-F238E27FC236}">
                <a16:creationId xmlns:a16="http://schemas.microsoft.com/office/drawing/2014/main" id="{21C87DF9-4735-7786-A5D7-481D444AB4AF}"/>
              </a:ext>
            </a:extLst>
          </p:cNvPr>
          <p:cNvSpPr>
            <a:spLocks noGrp="1"/>
          </p:cNvSpPr>
          <p:nvPr>
            <p:ph type="sldNum" sz="quarter" idx="12"/>
          </p:nvPr>
        </p:nvSpPr>
        <p:spPr/>
        <p:txBody>
          <a:bodyPr/>
          <a:lstStyle/>
          <a:p>
            <a:fld id="{630F4DCC-4845-244A-8CF9-A150C147CB65}" type="slidenum">
              <a:rPr lang="en-US" smtClean="0"/>
              <a:t>‹#›</a:t>
            </a:fld>
            <a:endParaRPr lang="en-US"/>
          </a:p>
        </p:txBody>
      </p:sp>
    </p:spTree>
    <p:extLst>
      <p:ext uri="{BB962C8B-B14F-4D97-AF65-F5344CB8AC3E}">
        <p14:creationId xmlns:p14="http://schemas.microsoft.com/office/powerpoint/2010/main" val="1873494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2844CB-521B-7BB6-4401-47093CCA95B6}"/>
              </a:ext>
            </a:extLst>
          </p:cNvPr>
          <p:cNvSpPr>
            <a:spLocks noGrp="1"/>
          </p:cNvSpPr>
          <p:nvPr>
            <p:ph type="title" hasCustomPrompt="1"/>
          </p:nvPr>
        </p:nvSpPr>
        <p:spPr>
          <a:xfrm>
            <a:off x="336755" y="1405554"/>
            <a:ext cx="11442290" cy="462576"/>
          </a:xfrm>
          <a:prstGeom prst="rect">
            <a:avLst/>
          </a:prstGeom>
        </p:spPr>
        <p:txBody>
          <a:bodyPr/>
          <a:lstStyle>
            <a:lvl1pPr>
              <a:defRPr sz="2800" b="0" i="0">
                <a:solidFill>
                  <a:srgbClr val="0070C0"/>
                </a:solidFill>
                <a:latin typeface="Montserrat" pitchFamily="2" charset="77"/>
              </a:defRPr>
            </a:lvl1pPr>
          </a:lstStyle>
          <a:p>
            <a:r>
              <a:rPr lang="en-GB" dirty="0"/>
              <a:t>SECONDARY HEADING</a:t>
            </a:r>
            <a:endParaRPr lang="en-US" dirty="0"/>
          </a:p>
        </p:txBody>
      </p:sp>
      <p:sp>
        <p:nvSpPr>
          <p:cNvPr id="3" name="Date Placeholder 2">
            <a:extLst>
              <a:ext uri="{FF2B5EF4-FFF2-40B4-BE49-F238E27FC236}">
                <a16:creationId xmlns:a16="http://schemas.microsoft.com/office/drawing/2014/main" id="{42D06CDE-DFCC-6FA6-0590-929E92DCC494}"/>
              </a:ext>
            </a:extLst>
          </p:cNvPr>
          <p:cNvSpPr>
            <a:spLocks noGrp="1"/>
          </p:cNvSpPr>
          <p:nvPr>
            <p:ph type="dt" sz="half" idx="10"/>
          </p:nvPr>
        </p:nvSpPr>
        <p:spPr>
          <a:xfrm>
            <a:off x="2280746" y="6127750"/>
            <a:ext cx="1300655" cy="365125"/>
          </a:xfrm>
          <a:prstGeom prst="rect">
            <a:avLst/>
          </a:prstGeom>
        </p:spPr>
        <p:txBody>
          <a:bodyPr/>
          <a:lstStyle/>
          <a:p>
            <a:fld id="{B21A65C7-3CE7-4592-AA74-4020FAB82A37}" type="datetime1">
              <a:rPr lang="en-US" smtClean="0"/>
              <a:t>7/5/2025</a:t>
            </a:fld>
            <a:endParaRPr lang="en-US"/>
          </a:p>
        </p:txBody>
      </p:sp>
      <p:sp>
        <p:nvSpPr>
          <p:cNvPr id="4" name="Footer Placeholder 3">
            <a:extLst>
              <a:ext uri="{FF2B5EF4-FFF2-40B4-BE49-F238E27FC236}">
                <a16:creationId xmlns:a16="http://schemas.microsoft.com/office/drawing/2014/main" id="{47C758D5-0A66-24E0-483C-B679D2788A52}"/>
              </a:ext>
            </a:extLst>
          </p:cNvPr>
          <p:cNvSpPr>
            <a:spLocks noGrp="1"/>
          </p:cNvSpPr>
          <p:nvPr>
            <p:ph type="ftr" sz="quarter" idx="11"/>
          </p:nvPr>
        </p:nvSpPr>
        <p:spPr/>
        <p:txBody>
          <a:bodyPr/>
          <a:lstStyle/>
          <a:p>
            <a:r>
              <a:rPr lang="en-GB"/>
              <a:t>Lionel Khanyile – 27 July Symposium</a:t>
            </a:r>
            <a:endParaRPr lang="en-US"/>
          </a:p>
        </p:txBody>
      </p:sp>
      <p:sp>
        <p:nvSpPr>
          <p:cNvPr id="5" name="Slide Number Placeholder 4">
            <a:extLst>
              <a:ext uri="{FF2B5EF4-FFF2-40B4-BE49-F238E27FC236}">
                <a16:creationId xmlns:a16="http://schemas.microsoft.com/office/drawing/2014/main" id="{BD5DC235-DF79-12DA-A83E-6B732C5E174E}"/>
              </a:ext>
            </a:extLst>
          </p:cNvPr>
          <p:cNvSpPr>
            <a:spLocks noGrp="1"/>
          </p:cNvSpPr>
          <p:nvPr>
            <p:ph type="sldNum" sz="quarter" idx="12"/>
          </p:nvPr>
        </p:nvSpPr>
        <p:spPr/>
        <p:txBody>
          <a:bodyPr/>
          <a:lstStyle/>
          <a:p>
            <a:fld id="{630F4DCC-4845-244A-8CF9-A150C147CB65}" type="slidenum">
              <a:rPr lang="en-US" smtClean="0"/>
              <a:t>‹#›</a:t>
            </a:fld>
            <a:endParaRPr lang="en-US"/>
          </a:p>
        </p:txBody>
      </p:sp>
      <p:sp>
        <p:nvSpPr>
          <p:cNvPr id="9" name="Text Placeholder 8">
            <a:extLst>
              <a:ext uri="{FF2B5EF4-FFF2-40B4-BE49-F238E27FC236}">
                <a16:creationId xmlns:a16="http://schemas.microsoft.com/office/drawing/2014/main" id="{3514731D-4549-5BA3-F235-771834D70F41}"/>
              </a:ext>
            </a:extLst>
          </p:cNvPr>
          <p:cNvSpPr>
            <a:spLocks noGrp="1"/>
          </p:cNvSpPr>
          <p:nvPr>
            <p:ph type="body" sz="quarter" idx="13" hasCustomPrompt="1"/>
          </p:nvPr>
        </p:nvSpPr>
        <p:spPr>
          <a:xfrm>
            <a:off x="336755" y="2060316"/>
            <a:ext cx="11326607" cy="3421626"/>
          </a:xfrm>
          <a:prstGeom prst="rect">
            <a:avLst/>
          </a:prstGeom>
        </p:spPr>
        <p:txBody>
          <a:bodyPr/>
          <a:lstStyle>
            <a:lvl1pPr marL="0" indent="0">
              <a:buNone/>
              <a:defRPr sz="1600" b="0" i="0">
                <a:latin typeface="Montserrat" pitchFamily="2" charset="77"/>
              </a:defRPr>
            </a:lvl1pPr>
          </a:lstStyle>
          <a:p>
            <a:pPr lvl="0"/>
            <a:r>
              <a:rPr lang="en-ZA" dirty="0"/>
              <a:t>Lorem ipsum </a:t>
            </a:r>
            <a:r>
              <a:rPr lang="en-ZA" dirty="0" err="1"/>
              <a:t>dolor</a:t>
            </a:r>
            <a:r>
              <a:rPr lang="en-ZA" dirty="0"/>
              <a:t> sit </a:t>
            </a:r>
            <a:r>
              <a:rPr lang="en-ZA" dirty="0" err="1"/>
              <a:t>amet</a:t>
            </a:r>
            <a:r>
              <a:rPr lang="en-ZA" dirty="0"/>
              <a:t>, </a:t>
            </a:r>
            <a:r>
              <a:rPr lang="en-ZA" dirty="0" err="1"/>
              <a:t>consectetur</a:t>
            </a:r>
            <a:r>
              <a:rPr lang="en-ZA" dirty="0"/>
              <a:t> </a:t>
            </a:r>
            <a:r>
              <a:rPr lang="en-ZA" dirty="0" err="1"/>
              <a:t>adipiscing</a:t>
            </a:r>
            <a:r>
              <a:rPr lang="en-ZA" dirty="0"/>
              <a:t> </a:t>
            </a:r>
            <a:r>
              <a:rPr lang="en-ZA" dirty="0" err="1"/>
              <a:t>elit</a:t>
            </a:r>
            <a:r>
              <a:rPr lang="en-ZA" dirty="0"/>
              <a:t>, </a:t>
            </a:r>
            <a:r>
              <a:rPr lang="en-ZA" dirty="0" err="1"/>
              <a:t>sed</a:t>
            </a:r>
            <a:r>
              <a:rPr lang="en-ZA" dirty="0"/>
              <a:t> do </a:t>
            </a:r>
            <a:r>
              <a:rPr lang="en-ZA" dirty="0" err="1"/>
              <a:t>eiusmod</a:t>
            </a:r>
            <a:r>
              <a:rPr lang="en-ZA" dirty="0"/>
              <a:t> </a:t>
            </a:r>
            <a:r>
              <a:rPr lang="en-ZA" dirty="0" err="1"/>
              <a:t>tempor</a:t>
            </a:r>
            <a:r>
              <a:rPr lang="en-ZA" dirty="0"/>
              <a:t> </a:t>
            </a:r>
            <a:r>
              <a:rPr lang="en-ZA" dirty="0" err="1"/>
              <a:t>incididunt</a:t>
            </a:r>
            <a:r>
              <a:rPr lang="en-ZA" dirty="0"/>
              <a:t> </a:t>
            </a:r>
            <a:r>
              <a:rPr lang="en-ZA" dirty="0" err="1"/>
              <a:t>ut</a:t>
            </a:r>
            <a:r>
              <a:rPr lang="en-ZA" dirty="0"/>
              <a:t> labore et dolore magna </a:t>
            </a:r>
            <a:r>
              <a:rPr lang="en-ZA" dirty="0" err="1"/>
              <a:t>aliqua</a:t>
            </a:r>
            <a:r>
              <a:rPr lang="en-ZA" dirty="0"/>
              <a:t>. Ut </a:t>
            </a:r>
            <a:r>
              <a:rPr lang="en-ZA" dirty="0" err="1"/>
              <a:t>enim</a:t>
            </a:r>
            <a:r>
              <a:rPr lang="en-ZA" dirty="0"/>
              <a:t> ad minim </a:t>
            </a:r>
            <a:r>
              <a:rPr lang="en-ZA" dirty="0" err="1"/>
              <a:t>veniam</a:t>
            </a:r>
            <a:r>
              <a:rPr lang="en-ZA" dirty="0"/>
              <a:t>, </a:t>
            </a:r>
            <a:r>
              <a:rPr lang="en-ZA" dirty="0" err="1"/>
              <a:t>quis</a:t>
            </a:r>
            <a:r>
              <a:rPr lang="en-ZA" dirty="0"/>
              <a:t> </a:t>
            </a:r>
            <a:r>
              <a:rPr lang="en-ZA" dirty="0" err="1"/>
              <a:t>nostrud</a:t>
            </a:r>
            <a:r>
              <a:rPr lang="en-ZA" dirty="0"/>
              <a:t> exercitation </a:t>
            </a:r>
            <a:r>
              <a:rPr lang="en-ZA" dirty="0" err="1"/>
              <a:t>ullamco</a:t>
            </a:r>
            <a:r>
              <a:rPr lang="en-ZA" dirty="0"/>
              <a:t> </a:t>
            </a:r>
            <a:r>
              <a:rPr lang="en-ZA" dirty="0" err="1"/>
              <a:t>laboris</a:t>
            </a:r>
            <a:r>
              <a:rPr lang="en-ZA" dirty="0"/>
              <a:t> nisi </a:t>
            </a:r>
            <a:r>
              <a:rPr lang="en-ZA" dirty="0" err="1"/>
              <a:t>ut</a:t>
            </a:r>
            <a:r>
              <a:rPr lang="en-ZA" dirty="0"/>
              <a:t> </a:t>
            </a:r>
            <a:r>
              <a:rPr lang="en-ZA" dirty="0" err="1"/>
              <a:t>aliquip</a:t>
            </a:r>
            <a:r>
              <a:rPr lang="en-ZA" dirty="0"/>
              <a:t> ex </a:t>
            </a:r>
            <a:r>
              <a:rPr lang="en-ZA" dirty="0" err="1"/>
              <a:t>ea</a:t>
            </a:r>
            <a:r>
              <a:rPr lang="en-ZA" dirty="0"/>
              <a:t> </a:t>
            </a:r>
            <a:r>
              <a:rPr lang="en-ZA" dirty="0" err="1"/>
              <a:t>commodo</a:t>
            </a:r>
            <a:r>
              <a:rPr lang="en-ZA" dirty="0"/>
              <a:t> </a:t>
            </a:r>
            <a:r>
              <a:rPr lang="en-ZA" dirty="0" err="1"/>
              <a:t>consequat</a:t>
            </a:r>
            <a:r>
              <a:rPr lang="en-ZA" dirty="0"/>
              <a:t>. Duis </a:t>
            </a:r>
            <a:r>
              <a:rPr lang="en-ZA" dirty="0" err="1"/>
              <a:t>aute</a:t>
            </a:r>
            <a:r>
              <a:rPr lang="en-ZA" dirty="0"/>
              <a:t> </a:t>
            </a:r>
            <a:r>
              <a:rPr lang="en-ZA" dirty="0" err="1"/>
              <a:t>irure</a:t>
            </a:r>
            <a:r>
              <a:rPr lang="en-ZA" dirty="0"/>
              <a:t> </a:t>
            </a:r>
            <a:r>
              <a:rPr lang="en-ZA" dirty="0" err="1"/>
              <a:t>dolor</a:t>
            </a:r>
            <a:r>
              <a:rPr lang="en-ZA" dirty="0"/>
              <a:t> in </a:t>
            </a:r>
            <a:r>
              <a:rPr lang="en-ZA" dirty="0" err="1"/>
              <a:t>reprehenderit</a:t>
            </a:r>
            <a:r>
              <a:rPr lang="en-ZA" dirty="0"/>
              <a:t> in </a:t>
            </a:r>
            <a:r>
              <a:rPr lang="en-ZA" dirty="0" err="1"/>
              <a:t>voluptate</a:t>
            </a:r>
            <a:r>
              <a:rPr lang="en-ZA" dirty="0"/>
              <a:t> </a:t>
            </a:r>
            <a:r>
              <a:rPr lang="en-ZA" dirty="0" err="1"/>
              <a:t>velit</a:t>
            </a:r>
            <a:r>
              <a:rPr lang="en-ZA" dirty="0"/>
              <a:t> </a:t>
            </a:r>
            <a:r>
              <a:rPr lang="en-ZA" dirty="0" err="1"/>
              <a:t>esse</a:t>
            </a:r>
            <a:r>
              <a:rPr lang="en-ZA" dirty="0"/>
              <a:t> </a:t>
            </a:r>
            <a:r>
              <a:rPr lang="en-ZA" dirty="0" err="1"/>
              <a:t>cillum</a:t>
            </a:r>
            <a:r>
              <a:rPr lang="en-ZA" dirty="0"/>
              <a:t> dolore </a:t>
            </a:r>
            <a:r>
              <a:rPr lang="en-ZA" dirty="0" err="1"/>
              <a:t>eu</a:t>
            </a:r>
            <a:r>
              <a:rPr lang="en-ZA" dirty="0"/>
              <a:t> </a:t>
            </a:r>
            <a:r>
              <a:rPr lang="en-ZA" dirty="0" err="1"/>
              <a:t>fugiat</a:t>
            </a:r>
            <a:r>
              <a:rPr lang="en-ZA" dirty="0"/>
              <a:t> </a:t>
            </a:r>
            <a:r>
              <a:rPr lang="en-ZA" dirty="0" err="1"/>
              <a:t>nulla</a:t>
            </a:r>
            <a:r>
              <a:rPr lang="en-ZA" dirty="0"/>
              <a:t> </a:t>
            </a:r>
            <a:r>
              <a:rPr lang="en-ZA" dirty="0" err="1"/>
              <a:t>pariatur</a:t>
            </a:r>
            <a:r>
              <a:rPr lang="en-ZA" dirty="0"/>
              <a:t>. </a:t>
            </a:r>
            <a:r>
              <a:rPr lang="en-ZA" dirty="0" err="1"/>
              <a:t>Excepteur</a:t>
            </a:r>
            <a:r>
              <a:rPr lang="en-ZA" dirty="0"/>
              <a:t> </a:t>
            </a:r>
            <a:r>
              <a:rPr lang="en-ZA" dirty="0" err="1"/>
              <a:t>sint</a:t>
            </a:r>
            <a:r>
              <a:rPr lang="en-ZA" dirty="0"/>
              <a:t> </a:t>
            </a:r>
            <a:r>
              <a:rPr lang="en-ZA" dirty="0" err="1"/>
              <a:t>occaecat</a:t>
            </a:r>
            <a:r>
              <a:rPr lang="en-ZA" dirty="0"/>
              <a:t> </a:t>
            </a:r>
            <a:r>
              <a:rPr lang="en-ZA" dirty="0" err="1"/>
              <a:t>cupidatat</a:t>
            </a:r>
            <a:r>
              <a:rPr lang="en-ZA" dirty="0"/>
              <a:t> non </a:t>
            </a:r>
            <a:r>
              <a:rPr lang="en-ZA" dirty="0" err="1"/>
              <a:t>proident</a:t>
            </a:r>
            <a:r>
              <a:rPr lang="en-ZA" dirty="0"/>
              <a:t>, sunt in culpa qui </a:t>
            </a:r>
            <a:r>
              <a:rPr lang="en-ZA" dirty="0" err="1"/>
              <a:t>officia</a:t>
            </a:r>
            <a:r>
              <a:rPr lang="en-ZA" dirty="0"/>
              <a:t> </a:t>
            </a:r>
            <a:r>
              <a:rPr lang="en-ZA" dirty="0" err="1"/>
              <a:t>deserunt</a:t>
            </a:r>
            <a:r>
              <a:rPr lang="en-ZA" dirty="0"/>
              <a:t> </a:t>
            </a:r>
            <a:r>
              <a:rPr lang="en-ZA" dirty="0" err="1"/>
              <a:t>mollit</a:t>
            </a:r>
            <a:r>
              <a:rPr lang="en-ZA" dirty="0"/>
              <a:t> </a:t>
            </a:r>
            <a:r>
              <a:rPr lang="en-ZA" dirty="0" err="1"/>
              <a:t>anim</a:t>
            </a:r>
            <a:r>
              <a:rPr lang="en-ZA" dirty="0"/>
              <a:t> id </a:t>
            </a:r>
            <a:r>
              <a:rPr lang="en-ZA" dirty="0" err="1"/>
              <a:t>est</a:t>
            </a:r>
            <a:r>
              <a:rPr lang="en-ZA" dirty="0"/>
              <a:t> </a:t>
            </a:r>
            <a:r>
              <a:rPr lang="en-ZA" dirty="0" err="1"/>
              <a:t>laborum</a:t>
            </a:r>
            <a:r>
              <a:rPr lang="en-ZA" dirty="0"/>
              <a:t>. Lorem ipsum </a:t>
            </a:r>
            <a:r>
              <a:rPr lang="en-ZA" dirty="0" err="1"/>
              <a:t>dolor</a:t>
            </a:r>
            <a:r>
              <a:rPr lang="en-ZA" dirty="0"/>
              <a:t> sit </a:t>
            </a:r>
            <a:r>
              <a:rPr lang="en-ZA" dirty="0" err="1"/>
              <a:t>amet</a:t>
            </a:r>
            <a:r>
              <a:rPr lang="en-ZA" dirty="0"/>
              <a:t>, </a:t>
            </a:r>
            <a:r>
              <a:rPr lang="en-ZA" dirty="0" err="1"/>
              <a:t>consectetur</a:t>
            </a:r>
            <a:r>
              <a:rPr lang="en-ZA" dirty="0"/>
              <a:t> </a:t>
            </a:r>
            <a:r>
              <a:rPr lang="en-ZA" dirty="0" err="1"/>
              <a:t>adipiscing</a:t>
            </a:r>
            <a:r>
              <a:rPr lang="en-ZA" dirty="0"/>
              <a:t> </a:t>
            </a:r>
            <a:r>
              <a:rPr lang="en-ZA" dirty="0" err="1"/>
              <a:t>elit</a:t>
            </a:r>
            <a:r>
              <a:rPr lang="en-ZA" dirty="0"/>
              <a:t>, </a:t>
            </a:r>
            <a:r>
              <a:rPr lang="en-ZA" dirty="0" err="1"/>
              <a:t>sed</a:t>
            </a:r>
            <a:r>
              <a:rPr lang="en-ZA" dirty="0"/>
              <a:t> do </a:t>
            </a:r>
            <a:r>
              <a:rPr lang="en-ZA" dirty="0" err="1"/>
              <a:t>eiusmod</a:t>
            </a:r>
            <a:r>
              <a:rPr lang="en-ZA" dirty="0"/>
              <a:t> </a:t>
            </a:r>
            <a:r>
              <a:rPr lang="en-ZA" dirty="0" err="1"/>
              <a:t>tempor</a:t>
            </a:r>
            <a:r>
              <a:rPr lang="en-ZA" dirty="0"/>
              <a:t> </a:t>
            </a:r>
            <a:r>
              <a:rPr lang="en-ZA" dirty="0" err="1"/>
              <a:t>incididunt</a:t>
            </a:r>
            <a:r>
              <a:rPr lang="en-ZA" dirty="0"/>
              <a:t> </a:t>
            </a:r>
            <a:r>
              <a:rPr lang="en-ZA" dirty="0" err="1"/>
              <a:t>ut</a:t>
            </a:r>
            <a:r>
              <a:rPr lang="en-ZA" dirty="0"/>
              <a:t> labore et dolore magna </a:t>
            </a:r>
            <a:r>
              <a:rPr lang="en-ZA" dirty="0" err="1"/>
              <a:t>aliqua</a:t>
            </a:r>
            <a:r>
              <a:rPr lang="en-ZA" dirty="0"/>
              <a:t>. Ut </a:t>
            </a:r>
            <a:r>
              <a:rPr lang="en-ZA" dirty="0" err="1"/>
              <a:t>enim</a:t>
            </a:r>
            <a:r>
              <a:rPr lang="en-ZA" dirty="0"/>
              <a:t> ad minim </a:t>
            </a:r>
            <a:r>
              <a:rPr lang="en-ZA" dirty="0" err="1"/>
              <a:t>veniam</a:t>
            </a:r>
            <a:r>
              <a:rPr lang="en-ZA" dirty="0"/>
              <a:t>, </a:t>
            </a:r>
            <a:r>
              <a:rPr lang="en-ZA" dirty="0" err="1"/>
              <a:t>quis</a:t>
            </a:r>
            <a:r>
              <a:rPr lang="en-ZA" dirty="0"/>
              <a:t> </a:t>
            </a:r>
            <a:r>
              <a:rPr lang="en-ZA" dirty="0" err="1"/>
              <a:t>nostrud</a:t>
            </a:r>
            <a:r>
              <a:rPr lang="en-ZA" dirty="0"/>
              <a:t> exercitation </a:t>
            </a:r>
            <a:r>
              <a:rPr lang="en-ZA" dirty="0" err="1"/>
              <a:t>ullamco</a:t>
            </a:r>
            <a:r>
              <a:rPr lang="en-ZA" dirty="0"/>
              <a:t> </a:t>
            </a:r>
            <a:r>
              <a:rPr lang="en-ZA" dirty="0" err="1"/>
              <a:t>laboris</a:t>
            </a:r>
            <a:r>
              <a:rPr lang="en-ZA" dirty="0"/>
              <a:t> nisi </a:t>
            </a:r>
            <a:r>
              <a:rPr lang="en-ZA" dirty="0" err="1"/>
              <a:t>ut</a:t>
            </a:r>
            <a:r>
              <a:rPr lang="en-ZA" dirty="0"/>
              <a:t> </a:t>
            </a:r>
            <a:r>
              <a:rPr lang="en-ZA" dirty="0" err="1"/>
              <a:t>aliquip</a:t>
            </a:r>
            <a:r>
              <a:rPr lang="en-ZA" dirty="0"/>
              <a:t> ex </a:t>
            </a:r>
            <a:r>
              <a:rPr lang="en-ZA" dirty="0" err="1"/>
              <a:t>ea</a:t>
            </a:r>
            <a:r>
              <a:rPr lang="en-ZA" dirty="0"/>
              <a:t> </a:t>
            </a:r>
            <a:r>
              <a:rPr lang="en-ZA" dirty="0" err="1"/>
              <a:t>commodo</a:t>
            </a:r>
            <a:r>
              <a:rPr lang="en-ZA" dirty="0"/>
              <a:t> </a:t>
            </a:r>
            <a:r>
              <a:rPr lang="en-ZA" dirty="0" err="1"/>
              <a:t>consequat</a:t>
            </a:r>
            <a:r>
              <a:rPr lang="en-ZA" dirty="0"/>
              <a:t>. Duis </a:t>
            </a:r>
            <a:r>
              <a:rPr lang="en-ZA" dirty="0" err="1"/>
              <a:t>aute</a:t>
            </a:r>
            <a:r>
              <a:rPr lang="en-ZA" dirty="0"/>
              <a:t> </a:t>
            </a:r>
            <a:r>
              <a:rPr lang="en-ZA" dirty="0" err="1"/>
              <a:t>irure</a:t>
            </a:r>
            <a:r>
              <a:rPr lang="en-ZA" dirty="0"/>
              <a:t> </a:t>
            </a:r>
            <a:r>
              <a:rPr lang="en-ZA" dirty="0" err="1"/>
              <a:t>dolor</a:t>
            </a:r>
            <a:r>
              <a:rPr lang="en-ZA" dirty="0"/>
              <a:t> in </a:t>
            </a:r>
            <a:r>
              <a:rPr lang="en-ZA" dirty="0" err="1"/>
              <a:t>reprehenderit</a:t>
            </a:r>
            <a:r>
              <a:rPr lang="en-ZA" dirty="0"/>
              <a:t> in </a:t>
            </a:r>
            <a:r>
              <a:rPr lang="en-ZA" dirty="0" err="1"/>
              <a:t>voluptate</a:t>
            </a:r>
            <a:r>
              <a:rPr lang="en-ZA" dirty="0"/>
              <a:t> </a:t>
            </a:r>
            <a:r>
              <a:rPr lang="en-ZA" dirty="0" err="1"/>
              <a:t>velit</a:t>
            </a:r>
            <a:r>
              <a:rPr lang="en-ZA" dirty="0"/>
              <a:t> </a:t>
            </a:r>
            <a:r>
              <a:rPr lang="en-ZA" dirty="0" err="1"/>
              <a:t>esse</a:t>
            </a:r>
            <a:r>
              <a:rPr lang="en-ZA" dirty="0"/>
              <a:t> </a:t>
            </a:r>
            <a:r>
              <a:rPr lang="en-ZA" dirty="0" err="1"/>
              <a:t>cillum</a:t>
            </a:r>
            <a:r>
              <a:rPr lang="en-ZA" dirty="0"/>
              <a:t> dolore </a:t>
            </a:r>
            <a:r>
              <a:rPr lang="en-ZA" dirty="0" err="1"/>
              <a:t>eu</a:t>
            </a:r>
            <a:r>
              <a:rPr lang="en-ZA" dirty="0"/>
              <a:t> </a:t>
            </a:r>
            <a:r>
              <a:rPr lang="en-ZA" dirty="0" err="1"/>
              <a:t>fugiat</a:t>
            </a:r>
            <a:r>
              <a:rPr lang="en-ZA" dirty="0"/>
              <a:t> </a:t>
            </a:r>
            <a:r>
              <a:rPr lang="en-ZA" dirty="0" err="1"/>
              <a:t>nulla</a:t>
            </a:r>
            <a:r>
              <a:rPr lang="en-ZA" dirty="0"/>
              <a:t> </a:t>
            </a:r>
            <a:r>
              <a:rPr lang="en-ZA" dirty="0" err="1"/>
              <a:t>pariatur</a:t>
            </a:r>
            <a:r>
              <a:rPr lang="en-ZA" dirty="0"/>
              <a:t>. </a:t>
            </a:r>
            <a:r>
              <a:rPr lang="en-ZA" dirty="0" err="1"/>
              <a:t>Excepteur</a:t>
            </a:r>
            <a:r>
              <a:rPr lang="en-ZA" dirty="0"/>
              <a:t> </a:t>
            </a:r>
            <a:r>
              <a:rPr lang="en-ZA" dirty="0" err="1"/>
              <a:t>sint</a:t>
            </a:r>
            <a:r>
              <a:rPr lang="en-ZA" dirty="0"/>
              <a:t> </a:t>
            </a:r>
            <a:r>
              <a:rPr lang="en-ZA" dirty="0" err="1"/>
              <a:t>occaecat</a:t>
            </a:r>
            <a:r>
              <a:rPr lang="en-ZA" dirty="0"/>
              <a:t> </a:t>
            </a:r>
            <a:r>
              <a:rPr lang="en-ZA" dirty="0" err="1"/>
              <a:t>cupidatat</a:t>
            </a:r>
            <a:r>
              <a:rPr lang="en-ZA" dirty="0"/>
              <a:t> non </a:t>
            </a:r>
            <a:r>
              <a:rPr lang="en-ZA" dirty="0" err="1"/>
              <a:t>proident</a:t>
            </a:r>
            <a:r>
              <a:rPr lang="en-ZA" dirty="0"/>
              <a:t>, sunt in culpa qui </a:t>
            </a:r>
            <a:r>
              <a:rPr lang="en-ZA" dirty="0" err="1"/>
              <a:t>officia</a:t>
            </a:r>
            <a:r>
              <a:rPr lang="en-ZA" dirty="0"/>
              <a:t> </a:t>
            </a:r>
            <a:r>
              <a:rPr lang="en-ZA" dirty="0" err="1"/>
              <a:t>deserunt</a:t>
            </a:r>
            <a:r>
              <a:rPr lang="en-ZA" dirty="0"/>
              <a:t> </a:t>
            </a:r>
            <a:r>
              <a:rPr lang="en-ZA" dirty="0" err="1"/>
              <a:t>mollit</a:t>
            </a:r>
            <a:r>
              <a:rPr lang="en-ZA" dirty="0"/>
              <a:t> </a:t>
            </a:r>
            <a:r>
              <a:rPr lang="en-ZA" dirty="0" err="1"/>
              <a:t>anim</a:t>
            </a:r>
            <a:r>
              <a:rPr lang="en-ZA" dirty="0"/>
              <a:t> id </a:t>
            </a:r>
            <a:r>
              <a:rPr lang="en-ZA" dirty="0" err="1"/>
              <a:t>est</a:t>
            </a:r>
            <a:r>
              <a:rPr lang="en-ZA" dirty="0"/>
              <a:t> </a:t>
            </a:r>
            <a:r>
              <a:rPr lang="en-ZA" dirty="0" err="1"/>
              <a:t>laborum</a:t>
            </a:r>
            <a:r>
              <a:rPr lang="en-ZA" dirty="0"/>
              <a:t>. Lorem ipsum </a:t>
            </a:r>
            <a:r>
              <a:rPr lang="en-ZA" dirty="0" err="1"/>
              <a:t>dolor</a:t>
            </a:r>
            <a:r>
              <a:rPr lang="en-ZA" dirty="0"/>
              <a:t> sit </a:t>
            </a:r>
            <a:r>
              <a:rPr lang="en-ZA" dirty="0" err="1"/>
              <a:t>amet</a:t>
            </a:r>
            <a:r>
              <a:rPr lang="en-ZA" dirty="0"/>
              <a:t>, </a:t>
            </a:r>
            <a:r>
              <a:rPr lang="en-ZA" dirty="0" err="1"/>
              <a:t>consectetur</a:t>
            </a:r>
            <a:r>
              <a:rPr lang="en-ZA" dirty="0"/>
              <a:t> </a:t>
            </a:r>
            <a:r>
              <a:rPr lang="en-ZA" dirty="0" err="1"/>
              <a:t>adipiscing</a:t>
            </a:r>
            <a:r>
              <a:rPr lang="en-ZA" dirty="0"/>
              <a:t> </a:t>
            </a:r>
            <a:r>
              <a:rPr lang="en-ZA" dirty="0" err="1"/>
              <a:t>elit</a:t>
            </a:r>
            <a:r>
              <a:rPr lang="en-ZA" dirty="0"/>
              <a:t>, </a:t>
            </a:r>
            <a:r>
              <a:rPr lang="en-ZA" dirty="0" err="1"/>
              <a:t>sed</a:t>
            </a:r>
            <a:r>
              <a:rPr lang="en-ZA" dirty="0"/>
              <a:t> do </a:t>
            </a:r>
            <a:r>
              <a:rPr lang="en-ZA" dirty="0" err="1"/>
              <a:t>eiusmod</a:t>
            </a:r>
            <a:r>
              <a:rPr lang="en-ZA" dirty="0"/>
              <a:t> </a:t>
            </a:r>
            <a:r>
              <a:rPr lang="en-ZA" dirty="0" err="1"/>
              <a:t>tempor</a:t>
            </a:r>
            <a:r>
              <a:rPr lang="en-ZA" dirty="0"/>
              <a:t> </a:t>
            </a:r>
            <a:r>
              <a:rPr lang="en-ZA" dirty="0" err="1"/>
              <a:t>incididunt</a:t>
            </a:r>
            <a:endParaRPr lang="en-ZA" dirty="0"/>
          </a:p>
          <a:p>
            <a:pPr lvl="0"/>
            <a:endParaRPr lang="en-ZA" dirty="0"/>
          </a:p>
          <a:p>
            <a:pPr lvl="0"/>
            <a:r>
              <a:rPr lang="en-ZA" dirty="0"/>
              <a:t>Lorem ipsum </a:t>
            </a:r>
            <a:r>
              <a:rPr lang="en-ZA" dirty="0" err="1"/>
              <a:t>dolor</a:t>
            </a:r>
            <a:r>
              <a:rPr lang="en-ZA" dirty="0"/>
              <a:t> sit </a:t>
            </a:r>
            <a:r>
              <a:rPr lang="en-ZA" dirty="0" err="1"/>
              <a:t>amet</a:t>
            </a:r>
            <a:r>
              <a:rPr lang="en-ZA" dirty="0"/>
              <a:t>, </a:t>
            </a:r>
            <a:r>
              <a:rPr lang="en-ZA" dirty="0" err="1"/>
              <a:t>consectetur</a:t>
            </a:r>
            <a:r>
              <a:rPr lang="en-ZA" dirty="0"/>
              <a:t> </a:t>
            </a:r>
            <a:r>
              <a:rPr lang="en-ZA" dirty="0" err="1"/>
              <a:t>adipiscing</a:t>
            </a:r>
            <a:r>
              <a:rPr lang="en-ZA" dirty="0"/>
              <a:t> </a:t>
            </a:r>
            <a:r>
              <a:rPr lang="en-ZA" dirty="0" err="1"/>
              <a:t>elit</a:t>
            </a:r>
            <a:r>
              <a:rPr lang="en-ZA" dirty="0"/>
              <a:t>, </a:t>
            </a:r>
            <a:r>
              <a:rPr lang="en-ZA" dirty="0" err="1"/>
              <a:t>sed</a:t>
            </a:r>
            <a:r>
              <a:rPr lang="en-ZA" dirty="0"/>
              <a:t> do </a:t>
            </a:r>
            <a:r>
              <a:rPr lang="en-ZA" dirty="0" err="1"/>
              <a:t>eiusmod</a:t>
            </a:r>
            <a:r>
              <a:rPr lang="en-ZA" dirty="0"/>
              <a:t> </a:t>
            </a:r>
            <a:r>
              <a:rPr lang="en-ZA" dirty="0" err="1"/>
              <a:t>tempor</a:t>
            </a:r>
            <a:r>
              <a:rPr lang="en-ZA" dirty="0"/>
              <a:t> </a:t>
            </a:r>
            <a:r>
              <a:rPr lang="en-ZA" dirty="0" err="1"/>
              <a:t>incididunt</a:t>
            </a:r>
            <a:r>
              <a:rPr lang="en-ZA" dirty="0"/>
              <a:t> </a:t>
            </a:r>
            <a:r>
              <a:rPr lang="en-ZA" dirty="0" err="1"/>
              <a:t>ut</a:t>
            </a:r>
            <a:r>
              <a:rPr lang="en-ZA" dirty="0"/>
              <a:t> labore et dolore magna </a:t>
            </a:r>
            <a:r>
              <a:rPr lang="en-ZA" dirty="0" err="1"/>
              <a:t>aliqua</a:t>
            </a:r>
            <a:r>
              <a:rPr lang="en-ZA" dirty="0"/>
              <a:t>. Ut </a:t>
            </a:r>
            <a:r>
              <a:rPr lang="en-ZA" dirty="0" err="1"/>
              <a:t>enim</a:t>
            </a:r>
            <a:r>
              <a:rPr lang="en-ZA" dirty="0"/>
              <a:t> ad minim </a:t>
            </a:r>
            <a:r>
              <a:rPr lang="en-ZA" dirty="0" err="1"/>
              <a:t>veniam</a:t>
            </a:r>
            <a:r>
              <a:rPr lang="en-ZA" dirty="0"/>
              <a:t>, </a:t>
            </a:r>
            <a:r>
              <a:rPr lang="en-ZA" dirty="0" err="1"/>
              <a:t>quis</a:t>
            </a:r>
            <a:r>
              <a:rPr lang="en-ZA" dirty="0"/>
              <a:t> </a:t>
            </a:r>
            <a:r>
              <a:rPr lang="en-ZA" dirty="0" err="1"/>
              <a:t>nostrud</a:t>
            </a:r>
            <a:r>
              <a:rPr lang="en-ZA" dirty="0"/>
              <a:t> exercitation </a:t>
            </a:r>
            <a:r>
              <a:rPr lang="en-ZA" dirty="0" err="1"/>
              <a:t>ullamco</a:t>
            </a:r>
            <a:r>
              <a:rPr lang="en-ZA" dirty="0"/>
              <a:t> </a:t>
            </a:r>
            <a:r>
              <a:rPr lang="en-ZA" dirty="0" err="1"/>
              <a:t>laboris</a:t>
            </a:r>
            <a:r>
              <a:rPr lang="en-ZA" dirty="0"/>
              <a:t> nisi </a:t>
            </a:r>
            <a:r>
              <a:rPr lang="en-ZA" dirty="0" err="1"/>
              <a:t>ut</a:t>
            </a:r>
            <a:r>
              <a:rPr lang="en-ZA" dirty="0"/>
              <a:t> </a:t>
            </a:r>
            <a:r>
              <a:rPr lang="en-ZA" dirty="0" err="1"/>
              <a:t>aliquip</a:t>
            </a:r>
            <a:r>
              <a:rPr lang="en-ZA" dirty="0"/>
              <a:t> ex </a:t>
            </a:r>
            <a:r>
              <a:rPr lang="en-ZA" dirty="0" err="1"/>
              <a:t>ea</a:t>
            </a:r>
            <a:r>
              <a:rPr lang="en-ZA" dirty="0"/>
              <a:t> </a:t>
            </a:r>
            <a:r>
              <a:rPr lang="en-ZA" dirty="0" err="1"/>
              <a:t>commodo</a:t>
            </a:r>
            <a:r>
              <a:rPr lang="en-ZA" dirty="0"/>
              <a:t> </a:t>
            </a:r>
            <a:r>
              <a:rPr lang="en-ZA" dirty="0" err="1"/>
              <a:t>consequat</a:t>
            </a:r>
            <a:r>
              <a:rPr lang="en-ZA" dirty="0"/>
              <a:t>. Duis </a:t>
            </a:r>
            <a:r>
              <a:rPr lang="en-ZA" dirty="0" err="1"/>
              <a:t>aute</a:t>
            </a:r>
            <a:r>
              <a:rPr lang="en-ZA" dirty="0"/>
              <a:t> </a:t>
            </a:r>
            <a:r>
              <a:rPr lang="en-ZA" dirty="0" err="1"/>
              <a:t>irure</a:t>
            </a:r>
            <a:r>
              <a:rPr lang="en-ZA" dirty="0"/>
              <a:t> </a:t>
            </a:r>
            <a:r>
              <a:rPr lang="en-ZA" dirty="0" err="1"/>
              <a:t>dolor</a:t>
            </a:r>
            <a:r>
              <a:rPr lang="en-ZA" dirty="0"/>
              <a:t> in </a:t>
            </a:r>
            <a:r>
              <a:rPr lang="en-ZA" dirty="0" err="1"/>
              <a:t>reprehenderit</a:t>
            </a:r>
            <a:r>
              <a:rPr lang="en-ZA" dirty="0"/>
              <a:t> in </a:t>
            </a:r>
            <a:r>
              <a:rPr lang="en-ZA" dirty="0" err="1"/>
              <a:t>voluptate</a:t>
            </a:r>
            <a:r>
              <a:rPr lang="en-ZA" dirty="0"/>
              <a:t> </a:t>
            </a:r>
            <a:r>
              <a:rPr lang="en-ZA" dirty="0" err="1"/>
              <a:t>velit</a:t>
            </a:r>
            <a:r>
              <a:rPr lang="en-ZA" dirty="0"/>
              <a:t> </a:t>
            </a:r>
            <a:r>
              <a:rPr lang="en-ZA" dirty="0" err="1"/>
              <a:t>esse</a:t>
            </a:r>
            <a:r>
              <a:rPr lang="en-ZA" dirty="0"/>
              <a:t> </a:t>
            </a:r>
            <a:r>
              <a:rPr lang="en-ZA" dirty="0" err="1"/>
              <a:t>cillum</a:t>
            </a:r>
            <a:r>
              <a:rPr lang="en-ZA" dirty="0"/>
              <a:t> dolore </a:t>
            </a:r>
            <a:r>
              <a:rPr lang="en-ZA" dirty="0" err="1"/>
              <a:t>eu</a:t>
            </a:r>
            <a:r>
              <a:rPr lang="en-ZA" dirty="0"/>
              <a:t> </a:t>
            </a:r>
            <a:r>
              <a:rPr lang="en-ZA" dirty="0" err="1"/>
              <a:t>fugiat</a:t>
            </a:r>
            <a:endParaRPr lang="en-US" dirty="0"/>
          </a:p>
        </p:txBody>
      </p:sp>
    </p:spTree>
    <p:extLst>
      <p:ext uri="{BB962C8B-B14F-4D97-AF65-F5344CB8AC3E}">
        <p14:creationId xmlns:p14="http://schemas.microsoft.com/office/powerpoint/2010/main" val="19032146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2844CB-521B-7BB6-4401-47093CCA95B6}"/>
              </a:ext>
            </a:extLst>
          </p:cNvPr>
          <p:cNvSpPr>
            <a:spLocks noGrp="1"/>
          </p:cNvSpPr>
          <p:nvPr>
            <p:ph type="title" hasCustomPrompt="1"/>
          </p:nvPr>
        </p:nvSpPr>
        <p:spPr>
          <a:xfrm>
            <a:off x="336755" y="1405554"/>
            <a:ext cx="11442290" cy="462576"/>
          </a:xfrm>
          <a:prstGeom prst="rect">
            <a:avLst/>
          </a:prstGeom>
        </p:spPr>
        <p:txBody>
          <a:bodyPr/>
          <a:lstStyle>
            <a:lvl1pPr>
              <a:defRPr sz="2800" b="0" i="0">
                <a:solidFill>
                  <a:srgbClr val="0070C0"/>
                </a:solidFill>
                <a:latin typeface="Montserrat" pitchFamily="2" charset="77"/>
              </a:defRPr>
            </a:lvl1pPr>
          </a:lstStyle>
          <a:p>
            <a:r>
              <a:rPr lang="en-GB" dirty="0"/>
              <a:t>SECONDARY HEADING</a:t>
            </a:r>
            <a:endParaRPr lang="en-US" dirty="0"/>
          </a:p>
        </p:txBody>
      </p:sp>
      <p:sp>
        <p:nvSpPr>
          <p:cNvPr id="3" name="Date Placeholder 2">
            <a:extLst>
              <a:ext uri="{FF2B5EF4-FFF2-40B4-BE49-F238E27FC236}">
                <a16:creationId xmlns:a16="http://schemas.microsoft.com/office/drawing/2014/main" id="{42D06CDE-DFCC-6FA6-0590-929E92DCC494}"/>
              </a:ext>
            </a:extLst>
          </p:cNvPr>
          <p:cNvSpPr>
            <a:spLocks noGrp="1"/>
          </p:cNvSpPr>
          <p:nvPr>
            <p:ph type="dt" sz="half" idx="10"/>
          </p:nvPr>
        </p:nvSpPr>
        <p:spPr>
          <a:xfrm>
            <a:off x="2280746" y="6127750"/>
            <a:ext cx="1300655" cy="365125"/>
          </a:xfrm>
          <a:prstGeom prst="rect">
            <a:avLst/>
          </a:prstGeom>
        </p:spPr>
        <p:txBody>
          <a:bodyPr/>
          <a:lstStyle/>
          <a:p>
            <a:fld id="{353A0FEC-1554-4AB0-88C2-457D7A5BBB32}" type="datetime1">
              <a:rPr lang="en-US" smtClean="0"/>
              <a:t>7/5/2025</a:t>
            </a:fld>
            <a:endParaRPr lang="en-US"/>
          </a:p>
        </p:txBody>
      </p:sp>
      <p:sp>
        <p:nvSpPr>
          <p:cNvPr id="4" name="Footer Placeholder 3">
            <a:extLst>
              <a:ext uri="{FF2B5EF4-FFF2-40B4-BE49-F238E27FC236}">
                <a16:creationId xmlns:a16="http://schemas.microsoft.com/office/drawing/2014/main" id="{47C758D5-0A66-24E0-483C-B679D2788A52}"/>
              </a:ext>
            </a:extLst>
          </p:cNvPr>
          <p:cNvSpPr>
            <a:spLocks noGrp="1"/>
          </p:cNvSpPr>
          <p:nvPr>
            <p:ph type="ftr" sz="quarter" idx="11"/>
          </p:nvPr>
        </p:nvSpPr>
        <p:spPr/>
        <p:txBody>
          <a:bodyPr/>
          <a:lstStyle/>
          <a:p>
            <a:r>
              <a:rPr lang="en-GB"/>
              <a:t>Lionel Khanyile – 27 July Symposium</a:t>
            </a:r>
            <a:endParaRPr lang="en-US"/>
          </a:p>
        </p:txBody>
      </p:sp>
      <p:sp>
        <p:nvSpPr>
          <p:cNvPr id="5" name="Slide Number Placeholder 4">
            <a:extLst>
              <a:ext uri="{FF2B5EF4-FFF2-40B4-BE49-F238E27FC236}">
                <a16:creationId xmlns:a16="http://schemas.microsoft.com/office/drawing/2014/main" id="{BD5DC235-DF79-12DA-A83E-6B732C5E174E}"/>
              </a:ext>
            </a:extLst>
          </p:cNvPr>
          <p:cNvSpPr>
            <a:spLocks noGrp="1"/>
          </p:cNvSpPr>
          <p:nvPr>
            <p:ph type="sldNum" sz="quarter" idx="12"/>
          </p:nvPr>
        </p:nvSpPr>
        <p:spPr/>
        <p:txBody>
          <a:bodyPr/>
          <a:lstStyle/>
          <a:p>
            <a:fld id="{630F4DCC-4845-244A-8CF9-A150C147CB65}" type="slidenum">
              <a:rPr lang="en-US" smtClean="0"/>
              <a:t>‹#›</a:t>
            </a:fld>
            <a:endParaRPr lang="en-US"/>
          </a:p>
        </p:txBody>
      </p:sp>
      <p:sp>
        <p:nvSpPr>
          <p:cNvPr id="9" name="Text Placeholder 8">
            <a:extLst>
              <a:ext uri="{FF2B5EF4-FFF2-40B4-BE49-F238E27FC236}">
                <a16:creationId xmlns:a16="http://schemas.microsoft.com/office/drawing/2014/main" id="{3514731D-4549-5BA3-F235-771834D70F41}"/>
              </a:ext>
            </a:extLst>
          </p:cNvPr>
          <p:cNvSpPr>
            <a:spLocks noGrp="1"/>
          </p:cNvSpPr>
          <p:nvPr>
            <p:ph type="body" sz="quarter" idx="13" hasCustomPrompt="1"/>
          </p:nvPr>
        </p:nvSpPr>
        <p:spPr>
          <a:xfrm>
            <a:off x="336755" y="2060316"/>
            <a:ext cx="7588045" cy="3421626"/>
          </a:xfrm>
          <a:prstGeom prst="rect">
            <a:avLst/>
          </a:prstGeom>
        </p:spPr>
        <p:txBody>
          <a:bodyPr/>
          <a:lstStyle>
            <a:lvl1pPr marL="0" indent="0">
              <a:buNone/>
              <a:defRPr sz="1600" b="0" i="0">
                <a:latin typeface="Montserrat" pitchFamily="2" charset="77"/>
              </a:defRPr>
            </a:lvl1pPr>
          </a:lstStyle>
          <a:p>
            <a:pPr lvl="0"/>
            <a:r>
              <a:rPr lang="en-ZA" dirty="0"/>
              <a:t>Lorem ipsum </a:t>
            </a:r>
            <a:r>
              <a:rPr lang="en-ZA" dirty="0" err="1"/>
              <a:t>dolor</a:t>
            </a:r>
            <a:r>
              <a:rPr lang="en-ZA" dirty="0"/>
              <a:t> sit </a:t>
            </a:r>
            <a:r>
              <a:rPr lang="en-ZA" dirty="0" err="1"/>
              <a:t>amet</a:t>
            </a:r>
            <a:r>
              <a:rPr lang="en-ZA" dirty="0"/>
              <a:t>, </a:t>
            </a:r>
            <a:r>
              <a:rPr lang="en-ZA" dirty="0" err="1"/>
              <a:t>consectetur</a:t>
            </a:r>
            <a:r>
              <a:rPr lang="en-ZA" dirty="0"/>
              <a:t> </a:t>
            </a:r>
            <a:r>
              <a:rPr lang="en-ZA" dirty="0" err="1"/>
              <a:t>adipiscing</a:t>
            </a:r>
            <a:r>
              <a:rPr lang="en-ZA" dirty="0"/>
              <a:t> </a:t>
            </a:r>
            <a:r>
              <a:rPr lang="en-ZA" dirty="0" err="1"/>
              <a:t>elit</a:t>
            </a:r>
            <a:r>
              <a:rPr lang="en-ZA" dirty="0"/>
              <a:t>, </a:t>
            </a:r>
            <a:r>
              <a:rPr lang="en-ZA" dirty="0" err="1"/>
              <a:t>sed</a:t>
            </a:r>
            <a:r>
              <a:rPr lang="en-ZA" dirty="0"/>
              <a:t> do </a:t>
            </a:r>
            <a:r>
              <a:rPr lang="en-ZA" dirty="0" err="1"/>
              <a:t>eiusmod</a:t>
            </a:r>
            <a:r>
              <a:rPr lang="en-ZA" dirty="0"/>
              <a:t> </a:t>
            </a:r>
            <a:r>
              <a:rPr lang="en-ZA" dirty="0" err="1"/>
              <a:t>tempor</a:t>
            </a:r>
            <a:r>
              <a:rPr lang="en-ZA" dirty="0"/>
              <a:t> </a:t>
            </a:r>
            <a:r>
              <a:rPr lang="en-ZA" dirty="0" err="1"/>
              <a:t>incididunt</a:t>
            </a:r>
            <a:r>
              <a:rPr lang="en-ZA" dirty="0"/>
              <a:t> </a:t>
            </a:r>
            <a:r>
              <a:rPr lang="en-ZA" dirty="0" err="1"/>
              <a:t>ut</a:t>
            </a:r>
            <a:r>
              <a:rPr lang="en-ZA" dirty="0"/>
              <a:t> labore et dolore magna </a:t>
            </a:r>
            <a:r>
              <a:rPr lang="en-ZA" dirty="0" err="1"/>
              <a:t>aliqua</a:t>
            </a:r>
            <a:r>
              <a:rPr lang="en-ZA" dirty="0"/>
              <a:t>. Ut </a:t>
            </a:r>
            <a:r>
              <a:rPr lang="en-ZA" dirty="0" err="1"/>
              <a:t>enim</a:t>
            </a:r>
            <a:r>
              <a:rPr lang="en-ZA" dirty="0"/>
              <a:t> ad minim </a:t>
            </a:r>
            <a:r>
              <a:rPr lang="en-ZA" dirty="0" err="1"/>
              <a:t>veniam</a:t>
            </a:r>
            <a:r>
              <a:rPr lang="en-ZA" dirty="0"/>
              <a:t>, </a:t>
            </a:r>
            <a:r>
              <a:rPr lang="en-ZA" dirty="0" err="1"/>
              <a:t>quis</a:t>
            </a:r>
            <a:r>
              <a:rPr lang="en-ZA" dirty="0"/>
              <a:t> </a:t>
            </a:r>
            <a:r>
              <a:rPr lang="en-ZA" dirty="0" err="1"/>
              <a:t>nostrud</a:t>
            </a:r>
            <a:r>
              <a:rPr lang="en-ZA" dirty="0"/>
              <a:t> exercitation </a:t>
            </a:r>
            <a:r>
              <a:rPr lang="en-ZA" dirty="0" err="1"/>
              <a:t>ullamco</a:t>
            </a:r>
            <a:r>
              <a:rPr lang="en-ZA" dirty="0"/>
              <a:t> </a:t>
            </a:r>
            <a:r>
              <a:rPr lang="en-ZA" dirty="0" err="1"/>
              <a:t>laboris</a:t>
            </a:r>
            <a:r>
              <a:rPr lang="en-ZA" dirty="0"/>
              <a:t> nisi </a:t>
            </a:r>
            <a:r>
              <a:rPr lang="en-ZA" dirty="0" err="1"/>
              <a:t>ut</a:t>
            </a:r>
            <a:r>
              <a:rPr lang="en-ZA" dirty="0"/>
              <a:t> </a:t>
            </a:r>
            <a:r>
              <a:rPr lang="en-ZA" dirty="0" err="1"/>
              <a:t>aliquip</a:t>
            </a:r>
            <a:r>
              <a:rPr lang="en-ZA" dirty="0"/>
              <a:t> ex </a:t>
            </a:r>
            <a:r>
              <a:rPr lang="en-ZA" dirty="0" err="1"/>
              <a:t>ea</a:t>
            </a:r>
            <a:r>
              <a:rPr lang="en-ZA" dirty="0"/>
              <a:t> </a:t>
            </a:r>
            <a:r>
              <a:rPr lang="en-ZA" dirty="0" err="1"/>
              <a:t>commodo</a:t>
            </a:r>
            <a:r>
              <a:rPr lang="en-ZA" dirty="0"/>
              <a:t> </a:t>
            </a:r>
            <a:r>
              <a:rPr lang="en-ZA" dirty="0" err="1"/>
              <a:t>consequat</a:t>
            </a:r>
            <a:r>
              <a:rPr lang="en-ZA" dirty="0"/>
              <a:t>. Duis </a:t>
            </a:r>
            <a:r>
              <a:rPr lang="en-ZA" dirty="0" err="1"/>
              <a:t>aute</a:t>
            </a:r>
            <a:r>
              <a:rPr lang="en-ZA" dirty="0"/>
              <a:t> </a:t>
            </a:r>
            <a:r>
              <a:rPr lang="en-ZA" dirty="0" err="1"/>
              <a:t>irure</a:t>
            </a:r>
            <a:r>
              <a:rPr lang="en-ZA" dirty="0"/>
              <a:t> </a:t>
            </a:r>
            <a:r>
              <a:rPr lang="en-ZA" dirty="0" err="1"/>
              <a:t>dolor</a:t>
            </a:r>
            <a:r>
              <a:rPr lang="en-ZA" dirty="0"/>
              <a:t> in </a:t>
            </a:r>
            <a:r>
              <a:rPr lang="en-ZA" dirty="0" err="1"/>
              <a:t>reprehenderit</a:t>
            </a:r>
            <a:r>
              <a:rPr lang="en-ZA" dirty="0"/>
              <a:t> in </a:t>
            </a:r>
            <a:r>
              <a:rPr lang="en-ZA" dirty="0" err="1"/>
              <a:t>voluptate</a:t>
            </a:r>
            <a:r>
              <a:rPr lang="en-ZA" dirty="0"/>
              <a:t> </a:t>
            </a:r>
            <a:r>
              <a:rPr lang="en-ZA" dirty="0" err="1"/>
              <a:t>velit</a:t>
            </a:r>
            <a:r>
              <a:rPr lang="en-ZA" dirty="0"/>
              <a:t> </a:t>
            </a:r>
            <a:r>
              <a:rPr lang="en-ZA" dirty="0" err="1"/>
              <a:t>esse</a:t>
            </a:r>
            <a:r>
              <a:rPr lang="en-ZA" dirty="0"/>
              <a:t> </a:t>
            </a:r>
            <a:r>
              <a:rPr lang="en-ZA" dirty="0" err="1"/>
              <a:t>cillum</a:t>
            </a:r>
            <a:r>
              <a:rPr lang="en-ZA" dirty="0"/>
              <a:t> dolore </a:t>
            </a:r>
            <a:r>
              <a:rPr lang="en-ZA" dirty="0" err="1"/>
              <a:t>eu</a:t>
            </a:r>
            <a:r>
              <a:rPr lang="en-ZA" dirty="0"/>
              <a:t> </a:t>
            </a:r>
            <a:r>
              <a:rPr lang="en-ZA" dirty="0" err="1"/>
              <a:t>fugiat</a:t>
            </a:r>
            <a:r>
              <a:rPr lang="en-ZA" dirty="0"/>
              <a:t> </a:t>
            </a:r>
            <a:r>
              <a:rPr lang="en-ZA" dirty="0" err="1"/>
              <a:t>nulla</a:t>
            </a:r>
            <a:r>
              <a:rPr lang="en-ZA" dirty="0"/>
              <a:t> </a:t>
            </a:r>
            <a:r>
              <a:rPr lang="en-ZA" dirty="0" err="1"/>
              <a:t>pariatur</a:t>
            </a:r>
            <a:r>
              <a:rPr lang="en-ZA" dirty="0"/>
              <a:t>. </a:t>
            </a:r>
            <a:r>
              <a:rPr lang="en-ZA" dirty="0" err="1"/>
              <a:t>Excepteur</a:t>
            </a:r>
            <a:r>
              <a:rPr lang="en-ZA" dirty="0"/>
              <a:t> </a:t>
            </a:r>
            <a:r>
              <a:rPr lang="en-ZA" dirty="0" err="1"/>
              <a:t>sint</a:t>
            </a:r>
            <a:r>
              <a:rPr lang="en-ZA" dirty="0"/>
              <a:t> </a:t>
            </a:r>
            <a:r>
              <a:rPr lang="en-ZA" dirty="0" err="1"/>
              <a:t>occaecat</a:t>
            </a:r>
            <a:r>
              <a:rPr lang="en-ZA" dirty="0"/>
              <a:t> </a:t>
            </a:r>
            <a:r>
              <a:rPr lang="en-ZA" dirty="0" err="1"/>
              <a:t>cupidatat</a:t>
            </a:r>
            <a:r>
              <a:rPr lang="en-ZA" dirty="0"/>
              <a:t> non </a:t>
            </a:r>
            <a:r>
              <a:rPr lang="en-ZA" dirty="0" err="1"/>
              <a:t>proident</a:t>
            </a:r>
            <a:r>
              <a:rPr lang="en-ZA" dirty="0"/>
              <a:t>, sunt in culpa qui </a:t>
            </a:r>
            <a:r>
              <a:rPr lang="en-ZA" dirty="0" err="1"/>
              <a:t>officia</a:t>
            </a:r>
            <a:r>
              <a:rPr lang="en-ZA" dirty="0"/>
              <a:t> </a:t>
            </a:r>
            <a:r>
              <a:rPr lang="en-ZA" dirty="0" err="1"/>
              <a:t>deserunt</a:t>
            </a:r>
            <a:r>
              <a:rPr lang="en-ZA" dirty="0"/>
              <a:t> </a:t>
            </a:r>
            <a:r>
              <a:rPr lang="en-ZA" dirty="0" err="1"/>
              <a:t>mollit</a:t>
            </a:r>
            <a:r>
              <a:rPr lang="en-ZA" dirty="0"/>
              <a:t> </a:t>
            </a:r>
            <a:r>
              <a:rPr lang="en-ZA" dirty="0" err="1"/>
              <a:t>anim</a:t>
            </a:r>
            <a:r>
              <a:rPr lang="en-ZA" dirty="0"/>
              <a:t> id </a:t>
            </a:r>
            <a:r>
              <a:rPr lang="en-ZA" dirty="0" err="1"/>
              <a:t>est</a:t>
            </a:r>
            <a:r>
              <a:rPr lang="en-ZA" dirty="0"/>
              <a:t> </a:t>
            </a:r>
            <a:r>
              <a:rPr lang="en-ZA" dirty="0" err="1"/>
              <a:t>laborum</a:t>
            </a:r>
            <a:r>
              <a:rPr lang="en-ZA" dirty="0"/>
              <a:t>. Lorem ipsum </a:t>
            </a:r>
            <a:r>
              <a:rPr lang="en-ZA" dirty="0" err="1"/>
              <a:t>dolor</a:t>
            </a:r>
            <a:r>
              <a:rPr lang="en-ZA" dirty="0"/>
              <a:t> sit </a:t>
            </a:r>
            <a:r>
              <a:rPr lang="en-ZA" dirty="0" err="1"/>
              <a:t>amet</a:t>
            </a:r>
            <a:r>
              <a:rPr lang="en-ZA" dirty="0"/>
              <a:t>, </a:t>
            </a:r>
            <a:r>
              <a:rPr lang="en-ZA" dirty="0" err="1"/>
              <a:t>consectetur</a:t>
            </a:r>
            <a:r>
              <a:rPr lang="en-ZA" dirty="0"/>
              <a:t> </a:t>
            </a:r>
            <a:r>
              <a:rPr lang="en-ZA" dirty="0" err="1"/>
              <a:t>adipiscing</a:t>
            </a:r>
            <a:r>
              <a:rPr lang="en-ZA" dirty="0"/>
              <a:t> </a:t>
            </a:r>
            <a:r>
              <a:rPr lang="en-ZA" dirty="0" err="1"/>
              <a:t>elit</a:t>
            </a:r>
            <a:r>
              <a:rPr lang="en-ZA" dirty="0"/>
              <a:t>, </a:t>
            </a:r>
            <a:r>
              <a:rPr lang="en-ZA" dirty="0" err="1"/>
              <a:t>sed</a:t>
            </a:r>
            <a:r>
              <a:rPr lang="en-ZA" dirty="0"/>
              <a:t> do </a:t>
            </a:r>
            <a:r>
              <a:rPr lang="en-ZA" dirty="0" err="1"/>
              <a:t>eiusmod</a:t>
            </a:r>
            <a:r>
              <a:rPr lang="en-ZA" dirty="0"/>
              <a:t> </a:t>
            </a:r>
            <a:r>
              <a:rPr lang="en-ZA" dirty="0" err="1"/>
              <a:t>tempor</a:t>
            </a:r>
            <a:r>
              <a:rPr lang="en-ZA" dirty="0"/>
              <a:t> </a:t>
            </a:r>
            <a:r>
              <a:rPr lang="en-ZA" dirty="0" err="1"/>
              <a:t>incididunt</a:t>
            </a:r>
            <a:r>
              <a:rPr lang="en-ZA" dirty="0"/>
              <a:t> </a:t>
            </a:r>
            <a:r>
              <a:rPr lang="en-ZA" dirty="0" err="1"/>
              <a:t>ut</a:t>
            </a:r>
            <a:r>
              <a:rPr lang="en-ZA" dirty="0"/>
              <a:t> labore et dolore magna </a:t>
            </a:r>
            <a:r>
              <a:rPr lang="en-ZA" dirty="0" err="1"/>
              <a:t>aliqua</a:t>
            </a:r>
            <a:r>
              <a:rPr lang="en-ZA" dirty="0"/>
              <a:t>. Ut </a:t>
            </a:r>
            <a:r>
              <a:rPr lang="en-ZA" dirty="0" err="1"/>
              <a:t>enim</a:t>
            </a:r>
            <a:r>
              <a:rPr lang="en-ZA" dirty="0"/>
              <a:t> ad minim </a:t>
            </a:r>
            <a:r>
              <a:rPr lang="en-ZA" dirty="0" err="1"/>
              <a:t>veniam</a:t>
            </a:r>
            <a:r>
              <a:rPr lang="en-ZA" dirty="0"/>
              <a:t>, </a:t>
            </a:r>
            <a:r>
              <a:rPr lang="en-ZA" dirty="0" err="1"/>
              <a:t>quis</a:t>
            </a:r>
            <a:r>
              <a:rPr lang="en-ZA" dirty="0"/>
              <a:t> </a:t>
            </a:r>
            <a:r>
              <a:rPr lang="en-ZA" dirty="0" err="1"/>
              <a:t>nostrud</a:t>
            </a:r>
            <a:r>
              <a:rPr lang="en-ZA" dirty="0"/>
              <a:t> exercitation </a:t>
            </a:r>
            <a:r>
              <a:rPr lang="en-ZA" dirty="0" err="1"/>
              <a:t>ullamco</a:t>
            </a:r>
            <a:r>
              <a:rPr lang="en-ZA" dirty="0"/>
              <a:t> </a:t>
            </a:r>
            <a:r>
              <a:rPr lang="en-ZA" dirty="0" err="1"/>
              <a:t>laboris</a:t>
            </a:r>
            <a:r>
              <a:rPr lang="en-ZA" dirty="0"/>
              <a:t> nisi </a:t>
            </a:r>
            <a:r>
              <a:rPr lang="en-ZA" dirty="0" err="1"/>
              <a:t>ut</a:t>
            </a:r>
            <a:r>
              <a:rPr lang="en-ZA" dirty="0"/>
              <a:t> </a:t>
            </a:r>
            <a:r>
              <a:rPr lang="en-ZA" dirty="0" err="1"/>
              <a:t>aliquip</a:t>
            </a:r>
            <a:r>
              <a:rPr lang="en-ZA" dirty="0"/>
              <a:t> ex </a:t>
            </a:r>
            <a:r>
              <a:rPr lang="en-ZA" dirty="0" err="1"/>
              <a:t>ea</a:t>
            </a:r>
            <a:r>
              <a:rPr lang="en-ZA" dirty="0"/>
              <a:t> </a:t>
            </a:r>
            <a:r>
              <a:rPr lang="en-ZA" dirty="0" err="1"/>
              <a:t>commodo</a:t>
            </a:r>
            <a:r>
              <a:rPr lang="en-ZA" dirty="0"/>
              <a:t> </a:t>
            </a:r>
            <a:r>
              <a:rPr lang="en-ZA" dirty="0" err="1"/>
              <a:t>consequat</a:t>
            </a:r>
            <a:r>
              <a:rPr lang="en-ZA" dirty="0"/>
              <a:t>. Duis </a:t>
            </a:r>
            <a:r>
              <a:rPr lang="en-ZA" dirty="0" err="1"/>
              <a:t>aute</a:t>
            </a:r>
            <a:r>
              <a:rPr lang="en-ZA" dirty="0"/>
              <a:t> </a:t>
            </a:r>
            <a:r>
              <a:rPr lang="en-ZA" dirty="0" err="1"/>
              <a:t>irure</a:t>
            </a:r>
            <a:r>
              <a:rPr lang="en-ZA" dirty="0"/>
              <a:t> </a:t>
            </a:r>
            <a:r>
              <a:rPr lang="en-ZA" dirty="0" err="1"/>
              <a:t>dolor</a:t>
            </a:r>
            <a:r>
              <a:rPr lang="en-ZA" dirty="0"/>
              <a:t> in </a:t>
            </a:r>
            <a:r>
              <a:rPr lang="en-ZA" dirty="0" err="1"/>
              <a:t>reprehenderit</a:t>
            </a:r>
            <a:r>
              <a:rPr lang="en-ZA" dirty="0"/>
              <a:t> in </a:t>
            </a:r>
            <a:r>
              <a:rPr lang="en-ZA" dirty="0" err="1"/>
              <a:t>voluptate</a:t>
            </a:r>
            <a:r>
              <a:rPr lang="en-ZA" dirty="0"/>
              <a:t> </a:t>
            </a:r>
            <a:r>
              <a:rPr lang="en-ZA" dirty="0" err="1"/>
              <a:t>velit</a:t>
            </a:r>
            <a:r>
              <a:rPr lang="en-ZA" dirty="0"/>
              <a:t> </a:t>
            </a:r>
            <a:r>
              <a:rPr lang="en-ZA" dirty="0" err="1"/>
              <a:t>esse</a:t>
            </a:r>
            <a:r>
              <a:rPr lang="en-ZA" dirty="0"/>
              <a:t> </a:t>
            </a:r>
            <a:r>
              <a:rPr lang="en-ZA" dirty="0" err="1"/>
              <a:t>cillum</a:t>
            </a:r>
            <a:r>
              <a:rPr lang="en-ZA" dirty="0"/>
              <a:t> dolore </a:t>
            </a:r>
            <a:r>
              <a:rPr lang="en-ZA" dirty="0" err="1"/>
              <a:t>eu</a:t>
            </a:r>
            <a:r>
              <a:rPr lang="en-ZA" dirty="0"/>
              <a:t> </a:t>
            </a:r>
            <a:r>
              <a:rPr lang="en-ZA" dirty="0" err="1"/>
              <a:t>fugiat</a:t>
            </a:r>
            <a:r>
              <a:rPr lang="en-ZA" dirty="0"/>
              <a:t> </a:t>
            </a:r>
            <a:r>
              <a:rPr lang="en-ZA" dirty="0" err="1"/>
              <a:t>nulla</a:t>
            </a:r>
            <a:r>
              <a:rPr lang="en-ZA" dirty="0"/>
              <a:t> </a:t>
            </a:r>
            <a:r>
              <a:rPr lang="en-ZA" dirty="0" err="1"/>
              <a:t>pariatur</a:t>
            </a:r>
            <a:r>
              <a:rPr lang="en-ZA" dirty="0"/>
              <a:t>. </a:t>
            </a:r>
            <a:r>
              <a:rPr lang="en-ZA" dirty="0" err="1"/>
              <a:t>Excepteur</a:t>
            </a:r>
            <a:r>
              <a:rPr lang="en-ZA" dirty="0"/>
              <a:t> </a:t>
            </a:r>
            <a:r>
              <a:rPr lang="en-ZA" dirty="0" err="1"/>
              <a:t>sint</a:t>
            </a:r>
            <a:r>
              <a:rPr lang="en-ZA" dirty="0"/>
              <a:t> </a:t>
            </a:r>
            <a:r>
              <a:rPr lang="en-ZA" dirty="0" err="1"/>
              <a:t>occaecat</a:t>
            </a:r>
            <a:r>
              <a:rPr lang="en-ZA" dirty="0"/>
              <a:t> </a:t>
            </a:r>
            <a:r>
              <a:rPr lang="en-ZA" dirty="0" err="1"/>
              <a:t>cupidatat</a:t>
            </a:r>
            <a:r>
              <a:rPr lang="en-ZA" dirty="0"/>
              <a:t> non </a:t>
            </a:r>
            <a:r>
              <a:rPr lang="en-ZA" dirty="0" err="1"/>
              <a:t>proident</a:t>
            </a:r>
            <a:r>
              <a:rPr lang="en-ZA" dirty="0"/>
              <a:t>, sunt in culpa qui </a:t>
            </a:r>
            <a:r>
              <a:rPr lang="en-ZA" dirty="0" err="1"/>
              <a:t>officia</a:t>
            </a:r>
            <a:r>
              <a:rPr lang="en-ZA" dirty="0"/>
              <a:t> </a:t>
            </a:r>
            <a:r>
              <a:rPr lang="en-ZA" dirty="0" err="1"/>
              <a:t>deserunt</a:t>
            </a:r>
            <a:r>
              <a:rPr lang="en-ZA" dirty="0"/>
              <a:t> </a:t>
            </a:r>
            <a:r>
              <a:rPr lang="en-ZA" dirty="0" err="1"/>
              <a:t>mollit</a:t>
            </a:r>
            <a:r>
              <a:rPr lang="en-ZA" dirty="0"/>
              <a:t> </a:t>
            </a:r>
            <a:r>
              <a:rPr lang="en-ZA" dirty="0" err="1"/>
              <a:t>anim</a:t>
            </a:r>
            <a:r>
              <a:rPr lang="en-ZA" dirty="0"/>
              <a:t> id </a:t>
            </a:r>
            <a:r>
              <a:rPr lang="en-ZA" dirty="0" err="1"/>
              <a:t>est</a:t>
            </a:r>
            <a:r>
              <a:rPr lang="en-ZA" dirty="0"/>
              <a:t> </a:t>
            </a:r>
            <a:r>
              <a:rPr lang="en-ZA" dirty="0" err="1"/>
              <a:t>laborum</a:t>
            </a:r>
            <a:r>
              <a:rPr lang="en-ZA" dirty="0"/>
              <a:t>. Lorem ipsum </a:t>
            </a:r>
            <a:r>
              <a:rPr lang="en-ZA" dirty="0" err="1"/>
              <a:t>dolor</a:t>
            </a:r>
            <a:r>
              <a:rPr lang="en-ZA" dirty="0"/>
              <a:t> sit </a:t>
            </a:r>
            <a:r>
              <a:rPr lang="en-ZA" dirty="0" err="1"/>
              <a:t>amet</a:t>
            </a:r>
            <a:r>
              <a:rPr lang="en-ZA" dirty="0"/>
              <a:t>, </a:t>
            </a:r>
            <a:r>
              <a:rPr lang="en-ZA" dirty="0" err="1"/>
              <a:t>consectetur</a:t>
            </a:r>
            <a:r>
              <a:rPr lang="en-ZA" dirty="0"/>
              <a:t> </a:t>
            </a:r>
            <a:r>
              <a:rPr lang="en-ZA" dirty="0" err="1"/>
              <a:t>adipiscing</a:t>
            </a:r>
            <a:r>
              <a:rPr lang="en-ZA" dirty="0"/>
              <a:t> </a:t>
            </a:r>
            <a:r>
              <a:rPr lang="en-ZA" dirty="0" err="1"/>
              <a:t>elit</a:t>
            </a:r>
            <a:r>
              <a:rPr lang="en-ZA" dirty="0"/>
              <a:t>, </a:t>
            </a:r>
            <a:r>
              <a:rPr lang="en-ZA" dirty="0" err="1"/>
              <a:t>sed</a:t>
            </a:r>
            <a:r>
              <a:rPr lang="en-ZA" dirty="0"/>
              <a:t> do </a:t>
            </a:r>
            <a:r>
              <a:rPr lang="en-ZA" dirty="0" err="1"/>
              <a:t>eiusmod</a:t>
            </a:r>
            <a:r>
              <a:rPr lang="en-ZA" dirty="0"/>
              <a:t> </a:t>
            </a:r>
            <a:r>
              <a:rPr lang="en-ZA" dirty="0" err="1"/>
              <a:t>tempor</a:t>
            </a:r>
            <a:r>
              <a:rPr lang="en-ZA" dirty="0"/>
              <a:t> </a:t>
            </a:r>
            <a:r>
              <a:rPr lang="en-ZA" dirty="0" err="1"/>
              <a:t>incididunt</a:t>
            </a:r>
            <a:endParaRPr lang="en-US" dirty="0"/>
          </a:p>
        </p:txBody>
      </p:sp>
      <p:pic>
        <p:nvPicPr>
          <p:cNvPr id="10" name="Picture 9">
            <a:extLst>
              <a:ext uri="{FF2B5EF4-FFF2-40B4-BE49-F238E27FC236}">
                <a16:creationId xmlns:a16="http://schemas.microsoft.com/office/drawing/2014/main" id="{2B2AABF5-1148-1B86-6776-66F464CD0C49}"/>
              </a:ext>
            </a:extLst>
          </p:cNvPr>
          <p:cNvPicPr>
            <a:picLocks noChangeAspect="1"/>
          </p:cNvPicPr>
          <p:nvPr userDrawn="1"/>
        </p:nvPicPr>
        <p:blipFill rotWithShape="1">
          <a:blip r:embed="rId2"/>
          <a:srcRect l="28163" t="-29" r="15703" b="29"/>
          <a:stretch/>
        </p:blipFill>
        <p:spPr>
          <a:xfrm>
            <a:off x="8160774" y="1867078"/>
            <a:ext cx="3618272" cy="3614863"/>
          </a:xfrm>
          <a:prstGeom prst="rect">
            <a:avLst/>
          </a:prstGeom>
        </p:spPr>
      </p:pic>
    </p:spTree>
    <p:extLst>
      <p:ext uri="{BB962C8B-B14F-4D97-AF65-F5344CB8AC3E}">
        <p14:creationId xmlns:p14="http://schemas.microsoft.com/office/powerpoint/2010/main" val="3670743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2844CB-521B-7BB6-4401-47093CCA95B6}"/>
              </a:ext>
            </a:extLst>
          </p:cNvPr>
          <p:cNvSpPr>
            <a:spLocks noGrp="1"/>
          </p:cNvSpPr>
          <p:nvPr>
            <p:ph type="title" hasCustomPrompt="1"/>
          </p:nvPr>
        </p:nvSpPr>
        <p:spPr>
          <a:xfrm>
            <a:off x="336755" y="1405554"/>
            <a:ext cx="11442290" cy="462576"/>
          </a:xfrm>
          <a:prstGeom prst="rect">
            <a:avLst/>
          </a:prstGeom>
        </p:spPr>
        <p:txBody>
          <a:bodyPr/>
          <a:lstStyle>
            <a:lvl1pPr>
              <a:defRPr sz="2800" b="0" i="0">
                <a:solidFill>
                  <a:srgbClr val="0070C0"/>
                </a:solidFill>
                <a:latin typeface="Montserrat" pitchFamily="2" charset="77"/>
              </a:defRPr>
            </a:lvl1pPr>
          </a:lstStyle>
          <a:p>
            <a:r>
              <a:rPr lang="en-GB" dirty="0"/>
              <a:t>SECONDARY HEADING</a:t>
            </a:r>
            <a:endParaRPr lang="en-US" dirty="0"/>
          </a:p>
        </p:txBody>
      </p:sp>
      <p:sp>
        <p:nvSpPr>
          <p:cNvPr id="3" name="Date Placeholder 2">
            <a:extLst>
              <a:ext uri="{FF2B5EF4-FFF2-40B4-BE49-F238E27FC236}">
                <a16:creationId xmlns:a16="http://schemas.microsoft.com/office/drawing/2014/main" id="{42D06CDE-DFCC-6FA6-0590-929E92DCC494}"/>
              </a:ext>
            </a:extLst>
          </p:cNvPr>
          <p:cNvSpPr>
            <a:spLocks noGrp="1"/>
          </p:cNvSpPr>
          <p:nvPr>
            <p:ph type="dt" sz="half" idx="10"/>
          </p:nvPr>
        </p:nvSpPr>
        <p:spPr>
          <a:xfrm>
            <a:off x="2280746" y="6127750"/>
            <a:ext cx="1300655" cy="365125"/>
          </a:xfrm>
          <a:prstGeom prst="rect">
            <a:avLst/>
          </a:prstGeom>
        </p:spPr>
        <p:txBody>
          <a:bodyPr/>
          <a:lstStyle/>
          <a:p>
            <a:fld id="{CB0137AB-721F-4302-976F-F1A300DC5539}" type="datetime1">
              <a:rPr lang="en-US" smtClean="0"/>
              <a:t>7/5/2025</a:t>
            </a:fld>
            <a:endParaRPr lang="en-US"/>
          </a:p>
        </p:txBody>
      </p:sp>
      <p:sp>
        <p:nvSpPr>
          <p:cNvPr id="4" name="Footer Placeholder 3">
            <a:extLst>
              <a:ext uri="{FF2B5EF4-FFF2-40B4-BE49-F238E27FC236}">
                <a16:creationId xmlns:a16="http://schemas.microsoft.com/office/drawing/2014/main" id="{47C758D5-0A66-24E0-483C-B679D2788A52}"/>
              </a:ext>
            </a:extLst>
          </p:cNvPr>
          <p:cNvSpPr>
            <a:spLocks noGrp="1"/>
          </p:cNvSpPr>
          <p:nvPr>
            <p:ph type="ftr" sz="quarter" idx="11"/>
          </p:nvPr>
        </p:nvSpPr>
        <p:spPr/>
        <p:txBody>
          <a:bodyPr/>
          <a:lstStyle/>
          <a:p>
            <a:r>
              <a:rPr lang="en-GB"/>
              <a:t>Lionel Khanyile – 27 July Symposium</a:t>
            </a:r>
            <a:endParaRPr lang="en-US"/>
          </a:p>
        </p:txBody>
      </p:sp>
      <p:sp>
        <p:nvSpPr>
          <p:cNvPr id="5" name="Slide Number Placeholder 4">
            <a:extLst>
              <a:ext uri="{FF2B5EF4-FFF2-40B4-BE49-F238E27FC236}">
                <a16:creationId xmlns:a16="http://schemas.microsoft.com/office/drawing/2014/main" id="{BD5DC235-DF79-12DA-A83E-6B732C5E174E}"/>
              </a:ext>
            </a:extLst>
          </p:cNvPr>
          <p:cNvSpPr>
            <a:spLocks noGrp="1"/>
          </p:cNvSpPr>
          <p:nvPr>
            <p:ph type="sldNum" sz="quarter" idx="12"/>
          </p:nvPr>
        </p:nvSpPr>
        <p:spPr/>
        <p:txBody>
          <a:bodyPr/>
          <a:lstStyle/>
          <a:p>
            <a:fld id="{630F4DCC-4845-244A-8CF9-A150C147CB65}" type="slidenum">
              <a:rPr lang="en-US" smtClean="0"/>
              <a:t>‹#›</a:t>
            </a:fld>
            <a:endParaRPr lang="en-US"/>
          </a:p>
        </p:txBody>
      </p:sp>
      <p:sp>
        <p:nvSpPr>
          <p:cNvPr id="9" name="Text Placeholder 8">
            <a:extLst>
              <a:ext uri="{FF2B5EF4-FFF2-40B4-BE49-F238E27FC236}">
                <a16:creationId xmlns:a16="http://schemas.microsoft.com/office/drawing/2014/main" id="{3514731D-4549-5BA3-F235-771834D70F41}"/>
              </a:ext>
            </a:extLst>
          </p:cNvPr>
          <p:cNvSpPr>
            <a:spLocks noGrp="1"/>
          </p:cNvSpPr>
          <p:nvPr>
            <p:ph type="body" sz="quarter" idx="13" hasCustomPrompt="1"/>
          </p:nvPr>
        </p:nvSpPr>
        <p:spPr>
          <a:xfrm>
            <a:off x="336755" y="2060316"/>
            <a:ext cx="7588045" cy="3421626"/>
          </a:xfrm>
          <a:prstGeom prst="rect">
            <a:avLst/>
          </a:prstGeom>
        </p:spPr>
        <p:txBody>
          <a:bodyPr/>
          <a:lstStyle>
            <a:lvl1pPr marL="0" indent="0">
              <a:buNone/>
              <a:defRPr sz="1600" b="0" i="0">
                <a:latin typeface="Montserrat" pitchFamily="2" charset="77"/>
              </a:defRPr>
            </a:lvl1pPr>
          </a:lstStyle>
          <a:p>
            <a:pPr lvl="0"/>
            <a:r>
              <a:rPr lang="en-ZA" dirty="0"/>
              <a:t>Lorem ipsum </a:t>
            </a:r>
            <a:r>
              <a:rPr lang="en-ZA" dirty="0" err="1"/>
              <a:t>dolor</a:t>
            </a:r>
            <a:r>
              <a:rPr lang="en-ZA" dirty="0"/>
              <a:t> sit </a:t>
            </a:r>
            <a:r>
              <a:rPr lang="en-ZA" dirty="0" err="1"/>
              <a:t>amet</a:t>
            </a:r>
            <a:r>
              <a:rPr lang="en-ZA" dirty="0"/>
              <a:t>, </a:t>
            </a:r>
            <a:r>
              <a:rPr lang="en-ZA" dirty="0" err="1"/>
              <a:t>consectetur</a:t>
            </a:r>
            <a:r>
              <a:rPr lang="en-ZA" dirty="0"/>
              <a:t> </a:t>
            </a:r>
            <a:r>
              <a:rPr lang="en-ZA" dirty="0" err="1"/>
              <a:t>adipiscing</a:t>
            </a:r>
            <a:r>
              <a:rPr lang="en-ZA" dirty="0"/>
              <a:t> </a:t>
            </a:r>
            <a:r>
              <a:rPr lang="en-ZA" dirty="0" err="1"/>
              <a:t>elit</a:t>
            </a:r>
            <a:r>
              <a:rPr lang="en-ZA" dirty="0"/>
              <a:t>, </a:t>
            </a:r>
            <a:r>
              <a:rPr lang="en-ZA" dirty="0" err="1"/>
              <a:t>sed</a:t>
            </a:r>
            <a:r>
              <a:rPr lang="en-ZA" dirty="0"/>
              <a:t> do </a:t>
            </a:r>
            <a:r>
              <a:rPr lang="en-ZA" dirty="0" err="1"/>
              <a:t>eiusmod</a:t>
            </a:r>
            <a:r>
              <a:rPr lang="en-ZA" dirty="0"/>
              <a:t> </a:t>
            </a:r>
            <a:r>
              <a:rPr lang="en-ZA" dirty="0" err="1"/>
              <a:t>tempor</a:t>
            </a:r>
            <a:r>
              <a:rPr lang="en-ZA" dirty="0"/>
              <a:t> </a:t>
            </a:r>
            <a:r>
              <a:rPr lang="en-ZA" dirty="0" err="1"/>
              <a:t>incididunt</a:t>
            </a:r>
            <a:r>
              <a:rPr lang="en-ZA" dirty="0"/>
              <a:t> </a:t>
            </a:r>
            <a:r>
              <a:rPr lang="en-ZA" dirty="0" err="1"/>
              <a:t>ut</a:t>
            </a:r>
            <a:r>
              <a:rPr lang="en-ZA" dirty="0"/>
              <a:t> labore et dolore magna </a:t>
            </a:r>
            <a:r>
              <a:rPr lang="en-ZA" dirty="0" err="1"/>
              <a:t>aliqua</a:t>
            </a:r>
            <a:r>
              <a:rPr lang="en-ZA" dirty="0"/>
              <a:t>. Ut </a:t>
            </a:r>
            <a:r>
              <a:rPr lang="en-ZA" dirty="0" err="1"/>
              <a:t>enim</a:t>
            </a:r>
            <a:r>
              <a:rPr lang="en-ZA" dirty="0"/>
              <a:t> ad minim </a:t>
            </a:r>
            <a:r>
              <a:rPr lang="en-ZA" dirty="0" err="1"/>
              <a:t>veniam</a:t>
            </a:r>
            <a:r>
              <a:rPr lang="en-ZA" dirty="0"/>
              <a:t>, </a:t>
            </a:r>
            <a:r>
              <a:rPr lang="en-ZA" dirty="0" err="1"/>
              <a:t>quis</a:t>
            </a:r>
            <a:r>
              <a:rPr lang="en-ZA" dirty="0"/>
              <a:t> </a:t>
            </a:r>
            <a:r>
              <a:rPr lang="en-ZA" dirty="0" err="1"/>
              <a:t>nostrud</a:t>
            </a:r>
            <a:r>
              <a:rPr lang="en-ZA" dirty="0"/>
              <a:t> exercitation </a:t>
            </a:r>
            <a:r>
              <a:rPr lang="en-ZA" dirty="0" err="1"/>
              <a:t>ullamco</a:t>
            </a:r>
            <a:r>
              <a:rPr lang="en-ZA" dirty="0"/>
              <a:t> </a:t>
            </a:r>
            <a:r>
              <a:rPr lang="en-ZA" dirty="0" err="1"/>
              <a:t>laboris</a:t>
            </a:r>
            <a:r>
              <a:rPr lang="en-ZA" dirty="0"/>
              <a:t> nisi </a:t>
            </a:r>
            <a:r>
              <a:rPr lang="en-ZA" dirty="0" err="1"/>
              <a:t>ut</a:t>
            </a:r>
            <a:r>
              <a:rPr lang="en-ZA" dirty="0"/>
              <a:t> </a:t>
            </a:r>
            <a:r>
              <a:rPr lang="en-ZA" dirty="0" err="1"/>
              <a:t>aliquip</a:t>
            </a:r>
            <a:r>
              <a:rPr lang="en-ZA" dirty="0"/>
              <a:t> ex </a:t>
            </a:r>
            <a:r>
              <a:rPr lang="en-ZA" dirty="0" err="1"/>
              <a:t>ea</a:t>
            </a:r>
            <a:r>
              <a:rPr lang="en-ZA" dirty="0"/>
              <a:t> </a:t>
            </a:r>
            <a:r>
              <a:rPr lang="en-ZA" dirty="0" err="1"/>
              <a:t>commodo</a:t>
            </a:r>
            <a:r>
              <a:rPr lang="en-ZA" dirty="0"/>
              <a:t> </a:t>
            </a:r>
            <a:r>
              <a:rPr lang="en-ZA" dirty="0" err="1"/>
              <a:t>consequat</a:t>
            </a:r>
            <a:r>
              <a:rPr lang="en-ZA" dirty="0"/>
              <a:t>. Duis </a:t>
            </a:r>
            <a:r>
              <a:rPr lang="en-ZA" dirty="0" err="1"/>
              <a:t>aute</a:t>
            </a:r>
            <a:r>
              <a:rPr lang="en-ZA" dirty="0"/>
              <a:t> </a:t>
            </a:r>
            <a:r>
              <a:rPr lang="en-ZA" dirty="0" err="1"/>
              <a:t>irure</a:t>
            </a:r>
            <a:r>
              <a:rPr lang="en-ZA" dirty="0"/>
              <a:t> </a:t>
            </a:r>
            <a:r>
              <a:rPr lang="en-ZA" dirty="0" err="1"/>
              <a:t>dolor</a:t>
            </a:r>
            <a:r>
              <a:rPr lang="en-ZA" dirty="0"/>
              <a:t> in </a:t>
            </a:r>
            <a:r>
              <a:rPr lang="en-ZA" dirty="0" err="1"/>
              <a:t>reprehenderit</a:t>
            </a:r>
            <a:r>
              <a:rPr lang="en-ZA" dirty="0"/>
              <a:t> in </a:t>
            </a:r>
            <a:r>
              <a:rPr lang="en-ZA" dirty="0" err="1"/>
              <a:t>voluptate</a:t>
            </a:r>
            <a:r>
              <a:rPr lang="en-ZA" dirty="0"/>
              <a:t> </a:t>
            </a:r>
            <a:r>
              <a:rPr lang="en-ZA" dirty="0" err="1"/>
              <a:t>velit</a:t>
            </a:r>
            <a:r>
              <a:rPr lang="en-ZA" dirty="0"/>
              <a:t> </a:t>
            </a:r>
            <a:r>
              <a:rPr lang="en-ZA" dirty="0" err="1"/>
              <a:t>esse</a:t>
            </a:r>
            <a:r>
              <a:rPr lang="en-ZA" dirty="0"/>
              <a:t> </a:t>
            </a:r>
            <a:r>
              <a:rPr lang="en-ZA" dirty="0" err="1"/>
              <a:t>cillum</a:t>
            </a:r>
            <a:r>
              <a:rPr lang="en-ZA" dirty="0"/>
              <a:t> dolore </a:t>
            </a:r>
            <a:r>
              <a:rPr lang="en-ZA" dirty="0" err="1"/>
              <a:t>eu</a:t>
            </a:r>
            <a:r>
              <a:rPr lang="en-ZA" dirty="0"/>
              <a:t> </a:t>
            </a:r>
            <a:r>
              <a:rPr lang="en-ZA" dirty="0" err="1"/>
              <a:t>fugiat</a:t>
            </a:r>
            <a:r>
              <a:rPr lang="en-ZA" dirty="0"/>
              <a:t> </a:t>
            </a:r>
            <a:r>
              <a:rPr lang="en-ZA" dirty="0" err="1"/>
              <a:t>nulla</a:t>
            </a:r>
            <a:r>
              <a:rPr lang="en-ZA" dirty="0"/>
              <a:t> </a:t>
            </a:r>
            <a:r>
              <a:rPr lang="en-ZA" dirty="0" err="1"/>
              <a:t>pariatur</a:t>
            </a:r>
            <a:r>
              <a:rPr lang="en-ZA" dirty="0"/>
              <a:t>. </a:t>
            </a:r>
            <a:r>
              <a:rPr lang="en-ZA" dirty="0" err="1"/>
              <a:t>Excepteur</a:t>
            </a:r>
            <a:r>
              <a:rPr lang="en-ZA" dirty="0"/>
              <a:t> </a:t>
            </a:r>
            <a:r>
              <a:rPr lang="en-ZA" dirty="0" err="1"/>
              <a:t>sint</a:t>
            </a:r>
            <a:r>
              <a:rPr lang="en-ZA" dirty="0"/>
              <a:t> </a:t>
            </a:r>
            <a:r>
              <a:rPr lang="en-ZA" dirty="0" err="1"/>
              <a:t>occaecat</a:t>
            </a:r>
            <a:r>
              <a:rPr lang="en-ZA" dirty="0"/>
              <a:t> </a:t>
            </a:r>
            <a:r>
              <a:rPr lang="en-ZA" dirty="0" err="1"/>
              <a:t>cupidatat</a:t>
            </a:r>
            <a:r>
              <a:rPr lang="en-ZA" dirty="0"/>
              <a:t> non </a:t>
            </a:r>
            <a:r>
              <a:rPr lang="en-ZA" dirty="0" err="1"/>
              <a:t>proident</a:t>
            </a:r>
            <a:r>
              <a:rPr lang="en-ZA" dirty="0"/>
              <a:t>, sunt in culpa qui </a:t>
            </a:r>
            <a:r>
              <a:rPr lang="en-ZA" dirty="0" err="1"/>
              <a:t>officia</a:t>
            </a:r>
            <a:r>
              <a:rPr lang="en-ZA" dirty="0"/>
              <a:t> </a:t>
            </a:r>
            <a:r>
              <a:rPr lang="en-ZA" dirty="0" err="1"/>
              <a:t>deserunt</a:t>
            </a:r>
            <a:r>
              <a:rPr lang="en-ZA" dirty="0"/>
              <a:t> </a:t>
            </a:r>
            <a:r>
              <a:rPr lang="en-ZA" dirty="0" err="1"/>
              <a:t>mollit</a:t>
            </a:r>
            <a:r>
              <a:rPr lang="en-ZA" dirty="0"/>
              <a:t> </a:t>
            </a:r>
            <a:r>
              <a:rPr lang="en-ZA" dirty="0" err="1"/>
              <a:t>anim</a:t>
            </a:r>
            <a:r>
              <a:rPr lang="en-ZA" dirty="0"/>
              <a:t> id </a:t>
            </a:r>
            <a:r>
              <a:rPr lang="en-ZA" dirty="0" err="1"/>
              <a:t>est</a:t>
            </a:r>
            <a:r>
              <a:rPr lang="en-ZA" dirty="0"/>
              <a:t> </a:t>
            </a:r>
            <a:r>
              <a:rPr lang="en-ZA" dirty="0" err="1"/>
              <a:t>laborum</a:t>
            </a:r>
            <a:r>
              <a:rPr lang="en-ZA" dirty="0"/>
              <a:t>. Lorem ipsum </a:t>
            </a:r>
            <a:r>
              <a:rPr lang="en-ZA" dirty="0" err="1"/>
              <a:t>dolor</a:t>
            </a:r>
            <a:r>
              <a:rPr lang="en-ZA" dirty="0"/>
              <a:t> sit </a:t>
            </a:r>
            <a:r>
              <a:rPr lang="en-ZA" dirty="0" err="1"/>
              <a:t>amet</a:t>
            </a:r>
            <a:r>
              <a:rPr lang="en-ZA" dirty="0"/>
              <a:t>, </a:t>
            </a:r>
            <a:r>
              <a:rPr lang="en-ZA" dirty="0" err="1"/>
              <a:t>consectetur</a:t>
            </a:r>
            <a:r>
              <a:rPr lang="en-ZA" dirty="0"/>
              <a:t> </a:t>
            </a:r>
            <a:r>
              <a:rPr lang="en-ZA" dirty="0" err="1"/>
              <a:t>adipiscing</a:t>
            </a:r>
            <a:r>
              <a:rPr lang="en-ZA" dirty="0"/>
              <a:t> </a:t>
            </a:r>
            <a:r>
              <a:rPr lang="en-ZA" dirty="0" err="1"/>
              <a:t>elit</a:t>
            </a:r>
            <a:r>
              <a:rPr lang="en-ZA" dirty="0"/>
              <a:t>, </a:t>
            </a:r>
            <a:r>
              <a:rPr lang="en-ZA" dirty="0" err="1"/>
              <a:t>sed</a:t>
            </a:r>
            <a:r>
              <a:rPr lang="en-ZA" dirty="0"/>
              <a:t> do </a:t>
            </a:r>
            <a:r>
              <a:rPr lang="en-ZA" dirty="0" err="1"/>
              <a:t>eiusmod</a:t>
            </a:r>
            <a:r>
              <a:rPr lang="en-ZA" dirty="0"/>
              <a:t> </a:t>
            </a:r>
            <a:r>
              <a:rPr lang="en-ZA" dirty="0" err="1"/>
              <a:t>tempor</a:t>
            </a:r>
            <a:r>
              <a:rPr lang="en-ZA" dirty="0"/>
              <a:t> </a:t>
            </a:r>
            <a:r>
              <a:rPr lang="en-ZA" dirty="0" err="1"/>
              <a:t>incididunt</a:t>
            </a:r>
            <a:r>
              <a:rPr lang="en-ZA" dirty="0"/>
              <a:t> </a:t>
            </a:r>
            <a:r>
              <a:rPr lang="en-ZA" dirty="0" err="1"/>
              <a:t>ut</a:t>
            </a:r>
            <a:r>
              <a:rPr lang="en-ZA" dirty="0"/>
              <a:t> labore et dolore magna </a:t>
            </a:r>
            <a:r>
              <a:rPr lang="en-ZA" dirty="0" err="1"/>
              <a:t>aliqua</a:t>
            </a:r>
            <a:r>
              <a:rPr lang="en-ZA" dirty="0"/>
              <a:t>. Ut </a:t>
            </a:r>
            <a:r>
              <a:rPr lang="en-ZA" dirty="0" err="1"/>
              <a:t>enim</a:t>
            </a:r>
            <a:r>
              <a:rPr lang="en-ZA" dirty="0"/>
              <a:t> ad minim </a:t>
            </a:r>
            <a:r>
              <a:rPr lang="en-ZA" dirty="0" err="1"/>
              <a:t>veniam</a:t>
            </a:r>
            <a:r>
              <a:rPr lang="en-ZA" dirty="0"/>
              <a:t>, </a:t>
            </a:r>
            <a:r>
              <a:rPr lang="en-ZA" dirty="0" err="1"/>
              <a:t>quis</a:t>
            </a:r>
            <a:r>
              <a:rPr lang="en-ZA" dirty="0"/>
              <a:t> </a:t>
            </a:r>
            <a:r>
              <a:rPr lang="en-ZA" dirty="0" err="1"/>
              <a:t>nostrud</a:t>
            </a:r>
            <a:r>
              <a:rPr lang="en-ZA" dirty="0"/>
              <a:t> exercitation </a:t>
            </a:r>
            <a:r>
              <a:rPr lang="en-ZA" dirty="0" err="1"/>
              <a:t>ullamco</a:t>
            </a:r>
            <a:r>
              <a:rPr lang="en-ZA" dirty="0"/>
              <a:t> </a:t>
            </a:r>
            <a:r>
              <a:rPr lang="en-ZA" dirty="0" err="1"/>
              <a:t>laboris</a:t>
            </a:r>
            <a:r>
              <a:rPr lang="en-ZA" dirty="0"/>
              <a:t> nisi </a:t>
            </a:r>
            <a:r>
              <a:rPr lang="en-ZA" dirty="0" err="1"/>
              <a:t>ut</a:t>
            </a:r>
            <a:r>
              <a:rPr lang="en-ZA" dirty="0"/>
              <a:t> </a:t>
            </a:r>
            <a:r>
              <a:rPr lang="en-ZA" dirty="0" err="1"/>
              <a:t>aliquip</a:t>
            </a:r>
            <a:r>
              <a:rPr lang="en-ZA" dirty="0"/>
              <a:t> ex </a:t>
            </a:r>
            <a:r>
              <a:rPr lang="en-ZA" dirty="0" err="1"/>
              <a:t>ea</a:t>
            </a:r>
            <a:r>
              <a:rPr lang="en-ZA" dirty="0"/>
              <a:t> </a:t>
            </a:r>
            <a:r>
              <a:rPr lang="en-ZA" dirty="0" err="1"/>
              <a:t>commodo</a:t>
            </a:r>
            <a:r>
              <a:rPr lang="en-ZA" dirty="0"/>
              <a:t> </a:t>
            </a:r>
            <a:r>
              <a:rPr lang="en-ZA" dirty="0" err="1"/>
              <a:t>consequat</a:t>
            </a:r>
            <a:r>
              <a:rPr lang="en-ZA" dirty="0"/>
              <a:t>. Duis </a:t>
            </a:r>
            <a:r>
              <a:rPr lang="en-ZA" dirty="0" err="1"/>
              <a:t>aute</a:t>
            </a:r>
            <a:r>
              <a:rPr lang="en-ZA" dirty="0"/>
              <a:t> </a:t>
            </a:r>
            <a:r>
              <a:rPr lang="en-ZA" dirty="0" err="1"/>
              <a:t>irure</a:t>
            </a:r>
            <a:r>
              <a:rPr lang="en-ZA" dirty="0"/>
              <a:t> </a:t>
            </a:r>
            <a:r>
              <a:rPr lang="en-ZA" dirty="0" err="1"/>
              <a:t>dolor</a:t>
            </a:r>
            <a:r>
              <a:rPr lang="en-ZA" dirty="0"/>
              <a:t> in </a:t>
            </a:r>
            <a:r>
              <a:rPr lang="en-ZA" dirty="0" err="1"/>
              <a:t>reprehenderit</a:t>
            </a:r>
            <a:r>
              <a:rPr lang="en-ZA" dirty="0"/>
              <a:t> in </a:t>
            </a:r>
            <a:r>
              <a:rPr lang="en-ZA" dirty="0" err="1"/>
              <a:t>voluptate</a:t>
            </a:r>
            <a:r>
              <a:rPr lang="en-ZA" dirty="0"/>
              <a:t> </a:t>
            </a:r>
            <a:r>
              <a:rPr lang="en-ZA" dirty="0" err="1"/>
              <a:t>velit</a:t>
            </a:r>
            <a:r>
              <a:rPr lang="en-ZA" dirty="0"/>
              <a:t> </a:t>
            </a:r>
            <a:r>
              <a:rPr lang="en-ZA" dirty="0" err="1"/>
              <a:t>esse</a:t>
            </a:r>
            <a:r>
              <a:rPr lang="en-ZA" dirty="0"/>
              <a:t> </a:t>
            </a:r>
            <a:r>
              <a:rPr lang="en-ZA" dirty="0" err="1"/>
              <a:t>cillum</a:t>
            </a:r>
            <a:r>
              <a:rPr lang="en-ZA" dirty="0"/>
              <a:t> dolore </a:t>
            </a:r>
            <a:r>
              <a:rPr lang="en-ZA" dirty="0" err="1"/>
              <a:t>eu</a:t>
            </a:r>
            <a:r>
              <a:rPr lang="en-ZA" dirty="0"/>
              <a:t> </a:t>
            </a:r>
            <a:r>
              <a:rPr lang="en-ZA" dirty="0" err="1"/>
              <a:t>fugiat</a:t>
            </a:r>
            <a:r>
              <a:rPr lang="en-ZA" dirty="0"/>
              <a:t> </a:t>
            </a:r>
            <a:r>
              <a:rPr lang="en-ZA" dirty="0" err="1"/>
              <a:t>nulla</a:t>
            </a:r>
            <a:r>
              <a:rPr lang="en-ZA" dirty="0"/>
              <a:t> </a:t>
            </a:r>
            <a:r>
              <a:rPr lang="en-ZA" dirty="0" err="1"/>
              <a:t>pariatur</a:t>
            </a:r>
            <a:r>
              <a:rPr lang="en-ZA" dirty="0"/>
              <a:t>. </a:t>
            </a:r>
            <a:r>
              <a:rPr lang="en-ZA" dirty="0" err="1"/>
              <a:t>Excepteur</a:t>
            </a:r>
            <a:r>
              <a:rPr lang="en-ZA" dirty="0"/>
              <a:t> </a:t>
            </a:r>
            <a:r>
              <a:rPr lang="en-ZA" dirty="0" err="1"/>
              <a:t>sint</a:t>
            </a:r>
            <a:r>
              <a:rPr lang="en-ZA" dirty="0"/>
              <a:t> </a:t>
            </a:r>
            <a:r>
              <a:rPr lang="en-ZA" dirty="0" err="1"/>
              <a:t>occaecat</a:t>
            </a:r>
            <a:r>
              <a:rPr lang="en-ZA" dirty="0"/>
              <a:t> </a:t>
            </a:r>
            <a:r>
              <a:rPr lang="en-ZA" dirty="0" err="1"/>
              <a:t>cupidatat</a:t>
            </a:r>
            <a:r>
              <a:rPr lang="en-ZA" dirty="0"/>
              <a:t> non </a:t>
            </a:r>
            <a:r>
              <a:rPr lang="en-ZA" dirty="0" err="1"/>
              <a:t>proident</a:t>
            </a:r>
            <a:r>
              <a:rPr lang="en-ZA" dirty="0"/>
              <a:t>, sunt in culpa qui </a:t>
            </a:r>
            <a:r>
              <a:rPr lang="en-ZA" dirty="0" err="1"/>
              <a:t>officia</a:t>
            </a:r>
            <a:r>
              <a:rPr lang="en-ZA" dirty="0"/>
              <a:t> </a:t>
            </a:r>
            <a:r>
              <a:rPr lang="en-ZA" dirty="0" err="1"/>
              <a:t>deserunt</a:t>
            </a:r>
            <a:r>
              <a:rPr lang="en-ZA" dirty="0"/>
              <a:t> </a:t>
            </a:r>
            <a:r>
              <a:rPr lang="en-ZA" dirty="0" err="1"/>
              <a:t>mollit</a:t>
            </a:r>
            <a:r>
              <a:rPr lang="en-ZA" dirty="0"/>
              <a:t> </a:t>
            </a:r>
            <a:r>
              <a:rPr lang="en-ZA" dirty="0" err="1"/>
              <a:t>anim</a:t>
            </a:r>
            <a:r>
              <a:rPr lang="en-ZA" dirty="0"/>
              <a:t> id </a:t>
            </a:r>
            <a:r>
              <a:rPr lang="en-ZA" dirty="0" err="1"/>
              <a:t>est</a:t>
            </a:r>
            <a:r>
              <a:rPr lang="en-ZA" dirty="0"/>
              <a:t> </a:t>
            </a:r>
            <a:r>
              <a:rPr lang="en-ZA" dirty="0" err="1"/>
              <a:t>laborum</a:t>
            </a:r>
            <a:r>
              <a:rPr lang="en-ZA" dirty="0"/>
              <a:t>. Lorem ipsum </a:t>
            </a:r>
            <a:r>
              <a:rPr lang="en-ZA" dirty="0" err="1"/>
              <a:t>dolor</a:t>
            </a:r>
            <a:r>
              <a:rPr lang="en-ZA" dirty="0"/>
              <a:t> sit </a:t>
            </a:r>
            <a:r>
              <a:rPr lang="en-ZA" dirty="0" err="1"/>
              <a:t>amet</a:t>
            </a:r>
            <a:r>
              <a:rPr lang="en-ZA" dirty="0"/>
              <a:t>, </a:t>
            </a:r>
            <a:r>
              <a:rPr lang="en-ZA" dirty="0" err="1"/>
              <a:t>consectetur</a:t>
            </a:r>
            <a:r>
              <a:rPr lang="en-ZA" dirty="0"/>
              <a:t> </a:t>
            </a:r>
            <a:r>
              <a:rPr lang="en-ZA" dirty="0" err="1"/>
              <a:t>adipiscing</a:t>
            </a:r>
            <a:r>
              <a:rPr lang="en-ZA" dirty="0"/>
              <a:t> </a:t>
            </a:r>
            <a:r>
              <a:rPr lang="en-ZA" dirty="0" err="1"/>
              <a:t>elit</a:t>
            </a:r>
            <a:r>
              <a:rPr lang="en-ZA" dirty="0"/>
              <a:t>, </a:t>
            </a:r>
            <a:r>
              <a:rPr lang="en-ZA" dirty="0" err="1"/>
              <a:t>sed</a:t>
            </a:r>
            <a:r>
              <a:rPr lang="en-ZA" dirty="0"/>
              <a:t> do </a:t>
            </a:r>
            <a:r>
              <a:rPr lang="en-ZA" dirty="0" err="1"/>
              <a:t>eiusmod</a:t>
            </a:r>
            <a:r>
              <a:rPr lang="en-ZA" dirty="0"/>
              <a:t> </a:t>
            </a:r>
            <a:r>
              <a:rPr lang="en-ZA" dirty="0" err="1"/>
              <a:t>tempor</a:t>
            </a:r>
            <a:r>
              <a:rPr lang="en-ZA" dirty="0"/>
              <a:t> </a:t>
            </a:r>
            <a:r>
              <a:rPr lang="en-ZA" dirty="0" err="1"/>
              <a:t>incididunt</a:t>
            </a:r>
            <a:endParaRPr lang="en-US" dirty="0"/>
          </a:p>
        </p:txBody>
      </p:sp>
      <p:pic>
        <p:nvPicPr>
          <p:cNvPr id="10" name="Picture 9">
            <a:extLst>
              <a:ext uri="{FF2B5EF4-FFF2-40B4-BE49-F238E27FC236}">
                <a16:creationId xmlns:a16="http://schemas.microsoft.com/office/drawing/2014/main" id="{2B2AABF5-1148-1B86-6776-66F464CD0C49}"/>
              </a:ext>
            </a:extLst>
          </p:cNvPr>
          <p:cNvPicPr>
            <a:picLocks noChangeAspect="1"/>
          </p:cNvPicPr>
          <p:nvPr userDrawn="1"/>
        </p:nvPicPr>
        <p:blipFill rotWithShape="1">
          <a:blip r:embed="rId2"/>
          <a:srcRect l="17657" t="-29" r="26201" b="29"/>
          <a:stretch/>
        </p:blipFill>
        <p:spPr>
          <a:xfrm>
            <a:off x="8160774" y="1867078"/>
            <a:ext cx="3618272" cy="3614863"/>
          </a:xfrm>
          <a:prstGeom prst="rect">
            <a:avLst/>
          </a:prstGeom>
        </p:spPr>
      </p:pic>
    </p:spTree>
    <p:extLst>
      <p:ext uri="{BB962C8B-B14F-4D97-AF65-F5344CB8AC3E}">
        <p14:creationId xmlns:p14="http://schemas.microsoft.com/office/powerpoint/2010/main" val="12649696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2844CB-521B-7BB6-4401-47093CCA95B6}"/>
              </a:ext>
            </a:extLst>
          </p:cNvPr>
          <p:cNvSpPr>
            <a:spLocks noGrp="1"/>
          </p:cNvSpPr>
          <p:nvPr>
            <p:ph type="title" hasCustomPrompt="1"/>
          </p:nvPr>
        </p:nvSpPr>
        <p:spPr>
          <a:xfrm>
            <a:off x="336755" y="1405554"/>
            <a:ext cx="11442290" cy="462576"/>
          </a:xfrm>
          <a:prstGeom prst="rect">
            <a:avLst/>
          </a:prstGeom>
        </p:spPr>
        <p:txBody>
          <a:bodyPr/>
          <a:lstStyle>
            <a:lvl1pPr>
              <a:defRPr sz="2800" b="0" i="0">
                <a:solidFill>
                  <a:srgbClr val="0070C0"/>
                </a:solidFill>
                <a:latin typeface="Montserrat" pitchFamily="2" charset="77"/>
              </a:defRPr>
            </a:lvl1pPr>
          </a:lstStyle>
          <a:p>
            <a:r>
              <a:rPr lang="en-GB" dirty="0"/>
              <a:t>SECONDARY HEADING</a:t>
            </a:r>
            <a:endParaRPr lang="en-US" dirty="0"/>
          </a:p>
        </p:txBody>
      </p:sp>
      <p:sp>
        <p:nvSpPr>
          <p:cNvPr id="3" name="Date Placeholder 2">
            <a:extLst>
              <a:ext uri="{FF2B5EF4-FFF2-40B4-BE49-F238E27FC236}">
                <a16:creationId xmlns:a16="http://schemas.microsoft.com/office/drawing/2014/main" id="{42D06CDE-DFCC-6FA6-0590-929E92DCC494}"/>
              </a:ext>
            </a:extLst>
          </p:cNvPr>
          <p:cNvSpPr>
            <a:spLocks noGrp="1"/>
          </p:cNvSpPr>
          <p:nvPr>
            <p:ph type="dt" sz="half" idx="10"/>
          </p:nvPr>
        </p:nvSpPr>
        <p:spPr>
          <a:xfrm>
            <a:off x="2280746" y="6127750"/>
            <a:ext cx="1300655" cy="365125"/>
          </a:xfrm>
          <a:prstGeom prst="rect">
            <a:avLst/>
          </a:prstGeom>
        </p:spPr>
        <p:txBody>
          <a:bodyPr/>
          <a:lstStyle/>
          <a:p>
            <a:fld id="{80423973-6A54-41EF-B15D-4A11A3CB2A62}" type="datetime1">
              <a:rPr lang="en-US" smtClean="0"/>
              <a:t>7/5/2025</a:t>
            </a:fld>
            <a:endParaRPr lang="en-US"/>
          </a:p>
        </p:txBody>
      </p:sp>
      <p:sp>
        <p:nvSpPr>
          <p:cNvPr id="4" name="Footer Placeholder 3">
            <a:extLst>
              <a:ext uri="{FF2B5EF4-FFF2-40B4-BE49-F238E27FC236}">
                <a16:creationId xmlns:a16="http://schemas.microsoft.com/office/drawing/2014/main" id="{47C758D5-0A66-24E0-483C-B679D2788A52}"/>
              </a:ext>
            </a:extLst>
          </p:cNvPr>
          <p:cNvSpPr>
            <a:spLocks noGrp="1"/>
          </p:cNvSpPr>
          <p:nvPr>
            <p:ph type="ftr" sz="quarter" idx="11"/>
          </p:nvPr>
        </p:nvSpPr>
        <p:spPr/>
        <p:txBody>
          <a:bodyPr/>
          <a:lstStyle/>
          <a:p>
            <a:r>
              <a:rPr lang="en-GB"/>
              <a:t>Lionel Khanyile – 27 July Symposium</a:t>
            </a:r>
            <a:endParaRPr lang="en-US"/>
          </a:p>
        </p:txBody>
      </p:sp>
      <p:sp>
        <p:nvSpPr>
          <p:cNvPr id="5" name="Slide Number Placeholder 4">
            <a:extLst>
              <a:ext uri="{FF2B5EF4-FFF2-40B4-BE49-F238E27FC236}">
                <a16:creationId xmlns:a16="http://schemas.microsoft.com/office/drawing/2014/main" id="{BD5DC235-DF79-12DA-A83E-6B732C5E174E}"/>
              </a:ext>
            </a:extLst>
          </p:cNvPr>
          <p:cNvSpPr>
            <a:spLocks noGrp="1"/>
          </p:cNvSpPr>
          <p:nvPr>
            <p:ph type="sldNum" sz="quarter" idx="12"/>
          </p:nvPr>
        </p:nvSpPr>
        <p:spPr/>
        <p:txBody>
          <a:bodyPr/>
          <a:lstStyle/>
          <a:p>
            <a:fld id="{630F4DCC-4845-244A-8CF9-A150C147CB65}" type="slidenum">
              <a:rPr lang="en-US" smtClean="0"/>
              <a:t>‹#›</a:t>
            </a:fld>
            <a:endParaRPr lang="en-US"/>
          </a:p>
        </p:txBody>
      </p:sp>
      <p:sp>
        <p:nvSpPr>
          <p:cNvPr id="9" name="Text Placeholder 8">
            <a:extLst>
              <a:ext uri="{FF2B5EF4-FFF2-40B4-BE49-F238E27FC236}">
                <a16:creationId xmlns:a16="http://schemas.microsoft.com/office/drawing/2014/main" id="{3514731D-4549-5BA3-F235-771834D70F41}"/>
              </a:ext>
            </a:extLst>
          </p:cNvPr>
          <p:cNvSpPr>
            <a:spLocks noGrp="1"/>
          </p:cNvSpPr>
          <p:nvPr>
            <p:ph type="body" sz="quarter" idx="13" hasCustomPrompt="1"/>
          </p:nvPr>
        </p:nvSpPr>
        <p:spPr>
          <a:xfrm>
            <a:off x="336755" y="2060316"/>
            <a:ext cx="7588045" cy="3421626"/>
          </a:xfrm>
          <a:prstGeom prst="rect">
            <a:avLst/>
          </a:prstGeom>
        </p:spPr>
        <p:txBody>
          <a:bodyPr/>
          <a:lstStyle>
            <a:lvl1pPr marL="0" indent="0">
              <a:buNone/>
              <a:defRPr sz="1600" b="0" i="0">
                <a:latin typeface="Montserrat" pitchFamily="2" charset="77"/>
              </a:defRPr>
            </a:lvl1pPr>
          </a:lstStyle>
          <a:p>
            <a:pPr lvl="0"/>
            <a:r>
              <a:rPr lang="en-ZA" dirty="0"/>
              <a:t>Lorem ipsum </a:t>
            </a:r>
            <a:r>
              <a:rPr lang="en-ZA" dirty="0" err="1"/>
              <a:t>dolor</a:t>
            </a:r>
            <a:r>
              <a:rPr lang="en-ZA" dirty="0"/>
              <a:t> sit </a:t>
            </a:r>
            <a:r>
              <a:rPr lang="en-ZA" dirty="0" err="1"/>
              <a:t>amet</a:t>
            </a:r>
            <a:r>
              <a:rPr lang="en-ZA" dirty="0"/>
              <a:t>, </a:t>
            </a:r>
            <a:r>
              <a:rPr lang="en-ZA" dirty="0" err="1"/>
              <a:t>consectetur</a:t>
            </a:r>
            <a:r>
              <a:rPr lang="en-ZA" dirty="0"/>
              <a:t> </a:t>
            </a:r>
            <a:r>
              <a:rPr lang="en-ZA" dirty="0" err="1"/>
              <a:t>adipiscing</a:t>
            </a:r>
            <a:r>
              <a:rPr lang="en-ZA" dirty="0"/>
              <a:t> </a:t>
            </a:r>
            <a:r>
              <a:rPr lang="en-ZA" dirty="0" err="1"/>
              <a:t>elit</a:t>
            </a:r>
            <a:r>
              <a:rPr lang="en-ZA" dirty="0"/>
              <a:t>, </a:t>
            </a:r>
            <a:r>
              <a:rPr lang="en-ZA" dirty="0" err="1"/>
              <a:t>sed</a:t>
            </a:r>
            <a:r>
              <a:rPr lang="en-ZA" dirty="0"/>
              <a:t> do </a:t>
            </a:r>
            <a:r>
              <a:rPr lang="en-ZA" dirty="0" err="1"/>
              <a:t>eiusmod</a:t>
            </a:r>
            <a:r>
              <a:rPr lang="en-ZA" dirty="0"/>
              <a:t> </a:t>
            </a:r>
            <a:r>
              <a:rPr lang="en-ZA" dirty="0" err="1"/>
              <a:t>tempor</a:t>
            </a:r>
            <a:r>
              <a:rPr lang="en-ZA" dirty="0"/>
              <a:t> </a:t>
            </a:r>
            <a:r>
              <a:rPr lang="en-ZA" dirty="0" err="1"/>
              <a:t>incididunt</a:t>
            </a:r>
            <a:r>
              <a:rPr lang="en-ZA" dirty="0"/>
              <a:t> </a:t>
            </a:r>
            <a:r>
              <a:rPr lang="en-ZA" dirty="0" err="1"/>
              <a:t>ut</a:t>
            </a:r>
            <a:r>
              <a:rPr lang="en-ZA" dirty="0"/>
              <a:t> labore et dolore magna </a:t>
            </a:r>
            <a:r>
              <a:rPr lang="en-ZA" dirty="0" err="1"/>
              <a:t>aliqua</a:t>
            </a:r>
            <a:r>
              <a:rPr lang="en-ZA" dirty="0"/>
              <a:t>. Ut </a:t>
            </a:r>
            <a:r>
              <a:rPr lang="en-ZA" dirty="0" err="1"/>
              <a:t>enim</a:t>
            </a:r>
            <a:r>
              <a:rPr lang="en-ZA" dirty="0"/>
              <a:t> ad minim </a:t>
            </a:r>
            <a:r>
              <a:rPr lang="en-ZA" dirty="0" err="1"/>
              <a:t>veniam</a:t>
            </a:r>
            <a:r>
              <a:rPr lang="en-ZA" dirty="0"/>
              <a:t>, </a:t>
            </a:r>
            <a:r>
              <a:rPr lang="en-ZA" dirty="0" err="1"/>
              <a:t>quis</a:t>
            </a:r>
            <a:r>
              <a:rPr lang="en-ZA" dirty="0"/>
              <a:t> </a:t>
            </a:r>
            <a:r>
              <a:rPr lang="en-ZA" dirty="0" err="1"/>
              <a:t>nostrud</a:t>
            </a:r>
            <a:r>
              <a:rPr lang="en-ZA" dirty="0"/>
              <a:t> exercitation </a:t>
            </a:r>
            <a:r>
              <a:rPr lang="en-ZA" dirty="0" err="1"/>
              <a:t>ullamco</a:t>
            </a:r>
            <a:r>
              <a:rPr lang="en-ZA" dirty="0"/>
              <a:t> </a:t>
            </a:r>
            <a:r>
              <a:rPr lang="en-ZA" dirty="0" err="1"/>
              <a:t>laboris</a:t>
            </a:r>
            <a:r>
              <a:rPr lang="en-ZA" dirty="0"/>
              <a:t> nisi </a:t>
            </a:r>
            <a:r>
              <a:rPr lang="en-ZA" dirty="0" err="1"/>
              <a:t>ut</a:t>
            </a:r>
            <a:r>
              <a:rPr lang="en-ZA" dirty="0"/>
              <a:t> </a:t>
            </a:r>
            <a:r>
              <a:rPr lang="en-ZA" dirty="0" err="1"/>
              <a:t>aliquip</a:t>
            </a:r>
            <a:r>
              <a:rPr lang="en-ZA" dirty="0"/>
              <a:t> ex </a:t>
            </a:r>
            <a:r>
              <a:rPr lang="en-ZA" dirty="0" err="1"/>
              <a:t>ea</a:t>
            </a:r>
            <a:r>
              <a:rPr lang="en-ZA" dirty="0"/>
              <a:t> </a:t>
            </a:r>
            <a:r>
              <a:rPr lang="en-ZA" dirty="0" err="1"/>
              <a:t>commodo</a:t>
            </a:r>
            <a:r>
              <a:rPr lang="en-ZA" dirty="0"/>
              <a:t> </a:t>
            </a:r>
            <a:r>
              <a:rPr lang="en-ZA" dirty="0" err="1"/>
              <a:t>consequat</a:t>
            </a:r>
            <a:r>
              <a:rPr lang="en-ZA" dirty="0"/>
              <a:t>. Duis </a:t>
            </a:r>
            <a:r>
              <a:rPr lang="en-ZA" dirty="0" err="1"/>
              <a:t>aute</a:t>
            </a:r>
            <a:r>
              <a:rPr lang="en-ZA" dirty="0"/>
              <a:t> </a:t>
            </a:r>
            <a:r>
              <a:rPr lang="en-ZA" dirty="0" err="1"/>
              <a:t>irure</a:t>
            </a:r>
            <a:r>
              <a:rPr lang="en-ZA" dirty="0"/>
              <a:t> </a:t>
            </a:r>
            <a:r>
              <a:rPr lang="en-ZA" dirty="0" err="1"/>
              <a:t>dolor</a:t>
            </a:r>
            <a:r>
              <a:rPr lang="en-ZA" dirty="0"/>
              <a:t> in </a:t>
            </a:r>
            <a:r>
              <a:rPr lang="en-ZA" dirty="0" err="1"/>
              <a:t>reprehenderit</a:t>
            </a:r>
            <a:r>
              <a:rPr lang="en-ZA" dirty="0"/>
              <a:t> in </a:t>
            </a:r>
            <a:r>
              <a:rPr lang="en-ZA" dirty="0" err="1"/>
              <a:t>voluptate</a:t>
            </a:r>
            <a:r>
              <a:rPr lang="en-ZA" dirty="0"/>
              <a:t> </a:t>
            </a:r>
            <a:r>
              <a:rPr lang="en-ZA" dirty="0" err="1"/>
              <a:t>velit</a:t>
            </a:r>
            <a:r>
              <a:rPr lang="en-ZA" dirty="0"/>
              <a:t> </a:t>
            </a:r>
            <a:r>
              <a:rPr lang="en-ZA" dirty="0" err="1"/>
              <a:t>esse</a:t>
            </a:r>
            <a:r>
              <a:rPr lang="en-ZA" dirty="0"/>
              <a:t> </a:t>
            </a:r>
            <a:r>
              <a:rPr lang="en-ZA" dirty="0" err="1"/>
              <a:t>cillum</a:t>
            </a:r>
            <a:r>
              <a:rPr lang="en-ZA" dirty="0"/>
              <a:t> dolore </a:t>
            </a:r>
            <a:r>
              <a:rPr lang="en-ZA" dirty="0" err="1"/>
              <a:t>eu</a:t>
            </a:r>
            <a:r>
              <a:rPr lang="en-ZA" dirty="0"/>
              <a:t> </a:t>
            </a:r>
            <a:r>
              <a:rPr lang="en-ZA" dirty="0" err="1"/>
              <a:t>fugiat</a:t>
            </a:r>
            <a:r>
              <a:rPr lang="en-ZA" dirty="0"/>
              <a:t> </a:t>
            </a:r>
            <a:r>
              <a:rPr lang="en-ZA" dirty="0" err="1"/>
              <a:t>nulla</a:t>
            </a:r>
            <a:r>
              <a:rPr lang="en-ZA" dirty="0"/>
              <a:t> </a:t>
            </a:r>
            <a:r>
              <a:rPr lang="en-ZA" dirty="0" err="1"/>
              <a:t>pariatur</a:t>
            </a:r>
            <a:r>
              <a:rPr lang="en-ZA" dirty="0"/>
              <a:t>. </a:t>
            </a:r>
            <a:r>
              <a:rPr lang="en-ZA" dirty="0" err="1"/>
              <a:t>Excepteur</a:t>
            </a:r>
            <a:r>
              <a:rPr lang="en-ZA" dirty="0"/>
              <a:t> </a:t>
            </a:r>
            <a:r>
              <a:rPr lang="en-ZA" dirty="0" err="1"/>
              <a:t>sint</a:t>
            </a:r>
            <a:r>
              <a:rPr lang="en-ZA" dirty="0"/>
              <a:t> </a:t>
            </a:r>
            <a:r>
              <a:rPr lang="en-ZA" dirty="0" err="1"/>
              <a:t>occaecat</a:t>
            </a:r>
            <a:r>
              <a:rPr lang="en-ZA" dirty="0"/>
              <a:t> </a:t>
            </a:r>
            <a:r>
              <a:rPr lang="en-ZA" dirty="0" err="1"/>
              <a:t>cupidatat</a:t>
            </a:r>
            <a:r>
              <a:rPr lang="en-ZA" dirty="0"/>
              <a:t> non </a:t>
            </a:r>
            <a:r>
              <a:rPr lang="en-ZA" dirty="0" err="1"/>
              <a:t>proident</a:t>
            </a:r>
            <a:r>
              <a:rPr lang="en-ZA" dirty="0"/>
              <a:t>, sunt in culpa qui </a:t>
            </a:r>
            <a:r>
              <a:rPr lang="en-ZA" dirty="0" err="1"/>
              <a:t>officia</a:t>
            </a:r>
            <a:r>
              <a:rPr lang="en-ZA" dirty="0"/>
              <a:t> </a:t>
            </a:r>
            <a:r>
              <a:rPr lang="en-ZA" dirty="0" err="1"/>
              <a:t>deserunt</a:t>
            </a:r>
            <a:r>
              <a:rPr lang="en-ZA" dirty="0"/>
              <a:t> </a:t>
            </a:r>
            <a:r>
              <a:rPr lang="en-ZA" dirty="0" err="1"/>
              <a:t>mollit</a:t>
            </a:r>
            <a:r>
              <a:rPr lang="en-ZA" dirty="0"/>
              <a:t> </a:t>
            </a:r>
            <a:r>
              <a:rPr lang="en-ZA" dirty="0" err="1"/>
              <a:t>anim</a:t>
            </a:r>
            <a:r>
              <a:rPr lang="en-ZA" dirty="0"/>
              <a:t> id </a:t>
            </a:r>
            <a:r>
              <a:rPr lang="en-ZA" dirty="0" err="1"/>
              <a:t>est</a:t>
            </a:r>
            <a:r>
              <a:rPr lang="en-ZA" dirty="0"/>
              <a:t> </a:t>
            </a:r>
            <a:r>
              <a:rPr lang="en-ZA" dirty="0" err="1"/>
              <a:t>laborum</a:t>
            </a:r>
            <a:r>
              <a:rPr lang="en-ZA" dirty="0"/>
              <a:t>. Lorem ipsum </a:t>
            </a:r>
            <a:r>
              <a:rPr lang="en-ZA" dirty="0" err="1"/>
              <a:t>dolor</a:t>
            </a:r>
            <a:r>
              <a:rPr lang="en-ZA" dirty="0"/>
              <a:t> sit </a:t>
            </a:r>
            <a:r>
              <a:rPr lang="en-ZA" dirty="0" err="1"/>
              <a:t>amet</a:t>
            </a:r>
            <a:r>
              <a:rPr lang="en-ZA" dirty="0"/>
              <a:t>, </a:t>
            </a:r>
            <a:r>
              <a:rPr lang="en-ZA" dirty="0" err="1"/>
              <a:t>consectetur</a:t>
            </a:r>
            <a:r>
              <a:rPr lang="en-ZA" dirty="0"/>
              <a:t> </a:t>
            </a:r>
            <a:r>
              <a:rPr lang="en-ZA" dirty="0" err="1"/>
              <a:t>adipiscing</a:t>
            </a:r>
            <a:r>
              <a:rPr lang="en-ZA" dirty="0"/>
              <a:t> </a:t>
            </a:r>
            <a:r>
              <a:rPr lang="en-ZA" dirty="0" err="1"/>
              <a:t>elit</a:t>
            </a:r>
            <a:r>
              <a:rPr lang="en-ZA" dirty="0"/>
              <a:t>, </a:t>
            </a:r>
            <a:r>
              <a:rPr lang="en-ZA" dirty="0" err="1"/>
              <a:t>sed</a:t>
            </a:r>
            <a:r>
              <a:rPr lang="en-ZA" dirty="0"/>
              <a:t> do </a:t>
            </a:r>
            <a:r>
              <a:rPr lang="en-ZA" dirty="0" err="1"/>
              <a:t>eiusmod</a:t>
            </a:r>
            <a:r>
              <a:rPr lang="en-ZA" dirty="0"/>
              <a:t> </a:t>
            </a:r>
            <a:r>
              <a:rPr lang="en-ZA" dirty="0" err="1"/>
              <a:t>tempor</a:t>
            </a:r>
            <a:r>
              <a:rPr lang="en-ZA" dirty="0"/>
              <a:t> </a:t>
            </a:r>
            <a:r>
              <a:rPr lang="en-ZA" dirty="0" err="1"/>
              <a:t>incididunt</a:t>
            </a:r>
            <a:r>
              <a:rPr lang="en-ZA" dirty="0"/>
              <a:t> </a:t>
            </a:r>
            <a:r>
              <a:rPr lang="en-ZA" dirty="0" err="1"/>
              <a:t>ut</a:t>
            </a:r>
            <a:r>
              <a:rPr lang="en-ZA" dirty="0"/>
              <a:t> labore et dolore magna </a:t>
            </a:r>
            <a:r>
              <a:rPr lang="en-ZA" dirty="0" err="1"/>
              <a:t>aliqua</a:t>
            </a:r>
            <a:r>
              <a:rPr lang="en-ZA" dirty="0"/>
              <a:t>. Ut </a:t>
            </a:r>
            <a:r>
              <a:rPr lang="en-ZA" dirty="0" err="1"/>
              <a:t>enim</a:t>
            </a:r>
            <a:r>
              <a:rPr lang="en-ZA" dirty="0"/>
              <a:t> ad minim </a:t>
            </a:r>
            <a:r>
              <a:rPr lang="en-ZA" dirty="0" err="1"/>
              <a:t>veniam</a:t>
            </a:r>
            <a:r>
              <a:rPr lang="en-ZA" dirty="0"/>
              <a:t>, </a:t>
            </a:r>
            <a:r>
              <a:rPr lang="en-ZA" dirty="0" err="1"/>
              <a:t>quis</a:t>
            </a:r>
            <a:r>
              <a:rPr lang="en-ZA" dirty="0"/>
              <a:t> </a:t>
            </a:r>
            <a:r>
              <a:rPr lang="en-ZA" dirty="0" err="1"/>
              <a:t>nostrud</a:t>
            </a:r>
            <a:r>
              <a:rPr lang="en-ZA" dirty="0"/>
              <a:t> exercitation </a:t>
            </a:r>
            <a:r>
              <a:rPr lang="en-ZA" dirty="0" err="1"/>
              <a:t>ullamco</a:t>
            </a:r>
            <a:r>
              <a:rPr lang="en-ZA" dirty="0"/>
              <a:t> </a:t>
            </a:r>
            <a:r>
              <a:rPr lang="en-ZA" dirty="0" err="1"/>
              <a:t>laboris</a:t>
            </a:r>
            <a:r>
              <a:rPr lang="en-ZA" dirty="0"/>
              <a:t> nisi </a:t>
            </a:r>
            <a:r>
              <a:rPr lang="en-ZA" dirty="0" err="1"/>
              <a:t>ut</a:t>
            </a:r>
            <a:r>
              <a:rPr lang="en-ZA" dirty="0"/>
              <a:t> </a:t>
            </a:r>
            <a:r>
              <a:rPr lang="en-ZA" dirty="0" err="1"/>
              <a:t>aliquip</a:t>
            </a:r>
            <a:r>
              <a:rPr lang="en-ZA" dirty="0"/>
              <a:t> ex </a:t>
            </a:r>
            <a:r>
              <a:rPr lang="en-ZA" dirty="0" err="1"/>
              <a:t>ea</a:t>
            </a:r>
            <a:r>
              <a:rPr lang="en-ZA" dirty="0"/>
              <a:t> </a:t>
            </a:r>
            <a:r>
              <a:rPr lang="en-ZA" dirty="0" err="1"/>
              <a:t>commodo</a:t>
            </a:r>
            <a:r>
              <a:rPr lang="en-ZA" dirty="0"/>
              <a:t> </a:t>
            </a:r>
            <a:r>
              <a:rPr lang="en-ZA" dirty="0" err="1"/>
              <a:t>consequat</a:t>
            </a:r>
            <a:r>
              <a:rPr lang="en-ZA" dirty="0"/>
              <a:t>. Duis </a:t>
            </a:r>
            <a:r>
              <a:rPr lang="en-ZA" dirty="0" err="1"/>
              <a:t>aute</a:t>
            </a:r>
            <a:r>
              <a:rPr lang="en-ZA" dirty="0"/>
              <a:t> </a:t>
            </a:r>
            <a:r>
              <a:rPr lang="en-ZA" dirty="0" err="1"/>
              <a:t>irure</a:t>
            </a:r>
            <a:r>
              <a:rPr lang="en-ZA" dirty="0"/>
              <a:t> </a:t>
            </a:r>
            <a:r>
              <a:rPr lang="en-ZA" dirty="0" err="1"/>
              <a:t>dolor</a:t>
            </a:r>
            <a:r>
              <a:rPr lang="en-ZA" dirty="0"/>
              <a:t> in </a:t>
            </a:r>
            <a:r>
              <a:rPr lang="en-ZA" dirty="0" err="1"/>
              <a:t>reprehenderit</a:t>
            </a:r>
            <a:r>
              <a:rPr lang="en-ZA" dirty="0"/>
              <a:t> in </a:t>
            </a:r>
            <a:r>
              <a:rPr lang="en-ZA" dirty="0" err="1"/>
              <a:t>voluptate</a:t>
            </a:r>
            <a:r>
              <a:rPr lang="en-ZA" dirty="0"/>
              <a:t> </a:t>
            </a:r>
            <a:r>
              <a:rPr lang="en-ZA" dirty="0" err="1"/>
              <a:t>velit</a:t>
            </a:r>
            <a:r>
              <a:rPr lang="en-ZA" dirty="0"/>
              <a:t> </a:t>
            </a:r>
            <a:r>
              <a:rPr lang="en-ZA" dirty="0" err="1"/>
              <a:t>esse</a:t>
            </a:r>
            <a:r>
              <a:rPr lang="en-ZA" dirty="0"/>
              <a:t> </a:t>
            </a:r>
            <a:r>
              <a:rPr lang="en-ZA" dirty="0" err="1"/>
              <a:t>cillum</a:t>
            </a:r>
            <a:r>
              <a:rPr lang="en-ZA" dirty="0"/>
              <a:t> dolore </a:t>
            </a:r>
            <a:r>
              <a:rPr lang="en-ZA" dirty="0" err="1"/>
              <a:t>eu</a:t>
            </a:r>
            <a:r>
              <a:rPr lang="en-ZA" dirty="0"/>
              <a:t> </a:t>
            </a:r>
            <a:r>
              <a:rPr lang="en-ZA" dirty="0" err="1"/>
              <a:t>fugiat</a:t>
            </a:r>
            <a:r>
              <a:rPr lang="en-ZA" dirty="0"/>
              <a:t> </a:t>
            </a:r>
            <a:r>
              <a:rPr lang="en-ZA" dirty="0" err="1"/>
              <a:t>nulla</a:t>
            </a:r>
            <a:r>
              <a:rPr lang="en-ZA" dirty="0"/>
              <a:t> </a:t>
            </a:r>
            <a:r>
              <a:rPr lang="en-ZA" dirty="0" err="1"/>
              <a:t>pariatur</a:t>
            </a:r>
            <a:r>
              <a:rPr lang="en-ZA" dirty="0"/>
              <a:t>. </a:t>
            </a:r>
            <a:r>
              <a:rPr lang="en-ZA" dirty="0" err="1"/>
              <a:t>Excepteur</a:t>
            </a:r>
            <a:r>
              <a:rPr lang="en-ZA" dirty="0"/>
              <a:t> </a:t>
            </a:r>
            <a:r>
              <a:rPr lang="en-ZA" dirty="0" err="1"/>
              <a:t>sint</a:t>
            </a:r>
            <a:r>
              <a:rPr lang="en-ZA" dirty="0"/>
              <a:t> </a:t>
            </a:r>
            <a:r>
              <a:rPr lang="en-ZA" dirty="0" err="1"/>
              <a:t>occaecat</a:t>
            </a:r>
            <a:r>
              <a:rPr lang="en-ZA" dirty="0"/>
              <a:t> </a:t>
            </a:r>
            <a:r>
              <a:rPr lang="en-ZA" dirty="0" err="1"/>
              <a:t>cupidatat</a:t>
            </a:r>
            <a:r>
              <a:rPr lang="en-ZA" dirty="0"/>
              <a:t> non </a:t>
            </a:r>
            <a:r>
              <a:rPr lang="en-ZA" dirty="0" err="1"/>
              <a:t>proident</a:t>
            </a:r>
            <a:r>
              <a:rPr lang="en-ZA" dirty="0"/>
              <a:t>, sunt in culpa qui </a:t>
            </a:r>
            <a:r>
              <a:rPr lang="en-ZA" dirty="0" err="1"/>
              <a:t>officia</a:t>
            </a:r>
            <a:r>
              <a:rPr lang="en-ZA" dirty="0"/>
              <a:t> </a:t>
            </a:r>
            <a:r>
              <a:rPr lang="en-ZA" dirty="0" err="1"/>
              <a:t>deserunt</a:t>
            </a:r>
            <a:r>
              <a:rPr lang="en-ZA" dirty="0"/>
              <a:t> </a:t>
            </a:r>
            <a:r>
              <a:rPr lang="en-ZA" dirty="0" err="1"/>
              <a:t>mollit</a:t>
            </a:r>
            <a:r>
              <a:rPr lang="en-ZA" dirty="0"/>
              <a:t> </a:t>
            </a:r>
            <a:r>
              <a:rPr lang="en-ZA" dirty="0" err="1"/>
              <a:t>anim</a:t>
            </a:r>
            <a:r>
              <a:rPr lang="en-ZA" dirty="0"/>
              <a:t> id </a:t>
            </a:r>
            <a:r>
              <a:rPr lang="en-ZA" dirty="0" err="1"/>
              <a:t>est</a:t>
            </a:r>
            <a:r>
              <a:rPr lang="en-ZA" dirty="0"/>
              <a:t> </a:t>
            </a:r>
            <a:r>
              <a:rPr lang="en-ZA" dirty="0" err="1"/>
              <a:t>laborum</a:t>
            </a:r>
            <a:r>
              <a:rPr lang="en-ZA" dirty="0"/>
              <a:t>. Lorem ipsum </a:t>
            </a:r>
            <a:r>
              <a:rPr lang="en-ZA" dirty="0" err="1"/>
              <a:t>dolor</a:t>
            </a:r>
            <a:r>
              <a:rPr lang="en-ZA" dirty="0"/>
              <a:t> sit </a:t>
            </a:r>
            <a:r>
              <a:rPr lang="en-ZA" dirty="0" err="1"/>
              <a:t>amet</a:t>
            </a:r>
            <a:r>
              <a:rPr lang="en-ZA" dirty="0"/>
              <a:t>, </a:t>
            </a:r>
            <a:r>
              <a:rPr lang="en-ZA" dirty="0" err="1"/>
              <a:t>consectetur</a:t>
            </a:r>
            <a:r>
              <a:rPr lang="en-ZA" dirty="0"/>
              <a:t> </a:t>
            </a:r>
            <a:r>
              <a:rPr lang="en-ZA" dirty="0" err="1"/>
              <a:t>adipiscing</a:t>
            </a:r>
            <a:r>
              <a:rPr lang="en-ZA" dirty="0"/>
              <a:t> </a:t>
            </a:r>
            <a:r>
              <a:rPr lang="en-ZA" dirty="0" err="1"/>
              <a:t>elit</a:t>
            </a:r>
            <a:r>
              <a:rPr lang="en-ZA" dirty="0"/>
              <a:t>, </a:t>
            </a:r>
            <a:r>
              <a:rPr lang="en-ZA" dirty="0" err="1"/>
              <a:t>sed</a:t>
            </a:r>
            <a:r>
              <a:rPr lang="en-ZA" dirty="0"/>
              <a:t> do </a:t>
            </a:r>
            <a:r>
              <a:rPr lang="en-ZA" dirty="0" err="1"/>
              <a:t>eiusmod</a:t>
            </a:r>
            <a:r>
              <a:rPr lang="en-ZA" dirty="0"/>
              <a:t> </a:t>
            </a:r>
            <a:r>
              <a:rPr lang="en-ZA" dirty="0" err="1"/>
              <a:t>tempor</a:t>
            </a:r>
            <a:r>
              <a:rPr lang="en-ZA" dirty="0"/>
              <a:t> </a:t>
            </a:r>
            <a:r>
              <a:rPr lang="en-ZA" dirty="0" err="1"/>
              <a:t>incididunt</a:t>
            </a:r>
            <a:endParaRPr lang="en-US" dirty="0"/>
          </a:p>
        </p:txBody>
      </p:sp>
      <p:pic>
        <p:nvPicPr>
          <p:cNvPr id="10" name="Picture 9">
            <a:extLst>
              <a:ext uri="{FF2B5EF4-FFF2-40B4-BE49-F238E27FC236}">
                <a16:creationId xmlns:a16="http://schemas.microsoft.com/office/drawing/2014/main" id="{2B2AABF5-1148-1B86-6776-66F464CD0C49}"/>
              </a:ext>
            </a:extLst>
          </p:cNvPr>
          <p:cNvPicPr>
            <a:picLocks noChangeAspect="1"/>
          </p:cNvPicPr>
          <p:nvPr userDrawn="1"/>
        </p:nvPicPr>
        <p:blipFill rotWithShape="1">
          <a:blip r:embed="rId2"/>
          <a:srcRect l="1963" r="27406"/>
          <a:stretch/>
        </p:blipFill>
        <p:spPr>
          <a:xfrm>
            <a:off x="8160774" y="1867078"/>
            <a:ext cx="3618272" cy="3614863"/>
          </a:xfrm>
          <a:prstGeom prst="rect">
            <a:avLst/>
          </a:prstGeom>
        </p:spPr>
      </p:pic>
    </p:spTree>
    <p:extLst>
      <p:ext uri="{BB962C8B-B14F-4D97-AF65-F5344CB8AC3E}">
        <p14:creationId xmlns:p14="http://schemas.microsoft.com/office/powerpoint/2010/main" val="3297410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2844CB-521B-7BB6-4401-47093CCA95B6}"/>
              </a:ext>
            </a:extLst>
          </p:cNvPr>
          <p:cNvSpPr>
            <a:spLocks noGrp="1"/>
          </p:cNvSpPr>
          <p:nvPr>
            <p:ph type="title" hasCustomPrompt="1"/>
          </p:nvPr>
        </p:nvSpPr>
        <p:spPr>
          <a:xfrm>
            <a:off x="336755" y="1405554"/>
            <a:ext cx="11442290" cy="462576"/>
          </a:xfrm>
          <a:prstGeom prst="rect">
            <a:avLst/>
          </a:prstGeom>
        </p:spPr>
        <p:txBody>
          <a:bodyPr/>
          <a:lstStyle>
            <a:lvl1pPr>
              <a:defRPr sz="2800" b="0" i="0">
                <a:solidFill>
                  <a:srgbClr val="0070C0"/>
                </a:solidFill>
                <a:latin typeface="Montserrat" pitchFamily="2" charset="77"/>
              </a:defRPr>
            </a:lvl1pPr>
          </a:lstStyle>
          <a:p>
            <a:r>
              <a:rPr lang="en-GB" dirty="0"/>
              <a:t>SECONDARY HEADING</a:t>
            </a:r>
            <a:endParaRPr lang="en-US" dirty="0"/>
          </a:p>
        </p:txBody>
      </p:sp>
      <p:sp>
        <p:nvSpPr>
          <p:cNvPr id="3" name="Date Placeholder 2">
            <a:extLst>
              <a:ext uri="{FF2B5EF4-FFF2-40B4-BE49-F238E27FC236}">
                <a16:creationId xmlns:a16="http://schemas.microsoft.com/office/drawing/2014/main" id="{42D06CDE-DFCC-6FA6-0590-929E92DCC494}"/>
              </a:ext>
            </a:extLst>
          </p:cNvPr>
          <p:cNvSpPr>
            <a:spLocks noGrp="1"/>
          </p:cNvSpPr>
          <p:nvPr>
            <p:ph type="dt" sz="half" idx="10"/>
          </p:nvPr>
        </p:nvSpPr>
        <p:spPr>
          <a:xfrm>
            <a:off x="2280746" y="6127750"/>
            <a:ext cx="1300655" cy="365125"/>
          </a:xfrm>
          <a:prstGeom prst="rect">
            <a:avLst/>
          </a:prstGeom>
        </p:spPr>
        <p:txBody>
          <a:bodyPr/>
          <a:lstStyle/>
          <a:p>
            <a:fld id="{26029265-6CA7-40E4-BFB2-8096E362B228}" type="datetime1">
              <a:rPr lang="en-US" smtClean="0"/>
              <a:t>7/5/2025</a:t>
            </a:fld>
            <a:endParaRPr lang="en-US"/>
          </a:p>
        </p:txBody>
      </p:sp>
      <p:sp>
        <p:nvSpPr>
          <p:cNvPr id="4" name="Footer Placeholder 3">
            <a:extLst>
              <a:ext uri="{FF2B5EF4-FFF2-40B4-BE49-F238E27FC236}">
                <a16:creationId xmlns:a16="http://schemas.microsoft.com/office/drawing/2014/main" id="{47C758D5-0A66-24E0-483C-B679D2788A52}"/>
              </a:ext>
            </a:extLst>
          </p:cNvPr>
          <p:cNvSpPr>
            <a:spLocks noGrp="1"/>
          </p:cNvSpPr>
          <p:nvPr>
            <p:ph type="ftr" sz="quarter" idx="11"/>
          </p:nvPr>
        </p:nvSpPr>
        <p:spPr/>
        <p:txBody>
          <a:bodyPr/>
          <a:lstStyle/>
          <a:p>
            <a:r>
              <a:rPr lang="en-GB"/>
              <a:t>Lionel Khanyile – 27 July Symposium</a:t>
            </a:r>
            <a:endParaRPr lang="en-US"/>
          </a:p>
        </p:txBody>
      </p:sp>
      <p:sp>
        <p:nvSpPr>
          <p:cNvPr id="5" name="Slide Number Placeholder 4">
            <a:extLst>
              <a:ext uri="{FF2B5EF4-FFF2-40B4-BE49-F238E27FC236}">
                <a16:creationId xmlns:a16="http://schemas.microsoft.com/office/drawing/2014/main" id="{BD5DC235-DF79-12DA-A83E-6B732C5E174E}"/>
              </a:ext>
            </a:extLst>
          </p:cNvPr>
          <p:cNvSpPr>
            <a:spLocks noGrp="1"/>
          </p:cNvSpPr>
          <p:nvPr>
            <p:ph type="sldNum" sz="quarter" idx="12"/>
          </p:nvPr>
        </p:nvSpPr>
        <p:spPr/>
        <p:txBody>
          <a:bodyPr/>
          <a:lstStyle/>
          <a:p>
            <a:fld id="{630F4DCC-4845-244A-8CF9-A150C147CB65}" type="slidenum">
              <a:rPr lang="en-US" smtClean="0"/>
              <a:t>‹#›</a:t>
            </a:fld>
            <a:endParaRPr lang="en-US"/>
          </a:p>
        </p:txBody>
      </p:sp>
      <p:sp>
        <p:nvSpPr>
          <p:cNvPr id="9" name="Text Placeholder 8">
            <a:extLst>
              <a:ext uri="{FF2B5EF4-FFF2-40B4-BE49-F238E27FC236}">
                <a16:creationId xmlns:a16="http://schemas.microsoft.com/office/drawing/2014/main" id="{3514731D-4549-5BA3-F235-771834D70F41}"/>
              </a:ext>
            </a:extLst>
          </p:cNvPr>
          <p:cNvSpPr>
            <a:spLocks noGrp="1"/>
          </p:cNvSpPr>
          <p:nvPr>
            <p:ph type="body" sz="quarter" idx="13" hasCustomPrompt="1"/>
          </p:nvPr>
        </p:nvSpPr>
        <p:spPr>
          <a:xfrm>
            <a:off x="336755" y="2060316"/>
            <a:ext cx="7588045" cy="3421626"/>
          </a:xfrm>
          <a:prstGeom prst="rect">
            <a:avLst/>
          </a:prstGeom>
        </p:spPr>
        <p:txBody>
          <a:bodyPr/>
          <a:lstStyle>
            <a:lvl1pPr marL="0" indent="0">
              <a:buNone/>
              <a:defRPr sz="1600" b="0" i="0">
                <a:latin typeface="Montserrat" pitchFamily="2" charset="77"/>
              </a:defRPr>
            </a:lvl1pPr>
          </a:lstStyle>
          <a:p>
            <a:pPr lvl="0"/>
            <a:r>
              <a:rPr lang="en-ZA" dirty="0"/>
              <a:t>Lorem ipsum </a:t>
            </a:r>
            <a:r>
              <a:rPr lang="en-ZA" dirty="0" err="1"/>
              <a:t>dolor</a:t>
            </a:r>
            <a:r>
              <a:rPr lang="en-ZA" dirty="0"/>
              <a:t> sit </a:t>
            </a:r>
            <a:r>
              <a:rPr lang="en-ZA" dirty="0" err="1"/>
              <a:t>amet</a:t>
            </a:r>
            <a:r>
              <a:rPr lang="en-ZA" dirty="0"/>
              <a:t>, </a:t>
            </a:r>
            <a:r>
              <a:rPr lang="en-ZA" dirty="0" err="1"/>
              <a:t>consectetur</a:t>
            </a:r>
            <a:r>
              <a:rPr lang="en-ZA" dirty="0"/>
              <a:t> </a:t>
            </a:r>
            <a:r>
              <a:rPr lang="en-ZA" dirty="0" err="1"/>
              <a:t>adipiscing</a:t>
            </a:r>
            <a:r>
              <a:rPr lang="en-ZA" dirty="0"/>
              <a:t> </a:t>
            </a:r>
            <a:r>
              <a:rPr lang="en-ZA" dirty="0" err="1"/>
              <a:t>elit</a:t>
            </a:r>
            <a:r>
              <a:rPr lang="en-ZA" dirty="0"/>
              <a:t>, </a:t>
            </a:r>
            <a:r>
              <a:rPr lang="en-ZA" dirty="0" err="1"/>
              <a:t>sed</a:t>
            </a:r>
            <a:r>
              <a:rPr lang="en-ZA" dirty="0"/>
              <a:t> do </a:t>
            </a:r>
            <a:r>
              <a:rPr lang="en-ZA" dirty="0" err="1"/>
              <a:t>eiusmod</a:t>
            </a:r>
            <a:r>
              <a:rPr lang="en-ZA" dirty="0"/>
              <a:t> </a:t>
            </a:r>
            <a:r>
              <a:rPr lang="en-ZA" dirty="0" err="1"/>
              <a:t>tempor</a:t>
            </a:r>
            <a:r>
              <a:rPr lang="en-ZA" dirty="0"/>
              <a:t> </a:t>
            </a:r>
            <a:r>
              <a:rPr lang="en-ZA" dirty="0" err="1"/>
              <a:t>incididunt</a:t>
            </a:r>
            <a:r>
              <a:rPr lang="en-ZA" dirty="0"/>
              <a:t> </a:t>
            </a:r>
            <a:r>
              <a:rPr lang="en-ZA" dirty="0" err="1"/>
              <a:t>ut</a:t>
            </a:r>
            <a:r>
              <a:rPr lang="en-ZA" dirty="0"/>
              <a:t> labore et dolore magna </a:t>
            </a:r>
            <a:r>
              <a:rPr lang="en-ZA" dirty="0" err="1"/>
              <a:t>aliqua</a:t>
            </a:r>
            <a:r>
              <a:rPr lang="en-ZA" dirty="0"/>
              <a:t>. Ut </a:t>
            </a:r>
            <a:r>
              <a:rPr lang="en-ZA" dirty="0" err="1"/>
              <a:t>enim</a:t>
            </a:r>
            <a:r>
              <a:rPr lang="en-ZA" dirty="0"/>
              <a:t> ad minim </a:t>
            </a:r>
            <a:r>
              <a:rPr lang="en-ZA" dirty="0" err="1"/>
              <a:t>veniam</a:t>
            </a:r>
            <a:r>
              <a:rPr lang="en-ZA" dirty="0"/>
              <a:t>, </a:t>
            </a:r>
            <a:r>
              <a:rPr lang="en-ZA" dirty="0" err="1"/>
              <a:t>quis</a:t>
            </a:r>
            <a:r>
              <a:rPr lang="en-ZA" dirty="0"/>
              <a:t> </a:t>
            </a:r>
            <a:r>
              <a:rPr lang="en-ZA" dirty="0" err="1"/>
              <a:t>nostrud</a:t>
            </a:r>
            <a:r>
              <a:rPr lang="en-ZA" dirty="0"/>
              <a:t> exercitation </a:t>
            </a:r>
            <a:r>
              <a:rPr lang="en-ZA" dirty="0" err="1"/>
              <a:t>ullamco</a:t>
            </a:r>
            <a:r>
              <a:rPr lang="en-ZA" dirty="0"/>
              <a:t> </a:t>
            </a:r>
            <a:r>
              <a:rPr lang="en-ZA" dirty="0" err="1"/>
              <a:t>laboris</a:t>
            </a:r>
            <a:r>
              <a:rPr lang="en-ZA" dirty="0"/>
              <a:t> nisi </a:t>
            </a:r>
            <a:r>
              <a:rPr lang="en-ZA" dirty="0" err="1"/>
              <a:t>ut</a:t>
            </a:r>
            <a:r>
              <a:rPr lang="en-ZA" dirty="0"/>
              <a:t> </a:t>
            </a:r>
            <a:r>
              <a:rPr lang="en-ZA" dirty="0" err="1"/>
              <a:t>aliquip</a:t>
            </a:r>
            <a:r>
              <a:rPr lang="en-ZA" dirty="0"/>
              <a:t> ex </a:t>
            </a:r>
            <a:r>
              <a:rPr lang="en-ZA" dirty="0" err="1"/>
              <a:t>ea</a:t>
            </a:r>
            <a:r>
              <a:rPr lang="en-ZA" dirty="0"/>
              <a:t> </a:t>
            </a:r>
            <a:r>
              <a:rPr lang="en-ZA" dirty="0" err="1"/>
              <a:t>commodo</a:t>
            </a:r>
            <a:r>
              <a:rPr lang="en-ZA" dirty="0"/>
              <a:t> </a:t>
            </a:r>
            <a:r>
              <a:rPr lang="en-ZA" dirty="0" err="1"/>
              <a:t>consequat</a:t>
            </a:r>
            <a:r>
              <a:rPr lang="en-ZA" dirty="0"/>
              <a:t>. Duis </a:t>
            </a:r>
            <a:r>
              <a:rPr lang="en-ZA" dirty="0" err="1"/>
              <a:t>aute</a:t>
            </a:r>
            <a:r>
              <a:rPr lang="en-ZA" dirty="0"/>
              <a:t> </a:t>
            </a:r>
            <a:r>
              <a:rPr lang="en-ZA" dirty="0" err="1"/>
              <a:t>irure</a:t>
            </a:r>
            <a:r>
              <a:rPr lang="en-ZA" dirty="0"/>
              <a:t> </a:t>
            </a:r>
            <a:r>
              <a:rPr lang="en-ZA" dirty="0" err="1"/>
              <a:t>dolor</a:t>
            </a:r>
            <a:r>
              <a:rPr lang="en-ZA" dirty="0"/>
              <a:t> in </a:t>
            </a:r>
            <a:r>
              <a:rPr lang="en-ZA" dirty="0" err="1"/>
              <a:t>reprehenderit</a:t>
            </a:r>
            <a:r>
              <a:rPr lang="en-ZA" dirty="0"/>
              <a:t> in </a:t>
            </a:r>
            <a:r>
              <a:rPr lang="en-ZA" dirty="0" err="1"/>
              <a:t>voluptate</a:t>
            </a:r>
            <a:r>
              <a:rPr lang="en-ZA" dirty="0"/>
              <a:t> </a:t>
            </a:r>
            <a:r>
              <a:rPr lang="en-ZA" dirty="0" err="1"/>
              <a:t>velit</a:t>
            </a:r>
            <a:r>
              <a:rPr lang="en-ZA" dirty="0"/>
              <a:t> </a:t>
            </a:r>
            <a:r>
              <a:rPr lang="en-ZA" dirty="0" err="1"/>
              <a:t>esse</a:t>
            </a:r>
            <a:r>
              <a:rPr lang="en-ZA" dirty="0"/>
              <a:t> </a:t>
            </a:r>
            <a:r>
              <a:rPr lang="en-ZA" dirty="0" err="1"/>
              <a:t>cillum</a:t>
            </a:r>
            <a:r>
              <a:rPr lang="en-ZA" dirty="0"/>
              <a:t> dolore </a:t>
            </a:r>
            <a:r>
              <a:rPr lang="en-ZA" dirty="0" err="1"/>
              <a:t>eu</a:t>
            </a:r>
            <a:r>
              <a:rPr lang="en-ZA" dirty="0"/>
              <a:t> </a:t>
            </a:r>
            <a:r>
              <a:rPr lang="en-ZA" dirty="0" err="1"/>
              <a:t>fugiat</a:t>
            </a:r>
            <a:r>
              <a:rPr lang="en-ZA" dirty="0"/>
              <a:t> </a:t>
            </a:r>
            <a:r>
              <a:rPr lang="en-ZA" dirty="0" err="1"/>
              <a:t>nulla</a:t>
            </a:r>
            <a:r>
              <a:rPr lang="en-ZA" dirty="0"/>
              <a:t> </a:t>
            </a:r>
            <a:r>
              <a:rPr lang="en-ZA" dirty="0" err="1"/>
              <a:t>pariatur</a:t>
            </a:r>
            <a:r>
              <a:rPr lang="en-ZA" dirty="0"/>
              <a:t>. </a:t>
            </a:r>
            <a:r>
              <a:rPr lang="en-ZA" dirty="0" err="1"/>
              <a:t>Excepteur</a:t>
            </a:r>
            <a:r>
              <a:rPr lang="en-ZA" dirty="0"/>
              <a:t> </a:t>
            </a:r>
            <a:r>
              <a:rPr lang="en-ZA" dirty="0" err="1"/>
              <a:t>sint</a:t>
            </a:r>
            <a:r>
              <a:rPr lang="en-ZA" dirty="0"/>
              <a:t> </a:t>
            </a:r>
            <a:r>
              <a:rPr lang="en-ZA" dirty="0" err="1"/>
              <a:t>occaecat</a:t>
            </a:r>
            <a:r>
              <a:rPr lang="en-ZA" dirty="0"/>
              <a:t> </a:t>
            </a:r>
            <a:r>
              <a:rPr lang="en-ZA" dirty="0" err="1"/>
              <a:t>cupidatat</a:t>
            </a:r>
            <a:r>
              <a:rPr lang="en-ZA" dirty="0"/>
              <a:t> non </a:t>
            </a:r>
            <a:r>
              <a:rPr lang="en-ZA" dirty="0" err="1"/>
              <a:t>proident</a:t>
            </a:r>
            <a:r>
              <a:rPr lang="en-ZA" dirty="0"/>
              <a:t>, sunt in culpa qui </a:t>
            </a:r>
            <a:r>
              <a:rPr lang="en-ZA" dirty="0" err="1"/>
              <a:t>officia</a:t>
            </a:r>
            <a:r>
              <a:rPr lang="en-ZA" dirty="0"/>
              <a:t> </a:t>
            </a:r>
            <a:r>
              <a:rPr lang="en-ZA" dirty="0" err="1"/>
              <a:t>deserunt</a:t>
            </a:r>
            <a:r>
              <a:rPr lang="en-ZA" dirty="0"/>
              <a:t> </a:t>
            </a:r>
            <a:r>
              <a:rPr lang="en-ZA" dirty="0" err="1"/>
              <a:t>mollit</a:t>
            </a:r>
            <a:r>
              <a:rPr lang="en-ZA" dirty="0"/>
              <a:t> </a:t>
            </a:r>
            <a:r>
              <a:rPr lang="en-ZA" dirty="0" err="1"/>
              <a:t>anim</a:t>
            </a:r>
            <a:r>
              <a:rPr lang="en-ZA" dirty="0"/>
              <a:t> id </a:t>
            </a:r>
            <a:r>
              <a:rPr lang="en-ZA" dirty="0" err="1"/>
              <a:t>est</a:t>
            </a:r>
            <a:r>
              <a:rPr lang="en-ZA" dirty="0"/>
              <a:t> </a:t>
            </a:r>
            <a:r>
              <a:rPr lang="en-ZA" dirty="0" err="1"/>
              <a:t>laborum</a:t>
            </a:r>
            <a:r>
              <a:rPr lang="en-ZA" dirty="0"/>
              <a:t>. Lorem ipsum </a:t>
            </a:r>
            <a:r>
              <a:rPr lang="en-ZA" dirty="0" err="1"/>
              <a:t>dolor</a:t>
            </a:r>
            <a:r>
              <a:rPr lang="en-ZA" dirty="0"/>
              <a:t> sit </a:t>
            </a:r>
            <a:r>
              <a:rPr lang="en-ZA" dirty="0" err="1"/>
              <a:t>amet</a:t>
            </a:r>
            <a:r>
              <a:rPr lang="en-ZA" dirty="0"/>
              <a:t>, </a:t>
            </a:r>
            <a:r>
              <a:rPr lang="en-ZA" dirty="0" err="1"/>
              <a:t>consectetur</a:t>
            </a:r>
            <a:r>
              <a:rPr lang="en-ZA" dirty="0"/>
              <a:t> </a:t>
            </a:r>
            <a:r>
              <a:rPr lang="en-ZA" dirty="0" err="1"/>
              <a:t>adipiscing</a:t>
            </a:r>
            <a:r>
              <a:rPr lang="en-ZA" dirty="0"/>
              <a:t> </a:t>
            </a:r>
            <a:r>
              <a:rPr lang="en-ZA" dirty="0" err="1"/>
              <a:t>elit</a:t>
            </a:r>
            <a:r>
              <a:rPr lang="en-ZA" dirty="0"/>
              <a:t>, </a:t>
            </a:r>
            <a:r>
              <a:rPr lang="en-ZA" dirty="0" err="1"/>
              <a:t>sed</a:t>
            </a:r>
            <a:r>
              <a:rPr lang="en-ZA" dirty="0"/>
              <a:t> do </a:t>
            </a:r>
            <a:r>
              <a:rPr lang="en-ZA" dirty="0" err="1"/>
              <a:t>eiusmod</a:t>
            </a:r>
            <a:r>
              <a:rPr lang="en-ZA" dirty="0"/>
              <a:t> </a:t>
            </a:r>
            <a:r>
              <a:rPr lang="en-ZA" dirty="0" err="1"/>
              <a:t>tempor</a:t>
            </a:r>
            <a:r>
              <a:rPr lang="en-ZA" dirty="0"/>
              <a:t> </a:t>
            </a:r>
            <a:r>
              <a:rPr lang="en-ZA" dirty="0" err="1"/>
              <a:t>incididunt</a:t>
            </a:r>
            <a:r>
              <a:rPr lang="en-ZA" dirty="0"/>
              <a:t> </a:t>
            </a:r>
            <a:r>
              <a:rPr lang="en-ZA" dirty="0" err="1"/>
              <a:t>ut</a:t>
            </a:r>
            <a:r>
              <a:rPr lang="en-ZA" dirty="0"/>
              <a:t> labore et dolore magna </a:t>
            </a:r>
            <a:r>
              <a:rPr lang="en-ZA" dirty="0" err="1"/>
              <a:t>aliqua</a:t>
            </a:r>
            <a:r>
              <a:rPr lang="en-ZA" dirty="0"/>
              <a:t>. Ut </a:t>
            </a:r>
            <a:r>
              <a:rPr lang="en-ZA" dirty="0" err="1"/>
              <a:t>enim</a:t>
            </a:r>
            <a:r>
              <a:rPr lang="en-ZA" dirty="0"/>
              <a:t> ad minim </a:t>
            </a:r>
            <a:r>
              <a:rPr lang="en-ZA" dirty="0" err="1"/>
              <a:t>veniam</a:t>
            </a:r>
            <a:r>
              <a:rPr lang="en-ZA" dirty="0"/>
              <a:t>, </a:t>
            </a:r>
            <a:r>
              <a:rPr lang="en-ZA" dirty="0" err="1"/>
              <a:t>quis</a:t>
            </a:r>
            <a:r>
              <a:rPr lang="en-ZA" dirty="0"/>
              <a:t> </a:t>
            </a:r>
            <a:r>
              <a:rPr lang="en-ZA" dirty="0" err="1"/>
              <a:t>nostrud</a:t>
            </a:r>
            <a:r>
              <a:rPr lang="en-ZA" dirty="0"/>
              <a:t> exercitation </a:t>
            </a:r>
            <a:r>
              <a:rPr lang="en-ZA" dirty="0" err="1"/>
              <a:t>ullamco</a:t>
            </a:r>
            <a:r>
              <a:rPr lang="en-ZA" dirty="0"/>
              <a:t> </a:t>
            </a:r>
            <a:r>
              <a:rPr lang="en-ZA" dirty="0" err="1"/>
              <a:t>laboris</a:t>
            </a:r>
            <a:r>
              <a:rPr lang="en-ZA" dirty="0"/>
              <a:t> nisi </a:t>
            </a:r>
            <a:r>
              <a:rPr lang="en-ZA" dirty="0" err="1"/>
              <a:t>ut</a:t>
            </a:r>
            <a:r>
              <a:rPr lang="en-ZA" dirty="0"/>
              <a:t> </a:t>
            </a:r>
            <a:r>
              <a:rPr lang="en-ZA" dirty="0" err="1"/>
              <a:t>aliquip</a:t>
            </a:r>
            <a:r>
              <a:rPr lang="en-ZA" dirty="0"/>
              <a:t> ex </a:t>
            </a:r>
            <a:r>
              <a:rPr lang="en-ZA" dirty="0" err="1"/>
              <a:t>ea</a:t>
            </a:r>
            <a:r>
              <a:rPr lang="en-ZA" dirty="0"/>
              <a:t> </a:t>
            </a:r>
            <a:r>
              <a:rPr lang="en-ZA" dirty="0" err="1"/>
              <a:t>commodo</a:t>
            </a:r>
            <a:r>
              <a:rPr lang="en-ZA" dirty="0"/>
              <a:t> </a:t>
            </a:r>
            <a:r>
              <a:rPr lang="en-ZA" dirty="0" err="1"/>
              <a:t>consequat</a:t>
            </a:r>
            <a:r>
              <a:rPr lang="en-ZA" dirty="0"/>
              <a:t>. Duis </a:t>
            </a:r>
            <a:r>
              <a:rPr lang="en-ZA" dirty="0" err="1"/>
              <a:t>aute</a:t>
            </a:r>
            <a:r>
              <a:rPr lang="en-ZA" dirty="0"/>
              <a:t> </a:t>
            </a:r>
            <a:r>
              <a:rPr lang="en-ZA" dirty="0" err="1"/>
              <a:t>irure</a:t>
            </a:r>
            <a:r>
              <a:rPr lang="en-ZA" dirty="0"/>
              <a:t> </a:t>
            </a:r>
            <a:r>
              <a:rPr lang="en-ZA" dirty="0" err="1"/>
              <a:t>dolor</a:t>
            </a:r>
            <a:r>
              <a:rPr lang="en-ZA" dirty="0"/>
              <a:t> in </a:t>
            </a:r>
            <a:r>
              <a:rPr lang="en-ZA" dirty="0" err="1"/>
              <a:t>reprehenderit</a:t>
            </a:r>
            <a:r>
              <a:rPr lang="en-ZA" dirty="0"/>
              <a:t> in </a:t>
            </a:r>
            <a:r>
              <a:rPr lang="en-ZA" dirty="0" err="1"/>
              <a:t>voluptate</a:t>
            </a:r>
            <a:r>
              <a:rPr lang="en-ZA" dirty="0"/>
              <a:t> </a:t>
            </a:r>
            <a:r>
              <a:rPr lang="en-ZA" dirty="0" err="1"/>
              <a:t>velit</a:t>
            </a:r>
            <a:r>
              <a:rPr lang="en-ZA" dirty="0"/>
              <a:t> </a:t>
            </a:r>
            <a:r>
              <a:rPr lang="en-ZA" dirty="0" err="1"/>
              <a:t>esse</a:t>
            </a:r>
            <a:r>
              <a:rPr lang="en-ZA" dirty="0"/>
              <a:t> </a:t>
            </a:r>
            <a:r>
              <a:rPr lang="en-ZA" dirty="0" err="1"/>
              <a:t>cillum</a:t>
            </a:r>
            <a:r>
              <a:rPr lang="en-ZA" dirty="0"/>
              <a:t> dolore </a:t>
            </a:r>
            <a:r>
              <a:rPr lang="en-ZA" dirty="0" err="1"/>
              <a:t>eu</a:t>
            </a:r>
            <a:r>
              <a:rPr lang="en-ZA" dirty="0"/>
              <a:t> </a:t>
            </a:r>
            <a:r>
              <a:rPr lang="en-ZA" dirty="0" err="1"/>
              <a:t>fugiat</a:t>
            </a:r>
            <a:r>
              <a:rPr lang="en-ZA" dirty="0"/>
              <a:t> </a:t>
            </a:r>
            <a:r>
              <a:rPr lang="en-ZA" dirty="0" err="1"/>
              <a:t>nulla</a:t>
            </a:r>
            <a:r>
              <a:rPr lang="en-ZA" dirty="0"/>
              <a:t> </a:t>
            </a:r>
            <a:r>
              <a:rPr lang="en-ZA" dirty="0" err="1"/>
              <a:t>pariatur</a:t>
            </a:r>
            <a:r>
              <a:rPr lang="en-ZA" dirty="0"/>
              <a:t>. </a:t>
            </a:r>
            <a:r>
              <a:rPr lang="en-ZA" dirty="0" err="1"/>
              <a:t>Excepteur</a:t>
            </a:r>
            <a:r>
              <a:rPr lang="en-ZA" dirty="0"/>
              <a:t> </a:t>
            </a:r>
            <a:r>
              <a:rPr lang="en-ZA" dirty="0" err="1"/>
              <a:t>sint</a:t>
            </a:r>
            <a:r>
              <a:rPr lang="en-ZA" dirty="0"/>
              <a:t> </a:t>
            </a:r>
            <a:r>
              <a:rPr lang="en-ZA" dirty="0" err="1"/>
              <a:t>occaecat</a:t>
            </a:r>
            <a:r>
              <a:rPr lang="en-ZA" dirty="0"/>
              <a:t> </a:t>
            </a:r>
            <a:r>
              <a:rPr lang="en-ZA" dirty="0" err="1"/>
              <a:t>cupidatat</a:t>
            </a:r>
            <a:r>
              <a:rPr lang="en-ZA" dirty="0"/>
              <a:t> non </a:t>
            </a:r>
            <a:r>
              <a:rPr lang="en-ZA" dirty="0" err="1"/>
              <a:t>proident</a:t>
            </a:r>
            <a:r>
              <a:rPr lang="en-ZA" dirty="0"/>
              <a:t>, sunt in culpa qui </a:t>
            </a:r>
            <a:r>
              <a:rPr lang="en-ZA" dirty="0" err="1"/>
              <a:t>officia</a:t>
            </a:r>
            <a:r>
              <a:rPr lang="en-ZA" dirty="0"/>
              <a:t> </a:t>
            </a:r>
            <a:r>
              <a:rPr lang="en-ZA" dirty="0" err="1"/>
              <a:t>deserunt</a:t>
            </a:r>
            <a:r>
              <a:rPr lang="en-ZA" dirty="0"/>
              <a:t> </a:t>
            </a:r>
            <a:r>
              <a:rPr lang="en-ZA" dirty="0" err="1"/>
              <a:t>mollit</a:t>
            </a:r>
            <a:r>
              <a:rPr lang="en-ZA" dirty="0"/>
              <a:t> </a:t>
            </a:r>
            <a:r>
              <a:rPr lang="en-ZA" dirty="0" err="1"/>
              <a:t>anim</a:t>
            </a:r>
            <a:r>
              <a:rPr lang="en-ZA" dirty="0"/>
              <a:t> id </a:t>
            </a:r>
            <a:r>
              <a:rPr lang="en-ZA" dirty="0" err="1"/>
              <a:t>est</a:t>
            </a:r>
            <a:r>
              <a:rPr lang="en-ZA" dirty="0"/>
              <a:t> </a:t>
            </a:r>
            <a:r>
              <a:rPr lang="en-ZA" dirty="0" err="1"/>
              <a:t>laborum</a:t>
            </a:r>
            <a:r>
              <a:rPr lang="en-ZA" dirty="0"/>
              <a:t>. Lorem ipsum </a:t>
            </a:r>
            <a:r>
              <a:rPr lang="en-ZA" dirty="0" err="1"/>
              <a:t>dolor</a:t>
            </a:r>
            <a:r>
              <a:rPr lang="en-ZA" dirty="0"/>
              <a:t> sit </a:t>
            </a:r>
            <a:r>
              <a:rPr lang="en-ZA" dirty="0" err="1"/>
              <a:t>amet</a:t>
            </a:r>
            <a:r>
              <a:rPr lang="en-ZA" dirty="0"/>
              <a:t>, </a:t>
            </a:r>
            <a:r>
              <a:rPr lang="en-ZA" dirty="0" err="1"/>
              <a:t>consectetur</a:t>
            </a:r>
            <a:r>
              <a:rPr lang="en-ZA" dirty="0"/>
              <a:t> </a:t>
            </a:r>
            <a:r>
              <a:rPr lang="en-ZA" dirty="0" err="1"/>
              <a:t>adipiscing</a:t>
            </a:r>
            <a:r>
              <a:rPr lang="en-ZA" dirty="0"/>
              <a:t> </a:t>
            </a:r>
            <a:r>
              <a:rPr lang="en-ZA" dirty="0" err="1"/>
              <a:t>elit</a:t>
            </a:r>
            <a:r>
              <a:rPr lang="en-ZA" dirty="0"/>
              <a:t>, </a:t>
            </a:r>
            <a:r>
              <a:rPr lang="en-ZA" dirty="0" err="1"/>
              <a:t>sed</a:t>
            </a:r>
            <a:r>
              <a:rPr lang="en-ZA" dirty="0"/>
              <a:t> do </a:t>
            </a:r>
            <a:r>
              <a:rPr lang="en-ZA" dirty="0" err="1"/>
              <a:t>eiusmod</a:t>
            </a:r>
            <a:r>
              <a:rPr lang="en-ZA" dirty="0"/>
              <a:t> </a:t>
            </a:r>
            <a:r>
              <a:rPr lang="en-ZA" dirty="0" err="1"/>
              <a:t>tempor</a:t>
            </a:r>
            <a:r>
              <a:rPr lang="en-ZA" dirty="0"/>
              <a:t> </a:t>
            </a:r>
            <a:r>
              <a:rPr lang="en-ZA" dirty="0" err="1"/>
              <a:t>incididunt</a:t>
            </a:r>
            <a:endParaRPr lang="en-US" dirty="0"/>
          </a:p>
        </p:txBody>
      </p:sp>
      <p:pic>
        <p:nvPicPr>
          <p:cNvPr id="10" name="Picture 9">
            <a:extLst>
              <a:ext uri="{FF2B5EF4-FFF2-40B4-BE49-F238E27FC236}">
                <a16:creationId xmlns:a16="http://schemas.microsoft.com/office/drawing/2014/main" id="{2B2AABF5-1148-1B86-6776-66F464CD0C49}"/>
              </a:ext>
            </a:extLst>
          </p:cNvPr>
          <p:cNvPicPr>
            <a:picLocks noChangeAspect="1"/>
          </p:cNvPicPr>
          <p:nvPr userDrawn="1"/>
        </p:nvPicPr>
        <p:blipFill>
          <a:blip r:embed="rId2"/>
          <a:srcRect l="21929" r="21929"/>
          <a:stretch/>
        </p:blipFill>
        <p:spPr>
          <a:xfrm>
            <a:off x="8160774" y="1867078"/>
            <a:ext cx="3618272" cy="3614863"/>
          </a:xfrm>
          <a:prstGeom prst="rect">
            <a:avLst/>
          </a:prstGeom>
        </p:spPr>
      </p:pic>
    </p:spTree>
    <p:extLst>
      <p:ext uri="{BB962C8B-B14F-4D97-AF65-F5344CB8AC3E}">
        <p14:creationId xmlns:p14="http://schemas.microsoft.com/office/powerpoint/2010/main" val="10639563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2538C7A-869F-74B9-7D1D-21D537CFA746}"/>
              </a:ext>
            </a:extLst>
          </p:cNvPr>
          <p:cNvPicPr>
            <a:picLocks noChangeAspect="1"/>
          </p:cNvPicPr>
          <p:nvPr userDrawn="1"/>
        </p:nvPicPr>
        <p:blipFill>
          <a:blip r:embed="rId2"/>
          <a:srcRect/>
          <a:stretch/>
        </p:blipFill>
        <p:spPr>
          <a:xfrm>
            <a:off x="0" y="0"/>
            <a:ext cx="12191999" cy="5663616"/>
          </a:xfrm>
          <a:prstGeom prst="rect">
            <a:avLst/>
          </a:prstGeom>
        </p:spPr>
      </p:pic>
      <p:sp>
        <p:nvSpPr>
          <p:cNvPr id="4" name="Date Placeholder 3">
            <a:extLst>
              <a:ext uri="{FF2B5EF4-FFF2-40B4-BE49-F238E27FC236}">
                <a16:creationId xmlns:a16="http://schemas.microsoft.com/office/drawing/2014/main" id="{40F022E2-5867-9B4A-259C-7F2F46A467D2}"/>
              </a:ext>
            </a:extLst>
          </p:cNvPr>
          <p:cNvSpPr>
            <a:spLocks noGrp="1"/>
          </p:cNvSpPr>
          <p:nvPr>
            <p:ph type="dt" sz="half" idx="10"/>
          </p:nvPr>
        </p:nvSpPr>
        <p:spPr>
          <a:xfrm>
            <a:off x="2280746" y="6127750"/>
            <a:ext cx="1300655" cy="365125"/>
          </a:xfrm>
          <a:prstGeom prst="rect">
            <a:avLst/>
          </a:prstGeom>
        </p:spPr>
        <p:txBody>
          <a:bodyPr/>
          <a:lstStyle/>
          <a:p>
            <a:fld id="{5006E2ED-A84F-47FC-BED3-813C0F575B75}" type="datetime1">
              <a:rPr lang="en-US" smtClean="0"/>
              <a:t>7/5/2025</a:t>
            </a:fld>
            <a:endParaRPr lang="en-US"/>
          </a:p>
        </p:txBody>
      </p:sp>
      <p:sp>
        <p:nvSpPr>
          <p:cNvPr id="5" name="Footer Placeholder 4">
            <a:extLst>
              <a:ext uri="{FF2B5EF4-FFF2-40B4-BE49-F238E27FC236}">
                <a16:creationId xmlns:a16="http://schemas.microsoft.com/office/drawing/2014/main" id="{4BCC5446-418E-8483-BEFB-D4665D300264}"/>
              </a:ext>
            </a:extLst>
          </p:cNvPr>
          <p:cNvSpPr>
            <a:spLocks noGrp="1"/>
          </p:cNvSpPr>
          <p:nvPr>
            <p:ph type="ftr" sz="quarter" idx="11"/>
          </p:nvPr>
        </p:nvSpPr>
        <p:spPr/>
        <p:txBody>
          <a:bodyPr/>
          <a:lstStyle/>
          <a:p>
            <a:r>
              <a:rPr lang="en-GB"/>
              <a:t>Lionel Khanyile – 27 July Symposium</a:t>
            </a:r>
            <a:endParaRPr lang="en-US"/>
          </a:p>
        </p:txBody>
      </p:sp>
      <p:sp>
        <p:nvSpPr>
          <p:cNvPr id="6" name="Slide Number Placeholder 5">
            <a:extLst>
              <a:ext uri="{FF2B5EF4-FFF2-40B4-BE49-F238E27FC236}">
                <a16:creationId xmlns:a16="http://schemas.microsoft.com/office/drawing/2014/main" id="{21C87DF9-4735-7786-A5D7-481D444AB4AF}"/>
              </a:ext>
            </a:extLst>
          </p:cNvPr>
          <p:cNvSpPr>
            <a:spLocks noGrp="1"/>
          </p:cNvSpPr>
          <p:nvPr>
            <p:ph type="sldNum" sz="quarter" idx="12"/>
          </p:nvPr>
        </p:nvSpPr>
        <p:spPr/>
        <p:txBody>
          <a:bodyPr/>
          <a:lstStyle/>
          <a:p>
            <a:fld id="{630F4DCC-4845-244A-8CF9-A150C147CB65}" type="slidenum">
              <a:rPr lang="en-US" smtClean="0"/>
              <a:t>‹#›</a:t>
            </a:fld>
            <a:endParaRPr lang="en-US"/>
          </a:p>
        </p:txBody>
      </p:sp>
    </p:spTree>
    <p:extLst>
      <p:ext uri="{BB962C8B-B14F-4D97-AF65-F5344CB8AC3E}">
        <p14:creationId xmlns:p14="http://schemas.microsoft.com/office/powerpoint/2010/main" val="40037479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emf"/><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869ECBCB-007D-90E9-4688-D49291225F66}"/>
              </a:ext>
            </a:extLst>
          </p:cNvPr>
          <p:cNvSpPr>
            <a:spLocks noGrp="1"/>
          </p:cNvSpPr>
          <p:nvPr>
            <p:ph type="ftr" sz="quarter" idx="3"/>
          </p:nvPr>
        </p:nvSpPr>
        <p:spPr>
          <a:xfrm>
            <a:off x="4963711" y="6180038"/>
            <a:ext cx="2280745"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GB"/>
              <a:t>Lionel Khanyile – 27 July Symposium</a:t>
            </a:r>
            <a:endParaRPr lang="en-US"/>
          </a:p>
        </p:txBody>
      </p:sp>
      <p:sp>
        <p:nvSpPr>
          <p:cNvPr id="6" name="Slide Number Placeholder 5">
            <a:extLst>
              <a:ext uri="{FF2B5EF4-FFF2-40B4-BE49-F238E27FC236}">
                <a16:creationId xmlns:a16="http://schemas.microsoft.com/office/drawing/2014/main" id="{642C6088-3B4B-F720-1813-72B0E9075D69}"/>
              </a:ext>
            </a:extLst>
          </p:cNvPr>
          <p:cNvSpPr>
            <a:spLocks noGrp="1"/>
          </p:cNvSpPr>
          <p:nvPr>
            <p:ph type="sldNum" sz="quarter" idx="4"/>
          </p:nvPr>
        </p:nvSpPr>
        <p:spPr>
          <a:xfrm>
            <a:off x="8060229" y="6180038"/>
            <a:ext cx="1793997"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30F4DCC-4845-244A-8CF9-A150C147CB65}" type="slidenum">
              <a:rPr lang="en-US" smtClean="0"/>
              <a:t>‹#›</a:t>
            </a:fld>
            <a:endParaRPr lang="en-US"/>
          </a:p>
        </p:txBody>
      </p:sp>
      <p:sp>
        <p:nvSpPr>
          <p:cNvPr id="12" name="Date Placeholder 3">
            <a:extLst>
              <a:ext uri="{FF2B5EF4-FFF2-40B4-BE49-F238E27FC236}">
                <a16:creationId xmlns:a16="http://schemas.microsoft.com/office/drawing/2014/main" id="{BCED252B-E0E4-8C4C-1147-1623B75DAAC0}"/>
              </a:ext>
            </a:extLst>
          </p:cNvPr>
          <p:cNvSpPr>
            <a:spLocks noGrp="1"/>
          </p:cNvSpPr>
          <p:nvPr>
            <p:ph type="dt" sz="half" idx="2"/>
          </p:nvPr>
        </p:nvSpPr>
        <p:spPr>
          <a:xfrm>
            <a:off x="2379641" y="6180038"/>
            <a:ext cx="1793997"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CD8CFAD-5B6D-4E67-BA5E-263713F3FADD}" type="datetime1">
              <a:rPr lang="en-US" smtClean="0"/>
              <a:t>7/5/2025</a:t>
            </a:fld>
            <a:endParaRPr lang="en-US"/>
          </a:p>
        </p:txBody>
      </p:sp>
      <p:pic>
        <p:nvPicPr>
          <p:cNvPr id="14" name="Picture 13">
            <a:extLst>
              <a:ext uri="{FF2B5EF4-FFF2-40B4-BE49-F238E27FC236}">
                <a16:creationId xmlns:a16="http://schemas.microsoft.com/office/drawing/2014/main" id="{03C7D506-3A81-FA19-A83D-C2F9FE9A1899}"/>
              </a:ext>
            </a:extLst>
          </p:cNvPr>
          <p:cNvPicPr>
            <a:picLocks noChangeAspect="1"/>
          </p:cNvPicPr>
          <p:nvPr userDrawn="1"/>
        </p:nvPicPr>
        <p:blipFill>
          <a:blip r:embed="rId17"/>
          <a:stretch>
            <a:fillRect/>
          </a:stretch>
        </p:blipFill>
        <p:spPr>
          <a:xfrm>
            <a:off x="458317" y="6087087"/>
            <a:ext cx="1783592" cy="551029"/>
          </a:xfrm>
          <a:prstGeom prst="rect">
            <a:avLst/>
          </a:prstGeom>
        </p:spPr>
      </p:pic>
      <p:pic>
        <p:nvPicPr>
          <p:cNvPr id="3" name="Picture 2">
            <a:extLst>
              <a:ext uri="{FF2B5EF4-FFF2-40B4-BE49-F238E27FC236}">
                <a16:creationId xmlns:a16="http://schemas.microsoft.com/office/drawing/2014/main" id="{76E8372C-3B7D-82A0-184B-BD1B28B97161}"/>
              </a:ext>
            </a:extLst>
          </p:cNvPr>
          <p:cNvPicPr>
            <a:picLocks noChangeAspect="1"/>
          </p:cNvPicPr>
          <p:nvPr userDrawn="1"/>
        </p:nvPicPr>
        <p:blipFill>
          <a:blip r:embed="rId18"/>
          <a:stretch>
            <a:fillRect/>
          </a:stretch>
        </p:blipFill>
        <p:spPr>
          <a:xfrm>
            <a:off x="10309673" y="6087087"/>
            <a:ext cx="1424010" cy="551571"/>
          </a:xfrm>
          <a:prstGeom prst="rect">
            <a:avLst/>
          </a:prstGeom>
        </p:spPr>
      </p:pic>
    </p:spTree>
    <p:extLst>
      <p:ext uri="{BB962C8B-B14F-4D97-AF65-F5344CB8AC3E}">
        <p14:creationId xmlns:p14="http://schemas.microsoft.com/office/powerpoint/2010/main" val="808903537"/>
      </p:ext>
    </p:extLst>
  </p:cSld>
  <p:clrMap bg1="lt1" tx1="dk1" bg2="lt2" tx2="dk2" accent1="accent1" accent2="accent2" accent3="accent3" accent4="accent4" accent5="accent5" accent6="accent6" hlink="hlink" folHlink="folHlink"/>
  <p:sldLayoutIdLst>
    <p:sldLayoutId id="2147483649" r:id="rId1"/>
    <p:sldLayoutId id="2147483661" r:id="rId2"/>
    <p:sldLayoutId id="2147483662" r:id="rId3"/>
    <p:sldLayoutId id="2147483660"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 id="2147483672" r:id="rId13"/>
    <p:sldLayoutId id="2147483673" r:id="rId14"/>
    <p:sldLayoutId id="2147483671" r:id="rId15"/>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skhanyile@sansa.org.za" TargetMode="External"/><Relationship Id="rId2" Type="http://schemas.openxmlformats.org/officeDocument/2006/relationships/image" Target="../media/image5.png"/><Relationship Id="rId1" Type="http://schemas.openxmlformats.org/officeDocument/2006/relationships/slideLayout" Target="../slideLayouts/slideLayout4.xml"/><Relationship Id="rId4" Type="http://schemas.openxmlformats.org/officeDocument/2006/relationships/image" Target="../media/image17.png"/></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7.png"/><Relationship Id="rId1" Type="http://schemas.openxmlformats.org/officeDocument/2006/relationships/slideLayout" Target="../slideLayouts/slideLayout4.xml"/><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7.png"/><Relationship Id="rId1" Type="http://schemas.openxmlformats.org/officeDocument/2006/relationships/slideLayout" Target="../slideLayouts/slideLayout4.xml"/><Relationship Id="rId5" Type="http://schemas.openxmlformats.org/officeDocument/2006/relationships/image" Target="../media/image29.png"/><Relationship Id="rId4" Type="http://schemas.openxmlformats.org/officeDocument/2006/relationships/image" Target="../media/image28.png"/></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7.png"/><Relationship Id="rId1" Type="http://schemas.openxmlformats.org/officeDocument/2006/relationships/slideLayout" Target="../slideLayouts/slideLayout4.xml"/><Relationship Id="rId5" Type="http://schemas.openxmlformats.org/officeDocument/2006/relationships/image" Target="../media/image32.png"/><Relationship Id="rId4" Type="http://schemas.openxmlformats.org/officeDocument/2006/relationships/image" Target="../media/image31.png"/></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7.png"/><Relationship Id="rId1" Type="http://schemas.openxmlformats.org/officeDocument/2006/relationships/slideLayout" Target="../slideLayouts/slideLayout4.xml"/><Relationship Id="rId4" Type="http://schemas.openxmlformats.org/officeDocument/2006/relationships/image" Target="../media/image34.png"/></Relationships>
</file>

<file path=ppt/slides/_rels/slide1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hyperlink" Target="https://doi.org/10.25131/sajg.127.0019" TargetMode="External"/><Relationship Id="rId7" Type="http://schemas.openxmlformats.org/officeDocument/2006/relationships/hyperlink" Target="https://doi:10.1029/2005JB003836" TargetMode="External"/><Relationship Id="rId2" Type="http://schemas.openxmlformats.org/officeDocument/2006/relationships/image" Target="../media/image17.png"/><Relationship Id="rId1" Type="http://schemas.openxmlformats.org/officeDocument/2006/relationships/slideLayout" Target="../slideLayouts/slideLayout4.xml"/><Relationship Id="rId6" Type="http://schemas.openxmlformats.org/officeDocument/2006/relationships/hyperlink" Target="https://doi.org/10.5047/eps.2013.07.001" TargetMode="External"/><Relationship Id="rId5" Type="http://schemas.openxmlformats.org/officeDocument/2006/relationships/hyperlink" Target="https://doi.org/10.1029/2009EO240004" TargetMode="External"/><Relationship Id="rId4" Type="http://schemas.openxmlformats.org/officeDocument/2006/relationships/hyperlink" Target="https://doi.org/10.1029/2005JB003836" TargetMode="External"/></Relationships>
</file>

<file path=ppt/slides/_rels/slide19.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3.png"/><Relationship Id="rId7" Type="http://schemas.openxmlformats.org/officeDocument/2006/relationships/image" Target="../media/image15.png"/><Relationship Id="rId2" Type="http://schemas.openxmlformats.org/officeDocument/2006/relationships/image" Target="../media/image17.png"/><Relationship Id="rId1" Type="http://schemas.openxmlformats.org/officeDocument/2006/relationships/slideLayout" Target="../slideLayouts/slideLayout4.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hyperlink" Target="http://www.sansa.org.za/" TargetMode="External"/></Relationships>
</file>

<file path=ppt/slides/_rels/slide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7.png"/><Relationship Id="rId1" Type="http://schemas.openxmlformats.org/officeDocument/2006/relationships/slideLayout" Target="../slideLayouts/slideLayout4.xml"/><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7.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B029DD3-95F5-2455-B355-76EA92FE6E04}"/>
              </a:ext>
            </a:extLst>
          </p:cNvPr>
          <p:cNvPicPr>
            <a:picLocks noChangeAspect="1"/>
          </p:cNvPicPr>
          <p:nvPr/>
        </p:nvPicPr>
        <p:blipFill>
          <a:blip r:embed="rId2"/>
          <a:stretch>
            <a:fillRect/>
          </a:stretch>
        </p:blipFill>
        <p:spPr>
          <a:xfrm>
            <a:off x="0" y="-41564"/>
            <a:ext cx="12192000" cy="5663616"/>
          </a:xfrm>
          <a:prstGeom prst="rect">
            <a:avLst/>
          </a:prstGeom>
        </p:spPr>
      </p:pic>
      <p:sp>
        <p:nvSpPr>
          <p:cNvPr id="5" name="Title 1">
            <a:extLst>
              <a:ext uri="{FF2B5EF4-FFF2-40B4-BE49-F238E27FC236}">
                <a16:creationId xmlns:a16="http://schemas.microsoft.com/office/drawing/2014/main" id="{045E5D6B-BAE5-F1A0-54ED-21DD61F3CC15}"/>
              </a:ext>
            </a:extLst>
          </p:cNvPr>
          <p:cNvSpPr txBox="1">
            <a:spLocks/>
          </p:cNvSpPr>
          <p:nvPr/>
        </p:nvSpPr>
        <p:spPr>
          <a:xfrm>
            <a:off x="412955" y="335931"/>
            <a:ext cx="11366090" cy="1514067"/>
          </a:xfrm>
          <a:prstGeom prst="rect">
            <a:avLst/>
          </a:prstGeom>
        </p:spPr>
        <p:txBody>
          <a:bodyPr anchor="b"/>
          <a:lstStyle>
            <a:lvl1pPr algn="l" defTabSz="914400" rtl="0" eaLnBrk="1" latinLnBrk="0" hangingPunct="1">
              <a:lnSpc>
                <a:spcPct val="90000"/>
              </a:lnSpc>
              <a:spcBef>
                <a:spcPct val="0"/>
              </a:spcBef>
              <a:buNone/>
              <a:defRPr sz="4000" b="0" i="0" kern="1200">
                <a:solidFill>
                  <a:schemeClr val="bg1"/>
                </a:solidFill>
                <a:latin typeface="Montserrat Medium" pitchFamily="2" charset="77"/>
                <a:ea typeface="+mj-ea"/>
                <a:cs typeface="+mj-cs"/>
              </a:defRPr>
            </a:lvl1pPr>
          </a:lstStyle>
          <a:p>
            <a:pPr algn="ctr"/>
            <a:r>
              <a:rPr lang="en-US" sz="3200" dirty="0"/>
              <a:t>Modelling Earth’s magnetic field over the South Atlantic Anomaly region using Swarm satellite and ground-based data</a:t>
            </a:r>
            <a:endParaRPr lang="en-US" sz="2800" dirty="0"/>
          </a:p>
        </p:txBody>
      </p:sp>
      <p:sp>
        <p:nvSpPr>
          <p:cNvPr id="6" name="Subtitle 2">
            <a:extLst>
              <a:ext uri="{FF2B5EF4-FFF2-40B4-BE49-F238E27FC236}">
                <a16:creationId xmlns:a16="http://schemas.microsoft.com/office/drawing/2014/main" id="{BF02173E-8201-4887-C765-BFD8D75F4621}"/>
              </a:ext>
            </a:extLst>
          </p:cNvPr>
          <p:cNvSpPr txBox="1">
            <a:spLocks/>
          </p:cNvSpPr>
          <p:nvPr/>
        </p:nvSpPr>
        <p:spPr>
          <a:xfrm>
            <a:off x="1051306" y="2164111"/>
            <a:ext cx="10236287" cy="2741793"/>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bg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ZA" dirty="0">
                <a:latin typeface="Calibri"/>
                <a:cs typeface="Calibri"/>
              </a:rPr>
              <a:t>Sanele Lionel Khanyile¹˒²*, Emmanuel Nahayo¹, and John Bosco Habarulema¹˒²</a:t>
            </a:r>
            <a:r>
              <a:rPr lang="en-ZA" dirty="0">
                <a:cs typeface="Calibri"/>
              </a:rPr>
              <a:t> ˒³</a:t>
            </a:r>
            <a:endParaRPr lang="en-ZA" dirty="0">
              <a:solidFill>
                <a:schemeClr val="bg1"/>
              </a:solidFill>
              <a:latin typeface="Calibri"/>
              <a:cs typeface="Calibri"/>
            </a:endParaRPr>
          </a:p>
          <a:p>
            <a:r>
              <a:rPr lang="en-US" dirty="0"/>
              <a:t>                           </a:t>
            </a:r>
          </a:p>
        </p:txBody>
      </p:sp>
      <p:sp>
        <p:nvSpPr>
          <p:cNvPr id="2" name="Footer Placeholder 1">
            <a:extLst>
              <a:ext uri="{FF2B5EF4-FFF2-40B4-BE49-F238E27FC236}">
                <a16:creationId xmlns:a16="http://schemas.microsoft.com/office/drawing/2014/main" id="{953C3D2F-05B8-793E-40FB-04AB7D9B4DD2}"/>
              </a:ext>
            </a:extLst>
          </p:cNvPr>
          <p:cNvSpPr>
            <a:spLocks noGrp="1"/>
          </p:cNvSpPr>
          <p:nvPr>
            <p:ph type="ftr" sz="quarter" idx="11"/>
          </p:nvPr>
        </p:nvSpPr>
        <p:spPr>
          <a:xfrm>
            <a:off x="3372915" y="6210900"/>
            <a:ext cx="1942013" cy="365125"/>
          </a:xfrm>
        </p:spPr>
        <p:txBody>
          <a:bodyPr/>
          <a:lstStyle/>
          <a:p>
            <a:r>
              <a:rPr lang="en-GB" dirty="0"/>
              <a:t>Lionel Khanyile – SAIP 2025</a:t>
            </a:r>
            <a:endParaRPr lang="en-US" dirty="0"/>
          </a:p>
        </p:txBody>
      </p:sp>
      <p:sp>
        <p:nvSpPr>
          <p:cNvPr id="3" name="Slide Number Placeholder 2">
            <a:extLst>
              <a:ext uri="{FF2B5EF4-FFF2-40B4-BE49-F238E27FC236}">
                <a16:creationId xmlns:a16="http://schemas.microsoft.com/office/drawing/2014/main" id="{FCA4CE7C-5F4F-EC95-0A49-00A31AEE67B2}"/>
              </a:ext>
            </a:extLst>
          </p:cNvPr>
          <p:cNvSpPr>
            <a:spLocks noGrp="1"/>
          </p:cNvSpPr>
          <p:nvPr>
            <p:ph type="sldNum" sz="quarter" idx="12"/>
          </p:nvPr>
        </p:nvSpPr>
        <p:spPr/>
        <p:txBody>
          <a:bodyPr/>
          <a:lstStyle/>
          <a:p>
            <a:fld id="{630F4DCC-4845-244A-8CF9-A150C147CB65}" type="slidenum">
              <a:rPr lang="en-US" smtClean="0"/>
              <a:t>1</a:t>
            </a:fld>
            <a:endParaRPr lang="en-US" dirty="0"/>
          </a:p>
        </p:txBody>
      </p:sp>
      <p:sp>
        <p:nvSpPr>
          <p:cNvPr id="7" name="Subtitle 2">
            <a:extLst>
              <a:ext uri="{FF2B5EF4-FFF2-40B4-BE49-F238E27FC236}">
                <a16:creationId xmlns:a16="http://schemas.microsoft.com/office/drawing/2014/main" id="{95670D42-932D-27BB-CDE0-6BBD02339B90}"/>
              </a:ext>
            </a:extLst>
          </p:cNvPr>
          <p:cNvSpPr txBox="1">
            <a:spLocks/>
          </p:cNvSpPr>
          <p:nvPr/>
        </p:nvSpPr>
        <p:spPr>
          <a:xfrm>
            <a:off x="135027" y="2935522"/>
            <a:ext cx="8822200" cy="2618509"/>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bg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ZA" sz="1800" dirty="0">
                <a:latin typeface="Calibri"/>
                <a:cs typeface="Calibri"/>
              </a:rPr>
              <a:t>¹South African National Space Agency (SANSA), Hospital Street, Hermanus 7200, South Africa</a:t>
            </a:r>
          </a:p>
          <a:p>
            <a:r>
              <a:rPr lang="en-ZA" sz="1800" dirty="0">
                <a:solidFill>
                  <a:schemeClr val="bg1"/>
                </a:solidFill>
                <a:latin typeface="Calibri"/>
                <a:cs typeface="Calibri"/>
              </a:rPr>
              <a:t>²</a:t>
            </a:r>
            <a:r>
              <a:rPr lang="en-GB" sz="1800" dirty="0">
                <a:solidFill>
                  <a:schemeClr val="bg1"/>
                </a:solidFill>
                <a:latin typeface="Calibri"/>
                <a:cs typeface="Calibri"/>
              </a:rPr>
              <a:t>Department of Physics and Electronics, Rhodes University, </a:t>
            </a:r>
            <a:r>
              <a:rPr lang="en-GB" sz="1800" dirty="0" err="1">
                <a:solidFill>
                  <a:schemeClr val="bg1"/>
                </a:solidFill>
                <a:latin typeface="Calibri"/>
                <a:cs typeface="Calibri"/>
              </a:rPr>
              <a:t>Makhanda</a:t>
            </a:r>
            <a:r>
              <a:rPr lang="en-GB" sz="1800" dirty="0">
                <a:cs typeface="Calibri"/>
              </a:rPr>
              <a:t> 6140, </a:t>
            </a:r>
            <a:r>
              <a:rPr lang="en-GB" sz="1800" dirty="0">
                <a:solidFill>
                  <a:schemeClr val="bg1"/>
                </a:solidFill>
                <a:latin typeface="Calibri"/>
                <a:cs typeface="Calibri"/>
              </a:rPr>
              <a:t>South Africa</a:t>
            </a:r>
          </a:p>
          <a:p>
            <a:r>
              <a:rPr lang="en-ZA" sz="1800" dirty="0">
                <a:cs typeface="Calibri"/>
              </a:rPr>
              <a:t>³</a:t>
            </a:r>
            <a:r>
              <a:rPr lang="en-GB" sz="1800" dirty="0">
                <a:cs typeface="Calibri"/>
              </a:rPr>
              <a:t>Centre for Space Research, North-West University, Potchefstroom 2520, South Africa</a:t>
            </a:r>
            <a:endParaRPr lang="en-ZA" sz="1800" dirty="0">
              <a:solidFill>
                <a:schemeClr val="bg1"/>
              </a:solidFill>
              <a:latin typeface="Calibri"/>
              <a:cs typeface="Calibri"/>
            </a:endParaRPr>
          </a:p>
          <a:p>
            <a:r>
              <a:rPr lang="en-ZA" sz="1800" dirty="0">
                <a:solidFill>
                  <a:schemeClr val="bg1"/>
                </a:solidFill>
                <a:latin typeface="Calibri"/>
                <a:cs typeface="Calibri"/>
              </a:rPr>
              <a:t>Tel: +27 28 285 0077, Email address: </a:t>
            </a:r>
            <a:r>
              <a:rPr lang="en-ZA" sz="1800" dirty="0">
                <a:solidFill>
                  <a:schemeClr val="bg1"/>
                </a:solidFill>
                <a:latin typeface="Calibri"/>
                <a:cs typeface="Calibri"/>
                <a:hlinkClick r:id="rId3"/>
              </a:rPr>
              <a:t>skhanyile@sansa.org.za</a:t>
            </a:r>
            <a:r>
              <a:rPr lang="en-ZA" sz="1800" dirty="0">
                <a:solidFill>
                  <a:schemeClr val="bg1"/>
                </a:solidFill>
                <a:latin typeface="Calibri"/>
                <a:cs typeface="Calibri"/>
              </a:rPr>
              <a:t> </a:t>
            </a:r>
          </a:p>
          <a:p>
            <a:endParaRPr lang="en-US" sz="1800" dirty="0"/>
          </a:p>
        </p:txBody>
      </p:sp>
      <p:pic>
        <p:nvPicPr>
          <p:cNvPr id="11" name="Picture 10" descr="A logo for a university&#10;&#10;Description automatically generated">
            <a:extLst>
              <a:ext uri="{FF2B5EF4-FFF2-40B4-BE49-F238E27FC236}">
                <a16:creationId xmlns:a16="http://schemas.microsoft.com/office/drawing/2014/main" id="{BD2657AA-F727-257B-13A8-9585F453686E}"/>
              </a:ext>
            </a:extLst>
          </p:cNvPr>
          <p:cNvPicPr>
            <a:picLocks noChangeAspect="1"/>
          </p:cNvPicPr>
          <p:nvPr/>
        </p:nvPicPr>
        <p:blipFill>
          <a:blip r:embed="rId4"/>
          <a:stretch>
            <a:fillRect/>
          </a:stretch>
        </p:blipFill>
        <p:spPr>
          <a:xfrm>
            <a:off x="6877074" y="5825978"/>
            <a:ext cx="1942013" cy="998927"/>
          </a:xfrm>
          <a:prstGeom prst="rect">
            <a:avLst/>
          </a:prstGeom>
        </p:spPr>
      </p:pic>
    </p:spTree>
    <p:extLst>
      <p:ext uri="{BB962C8B-B14F-4D97-AF65-F5344CB8AC3E}">
        <p14:creationId xmlns:p14="http://schemas.microsoft.com/office/powerpoint/2010/main" val="37803449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139B1B-E206-6FA3-8E8C-99D297D70AA5}"/>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FF341B91-4AFD-893F-AE92-FCE339B55DED}"/>
              </a:ext>
            </a:extLst>
          </p:cNvPr>
          <p:cNvSpPr>
            <a:spLocks noGrp="1"/>
          </p:cNvSpPr>
          <p:nvPr>
            <p:ph type="title" hasCustomPrompt="1"/>
          </p:nvPr>
        </p:nvSpPr>
        <p:spPr>
          <a:xfrm>
            <a:off x="221072" y="421881"/>
            <a:ext cx="11442290" cy="462576"/>
          </a:xfrm>
          <a:prstGeom prst="rect">
            <a:avLst/>
          </a:prstGeom>
        </p:spPr>
        <p:txBody>
          <a:bodyPr/>
          <a:lstStyle>
            <a:lvl1pPr>
              <a:defRPr sz="2800" b="0" i="0">
                <a:solidFill>
                  <a:srgbClr val="0070C0"/>
                </a:solidFill>
                <a:latin typeface="Montserrat" pitchFamily="2" charset="77"/>
              </a:defRPr>
            </a:lvl1pPr>
          </a:lstStyle>
          <a:p>
            <a:pPr algn="ctr"/>
            <a:r>
              <a:rPr lang="en-GB" dirty="0">
                <a:solidFill>
                  <a:srgbClr val="002060"/>
                </a:solidFill>
              </a:rPr>
              <a:t>Methodology R-SCHA</a:t>
            </a:r>
            <a:endParaRPr lang="en-US" dirty="0">
              <a:solidFill>
                <a:srgbClr val="002060"/>
              </a:solidFill>
            </a:endParaRPr>
          </a:p>
        </p:txBody>
      </p:sp>
      <p:sp>
        <p:nvSpPr>
          <p:cNvPr id="3" name="Slide Number Placeholder 2">
            <a:extLst>
              <a:ext uri="{FF2B5EF4-FFF2-40B4-BE49-F238E27FC236}">
                <a16:creationId xmlns:a16="http://schemas.microsoft.com/office/drawing/2014/main" id="{A8F93AB7-8698-E006-F15C-6A3F3566F743}"/>
              </a:ext>
            </a:extLst>
          </p:cNvPr>
          <p:cNvSpPr>
            <a:spLocks noGrp="1"/>
          </p:cNvSpPr>
          <p:nvPr>
            <p:ph type="sldNum" sz="quarter" idx="12"/>
          </p:nvPr>
        </p:nvSpPr>
        <p:spPr/>
        <p:txBody>
          <a:bodyPr/>
          <a:lstStyle/>
          <a:p>
            <a:fld id="{630F4DCC-4845-244A-8CF9-A150C147CB65}" type="slidenum">
              <a:rPr lang="en-US" smtClean="0"/>
              <a:t>10</a:t>
            </a:fld>
            <a:endParaRPr lang="en-US"/>
          </a:p>
        </p:txBody>
      </p:sp>
      <p:sp>
        <p:nvSpPr>
          <p:cNvPr id="11" name="Footer Placeholder 1">
            <a:extLst>
              <a:ext uri="{FF2B5EF4-FFF2-40B4-BE49-F238E27FC236}">
                <a16:creationId xmlns:a16="http://schemas.microsoft.com/office/drawing/2014/main" id="{83F85979-2EA6-EFBE-6F66-2A498D6FC512}"/>
              </a:ext>
            </a:extLst>
          </p:cNvPr>
          <p:cNvSpPr>
            <a:spLocks noGrp="1"/>
          </p:cNvSpPr>
          <p:nvPr>
            <p:ph type="ftr" sz="quarter" idx="11"/>
          </p:nvPr>
        </p:nvSpPr>
        <p:spPr>
          <a:xfrm>
            <a:off x="3592666" y="6253556"/>
            <a:ext cx="1942013" cy="365125"/>
          </a:xfrm>
        </p:spPr>
        <p:txBody>
          <a:bodyPr/>
          <a:lstStyle/>
          <a:p>
            <a:r>
              <a:rPr lang="en-GB" dirty="0"/>
              <a:t>Lionel Khanyile – SAIP 2025</a:t>
            </a:r>
            <a:endParaRPr lang="en-US" dirty="0"/>
          </a:p>
        </p:txBody>
      </p:sp>
      <p:pic>
        <p:nvPicPr>
          <p:cNvPr id="13" name="Picture 12" descr="A logo for a university&#10;&#10;Description automatically generated">
            <a:extLst>
              <a:ext uri="{FF2B5EF4-FFF2-40B4-BE49-F238E27FC236}">
                <a16:creationId xmlns:a16="http://schemas.microsoft.com/office/drawing/2014/main" id="{25BC48AE-8276-627F-BD0A-72B023B1DF9C}"/>
              </a:ext>
            </a:extLst>
          </p:cNvPr>
          <p:cNvPicPr>
            <a:picLocks noChangeAspect="1"/>
          </p:cNvPicPr>
          <p:nvPr/>
        </p:nvPicPr>
        <p:blipFill>
          <a:blip r:embed="rId2"/>
          <a:stretch>
            <a:fillRect/>
          </a:stretch>
        </p:blipFill>
        <p:spPr>
          <a:xfrm>
            <a:off x="6858783" y="5935209"/>
            <a:ext cx="1793997" cy="922791"/>
          </a:xfrm>
          <a:prstGeom prst="rect">
            <a:avLst/>
          </a:prstGeom>
        </p:spPr>
      </p:pic>
      <mc:AlternateContent xmlns:mc="http://schemas.openxmlformats.org/markup-compatibility/2006">
        <mc:Choice xmlns:a14="http://schemas.microsoft.com/office/drawing/2010/main" Requires="a14">
          <p:sp>
            <p:nvSpPr>
              <p:cNvPr id="7" name="Text Placeholder 8">
                <a:extLst>
                  <a:ext uri="{FF2B5EF4-FFF2-40B4-BE49-F238E27FC236}">
                    <a16:creationId xmlns:a16="http://schemas.microsoft.com/office/drawing/2014/main" id="{E044DE49-8F3A-EE47-1210-3C183D485BB5}"/>
                  </a:ext>
                </a:extLst>
              </p:cNvPr>
              <p:cNvSpPr>
                <a:spLocks noGrp="1"/>
              </p:cNvSpPr>
              <p:nvPr>
                <p:ph type="body" sz="quarter" idx="13" hasCustomPrompt="1"/>
              </p:nvPr>
            </p:nvSpPr>
            <p:spPr>
              <a:xfrm>
                <a:off x="347540" y="1129285"/>
                <a:ext cx="11442290" cy="5080479"/>
              </a:xfrm>
              <a:prstGeom prst="rect">
                <a:avLst/>
              </a:prstGeom>
            </p:spPr>
            <p:txBody>
              <a:bodyPr/>
              <a:lstStyle>
                <a:lvl1pPr marL="0" indent="0">
                  <a:buNone/>
                  <a:defRPr sz="1600" b="0" i="0">
                    <a:latin typeface="Montserrat" pitchFamily="2" charset="77"/>
                  </a:defRPr>
                </a:lvl1pPr>
              </a:lstStyle>
              <a:p>
                <a:r>
                  <a:rPr lang="en-US" sz="2000" dirty="0"/>
                  <a:t>In the R-SCHA method (</a:t>
                </a:r>
                <a:r>
                  <a:rPr lang="en-ZA" dirty="0">
                    <a:solidFill>
                      <a:prstClr val="black"/>
                    </a:solidFill>
                    <a:latin typeface="Montserrat" panose="00000500000000000000" pitchFamily="2" charset="0"/>
                    <a:ea typeface="Calibri" panose="020F0502020204030204" pitchFamily="34" charset="0"/>
                    <a:cs typeface="Times New Roman" panose="02020603050405020304" pitchFamily="18" charset="0"/>
                  </a:rPr>
                  <a:t>Thébault et al., </a:t>
                </a:r>
                <a:r>
                  <a:rPr lang="en-ZA" dirty="0">
                    <a:latin typeface="Montserrat" panose="00000500000000000000" pitchFamily="2" charset="0"/>
                    <a:ea typeface="Calibri" panose="020F0502020204030204" pitchFamily="34" charset="0"/>
                    <a:cs typeface="Times New Roman" panose="02020603050405020304" pitchFamily="18" charset="0"/>
                  </a:rPr>
                  <a:t>2006), the scalar potential field V is given by the equation below: </a:t>
                </a:r>
                <a:endParaRPr lang="en-ZA" dirty="0">
                  <a:latin typeface="Montserrat" panose="00000500000000000000" pitchFamily="2" charset="0"/>
                </a:endParaRPr>
              </a:p>
              <a:p>
                <a:endParaRPr lang="en-ZA" dirty="0"/>
              </a:p>
              <a:p>
                <a:r>
                  <a:rPr lang="en-ZA" sz="2000" dirty="0"/>
                  <a:t> </a:t>
                </a:r>
                <a14:m>
                  <m:oMath xmlns:m="http://schemas.openxmlformats.org/officeDocument/2006/math">
                    <m:r>
                      <a:rPr lang="en-ZA" sz="2000" b="0" i="0" smtClean="0">
                        <a:latin typeface="Cambria Math" panose="02040503050406030204" pitchFamily="18" charset="0"/>
                      </a:rPr>
                      <m:t>          </m:t>
                    </m:r>
                    <m:r>
                      <m:rPr>
                        <m:sty m:val="p"/>
                      </m:rPr>
                      <a:rPr lang="en-ZA" sz="2000" b="0" i="0" smtClean="0">
                        <a:latin typeface="Cambria Math" panose="02040503050406030204" pitchFamily="18" charset="0"/>
                      </a:rPr>
                      <m:t>V</m:t>
                    </m:r>
                    <m:r>
                      <a:rPr lang="en-ZA" sz="2000" b="0" i="0" smtClean="0">
                        <a:latin typeface="Cambria Math" panose="02040503050406030204" pitchFamily="18" charset="0"/>
                      </a:rPr>
                      <m:t> </m:t>
                    </m:r>
                    <m:r>
                      <a:rPr lang="en-ZA" sz="2000" b="0" i="1" smtClean="0">
                        <a:latin typeface="Cambria Math" panose="02040503050406030204" pitchFamily="18" charset="0"/>
                      </a:rPr>
                      <m:t>(</m:t>
                    </m:r>
                    <m:r>
                      <a:rPr lang="en-ZA" sz="2000" b="0" i="1" smtClean="0">
                        <a:latin typeface="Cambria Math" panose="02040503050406030204" pitchFamily="18" charset="0"/>
                      </a:rPr>
                      <m:t>𝑟</m:t>
                    </m:r>
                    <m:r>
                      <a:rPr lang="en-ZA" sz="2000" b="0" i="1" smtClean="0">
                        <a:latin typeface="Cambria Math" panose="02040503050406030204" pitchFamily="18" charset="0"/>
                      </a:rPr>
                      <m:t>,</m:t>
                    </m:r>
                    <m:r>
                      <a:rPr lang="en-ZA" sz="2000" i="1">
                        <a:latin typeface="Cambria Math" panose="02040503050406030204" pitchFamily="18" charset="0"/>
                        <a:ea typeface="Cambria Math" panose="02040503050406030204" pitchFamily="18" charset="0"/>
                      </a:rPr>
                      <m:t>𝜃</m:t>
                    </m:r>
                    <m:r>
                      <a:rPr lang="en-ZA" sz="2000" b="0" i="1" smtClean="0">
                        <a:latin typeface="Cambria Math" panose="02040503050406030204" pitchFamily="18" charset="0"/>
                        <a:ea typeface="Cambria Math" panose="02040503050406030204" pitchFamily="18" charset="0"/>
                      </a:rPr>
                      <m:t>,</m:t>
                    </m:r>
                    <m:r>
                      <a:rPr lang="en-ZA" sz="2000" i="1">
                        <a:latin typeface="Cambria Math" panose="02040503050406030204" pitchFamily="18" charset="0"/>
                        <a:ea typeface="Cambria Math" panose="02040503050406030204" pitchFamily="18" charset="0"/>
                      </a:rPr>
                      <m:t>𝜑</m:t>
                    </m:r>
                    <m:r>
                      <a:rPr lang="en-ZA" sz="2000" b="0" i="1" smtClean="0">
                        <a:latin typeface="Cambria Math" panose="02040503050406030204" pitchFamily="18" charset="0"/>
                        <a:ea typeface="Cambria Math" panose="02040503050406030204" pitchFamily="18" charset="0"/>
                      </a:rPr>
                      <m:t>,</m:t>
                    </m:r>
                    <m:r>
                      <a:rPr lang="en-ZA" sz="2000" b="0" i="1" smtClean="0">
                        <a:latin typeface="Cambria Math" panose="02040503050406030204" pitchFamily="18" charset="0"/>
                        <a:ea typeface="Cambria Math" panose="02040503050406030204" pitchFamily="18" charset="0"/>
                      </a:rPr>
                      <m:t>𝑡</m:t>
                    </m:r>
                    <m:r>
                      <a:rPr lang="en-ZA" sz="2000" b="0" i="1" smtClean="0">
                        <a:latin typeface="Cambria Math" panose="02040503050406030204" pitchFamily="18" charset="0"/>
                      </a:rPr>
                      <m:t>)</m:t>
                    </m:r>
                    <m:r>
                      <a:rPr lang="en-ZA" sz="2000" i="1">
                        <a:latin typeface="Cambria Math" panose="02040503050406030204" pitchFamily="18" charset="0"/>
                      </a:rPr>
                      <m:t>𝑅</m:t>
                    </m:r>
                    <m:r>
                      <a:rPr lang="en-ZA" sz="2000" i="1">
                        <a:latin typeface="Cambria Math" panose="02040503050406030204" pitchFamily="18" charset="0"/>
                      </a:rPr>
                      <m:t>  </m:t>
                    </m:r>
                    <m:nary>
                      <m:naryPr>
                        <m:chr m:val="∑"/>
                        <m:ctrlPr>
                          <a:rPr lang="en-ZA" sz="2000" i="1">
                            <a:latin typeface="Cambria Math" panose="02040503050406030204" pitchFamily="18" charset="0"/>
                          </a:rPr>
                        </m:ctrlPr>
                      </m:naryPr>
                      <m:sub>
                        <m:r>
                          <a:rPr lang="en-ZA" sz="2000" b="0" i="1" smtClean="0">
                            <a:latin typeface="Cambria Math" panose="02040503050406030204" pitchFamily="18" charset="0"/>
                          </a:rPr>
                          <m:t>𝑚</m:t>
                        </m:r>
                        <m:r>
                          <a:rPr lang="en-ZA" sz="2000" b="0" i="1" dirty="0" smtClean="0">
                            <a:latin typeface="Cambria Math" panose="02040503050406030204" pitchFamily="18" charset="0"/>
                          </a:rPr>
                          <m:t>=0</m:t>
                        </m:r>
                      </m:sub>
                      <m:sup>
                        <m:sSub>
                          <m:sSubPr>
                            <m:ctrlPr>
                              <a:rPr lang="en-ZA" sz="2000" i="1">
                                <a:latin typeface="Cambria Math" panose="02040503050406030204" pitchFamily="18" charset="0"/>
                              </a:rPr>
                            </m:ctrlPr>
                          </m:sSubPr>
                          <m:e>
                            <m:r>
                              <a:rPr lang="en-ZA" sz="2000" i="1">
                                <a:latin typeface="Cambria Math" panose="02040503050406030204" pitchFamily="18" charset="0"/>
                              </a:rPr>
                              <m:t>𝐾</m:t>
                            </m:r>
                          </m:e>
                          <m:sub>
                            <m:r>
                              <a:rPr lang="en-ZA" sz="2000" i="1">
                                <a:latin typeface="Cambria Math" panose="02040503050406030204" pitchFamily="18" charset="0"/>
                              </a:rPr>
                              <m:t>𝑖𝑛𝑡</m:t>
                            </m:r>
                          </m:sub>
                        </m:sSub>
                      </m:sup>
                      <m:e>
                        <m:nary>
                          <m:naryPr>
                            <m:chr m:val="∑"/>
                            <m:ctrlPr>
                              <a:rPr lang="en-ZA" sz="2000" i="1">
                                <a:latin typeface="Cambria Math" panose="02040503050406030204" pitchFamily="18" charset="0"/>
                              </a:rPr>
                            </m:ctrlPr>
                          </m:naryPr>
                          <m:sub>
                            <m:r>
                              <m:rPr>
                                <m:brk m:alnAt="23"/>
                              </m:rPr>
                              <a:rPr lang="en-ZA" sz="2000" i="1">
                                <a:latin typeface="Cambria Math" panose="02040503050406030204" pitchFamily="18" charset="0"/>
                              </a:rPr>
                              <m:t>𝑘</m:t>
                            </m:r>
                            <m:r>
                              <a:rPr lang="en-ZA" sz="2000" i="1">
                                <a:latin typeface="Cambria Math" panose="02040503050406030204" pitchFamily="18" charset="0"/>
                              </a:rPr>
                              <m:t>=</m:t>
                            </m:r>
                            <m:r>
                              <m:rPr>
                                <m:brk m:alnAt="23"/>
                              </m:rPr>
                              <a:rPr lang="en-ZA" sz="2000" i="1">
                                <a:latin typeface="Cambria Math" panose="02040503050406030204" pitchFamily="18" charset="0"/>
                              </a:rPr>
                              <m:t>0</m:t>
                            </m:r>
                          </m:sub>
                          <m:sup>
                            <m:r>
                              <a:rPr lang="en-ZA" sz="2000" i="1">
                                <a:latin typeface="Cambria Math" panose="02040503050406030204" pitchFamily="18" charset="0"/>
                              </a:rPr>
                              <m:t>𝑘</m:t>
                            </m:r>
                          </m:sup>
                          <m:e>
                            <m:sSup>
                              <m:sSupPr>
                                <m:ctrlPr>
                                  <a:rPr lang="en-ZA" sz="2000" i="1">
                                    <a:latin typeface="Cambria Math" panose="02040503050406030204" pitchFamily="18" charset="0"/>
                                  </a:rPr>
                                </m:ctrlPr>
                              </m:sSupPr>
                              <m:e>
                                <m:d>
                                  <m:dPr>
                                    <m:ctrlPr>
                                      <a:rPr lang="en-ZA" sz="2000" i="1">
                                        <a:latin typeface="Cambria Math" panose="02040503050406030204" pitchFamily="18" charset="0"/>
                                      </a:rPr>
                                    </m:ctrlPr>
                                  </m:dPr>
                                  <m:e>
                                    <m:f>
                                      <m:fPr>
                                        <m:ctrlPr>
                                          <a:rPr lang="en-ZA" sz="2000" i="1">
                                            <a:latin typeface="Cambria Math" panose="02040503050406030204" pitchFamily="18" charset="0"/>
                                          </a:rPr>
                                        </m:ctrlPr>
                                      </m:fPr>
                                      <m:num>
                                        <m:r>
                                          <a:rPr lang="en-ZA" sz="2000" i="1">
                                            <a:latin typeface="Cambria Math" panose="02040503050406030204" pitchFamily="18" charset="0"/>
                                          </a:rPr>
                                          <m:t>𝑅</m:t>
                                        </m:r>
                                      </m:num>
                                      <m:den>
                                        <m:r>
                                          <a:rPr lang="en-ZA" sz="2000" i="1">
                                            <a:latin typeface="Cambria Math" panose="02040503050406030204" pitchFamily="18" charset="0"/>
                                          </a:rPr>
                                          <m:t>𝑟</m:t>
                                        </m:r>
                                      </m:den>
                                    </m:f>
                                  </m:e>
                                </m:d>
                              </m:e>
                              <m:sup>
                                <m:sSub>
                                  <m:sSubPr>
                                    <m:ctrlPr>
                                      <a:rPr lang="en-ZA" sz="2000" i="1">
                                        <a:latin typeface="Cambria Math" panose="02040503050406030204" pitchFamily="18" charset="0"/>
                                      </a:rPr>
                                    </m:ctrlPr>
                                  </m:sSubPr>
                                  <m:e>
                                    <m:r>
                                      <a:rPr lang="en-ZA" sz="2000" i="1">
                                        <a:latin typeface="Cambria Math" panose="02040503050406030204" pitchFamily="18" charset="0"/>
                                      </a:rPr>
                                      <m:t>𝑛</m:t>
                                    </m:r>
                                  </m:e>
                                  <m:sub>
                                    <m:r>
                                      <a:rPr lang="en-ZA" sz="2000" i="1">
                                        <a:latin typeface="Cambria Math" panose="02040503050406030204" pitchFamily="18" charset="0"/>
                                      </a:rPr>
                                      <m:t>𝑘</m:t>
                                    </m:r>
                                    <m:d>
                                      <m:dPr>
                                        <m:ctrlPr>
                                          <a:rPr lang="en-ZA" sz="2000" i="1">
                                            <a:latin typeface="Cambria Math" panose="02040503050406030204" pitchFamily="18" charset="0"/>
                                          </a:rPr>
                                        </m:ctrlPr>
                                      </m:dPr>
                                      <m:e>
                                        <m:r>
                                          <a:rPr lang="en-ZA" sz="2000" i="1">
                                            <a:latin typeface="Cambria Math" panose="02040503050406030204" pitchFamily="18" charset="0"/>
                                          </a:rPr>
                                          <m:t>𝑚</m:t>
                                        </m:r>
                                      </m:e>
                                    </m:d>
                                    <m:r>
                                      <a:rPr lang="en-ZA" sz="2000" i="1">
                                        <a:latin typeface="Cambria Math" panose="02040503050406030204" pitchFamily="18" charset="0"/>
                                      </a:rPr>
                                      <m:t>+1</m:t>
                                    </m:r>
                                  </m:sub>
                                </m:sSub>
                              </m:sup>
                            </m:sSup>
                            <m:d>
                              <m:dPr>
                                <m:begChr m:val="["/>
                                <m:endChr m:val="]"/>
                                <m:ctrlPr>
                                  <a:rPr lang="en-ZA" sz="2000" i="1">
                                    <a:latin typeface="Cambria Math" panose="02040503050406030204" pitchFamily="18" charset="0"/>
                                  </a:rPr>
                                </m:ctrlPr>
                              </m:dPr>
                              <m:e>
                                <m:sSubSup>
                                  <m:sSubSupPr>
                                    <m:ctrlPr>
                                      <a:rPr lang="en-ZA" sz="2000" i="1">
                                        <a:latin typeface="Cambria Math" panose="02040503050406030204" pitchFamily="18" charset="0"/>
                                      </a:rPr>
                                    </m:ctrlPr>
                                  </m:sSubSupPr>
                                  <m:e>
                                    <m:r>
                                      <a:rPr lang="en-ZA" sz="2000" i="1">
                                        <a:latin typeface="Cambria Math" panose="02040503050406030204" pitchFamily="18" charset="0"/>
                                      </a:rPr>
                                      <m:t>𝑔</m:t>
                                    </m:r>
                                  </m:e>
                                  <m:sub>
                                    <m:r>
                                      <a:rPr lang="en-ZA" sz="2000" i="1">
                                        <a:latin typeface="Cambria Math" panose="02040503050406030204" pitchFamily="18" charset="0"/>
                                      </a:rPr>
                                      <m:t>𝑖</m:t>
                                    </m:r>
                                    <m:r>
                                      <a:rPr lang="en-ZA" sz="2000" i="1">
                                        <a:latin typeface="Cambria Math" panose="02040503050406030204" pitchFamily="18" charset="0"/>
                                      </a:rPr>
                                      <m:t>,</m:t>
                                    </m:r>
                                    <m:sSub>
                                      <m:sSubPr>
                                        <m:ctrlPr>
                                          <a:rPr lang="en-ZA" sz="2000" i="1">
                                            <a:latin typeface="Cambria Math" panose="02040503050406030204" pitchFamily="18" charset="0"/>
                                          </a:rPr>
                                        </m:ctrlPr>
                                      </m:sSubPr>
                                      <m:e>
                                        <m:r>
                                          <a:rPr lang="en-ZA" sz="2000" i="1">
                                            <a:latin typeface="Cambria Math" panose="02040503050406030204" pitchFamily="18" charset="0"/>
                                          </a:rPr>
                                          <m:t>𝑛</m:t>
                                        </m:r>
                                      </m:e>
                                      <m:sub>
                                        <m:r>
                                          <a:rPr lang="en-ZA" sz="2000" i="1">
                                            <a:latin typeface="Cambria Math" panose="02040503050406030204" pitchFamily="18" charset="0"/>
                                          </a:rPr>
                                          <m:t>𝑘</m:t>
                                        </m:r>
                                        <m:d>
                                          <m:dPr>
                                            <m:ctrlPr>
                                              <a:rPr lang="en-ZA" sz="2000" i="1">
                                                <a:latin typeface="Cambria Math" panose="02040503050406030204" pitchFamily="18" charset="0"/>
                                              </a:rPr>
                                            </m:ctrlPr>
                                          </m:dPr>
                                          <m:e>
                                            <m:r>
                                              <a:rPr lang="en-ZA" sz="2000" i="1">
                                                <a:latin typeface="Cambria Math" panose="02040503050406030204" pitchFamily="18" charset="0"/>
                                              </a:rPr>
                                              <m:t>𝑚</m:t>
                                            </m:r>
                                          </m:e>
                                        </m:d>
                                      </m:sub>
                                    </m:sSub>
                                  </m:sub>
                                  <m:sup>
                                    <m:r>
                                      <a:rPr lang="en-ZA" sz="2000" i="1">
                                        <a:latin typeface="Cambria Math" panose="02040503050406030204" pitchFamily="18" charset="0"/>
                                      </a:rPr>
                                      <m:t>𝑚</m:t>
                                    </m:r>
                                  </m:sup>
                                </m:sSubSup>
                                <m:d>
                                  <m:dPr>
                                    <m:ctrlPr>
                                      <a:rPr lang="en-ZA" sz="2000" i="1">
                                        <a:latin typeface="Cambria Math" panose="02040503050406030204" pitchFamily="18" charset="0"/>
                                      </a:rPr>
                                    </m:ctrlPr>
                                  </m:dPr>
                                  <m:e>
                                    <m:r>
                                      <a:rPr lang="en-ZA" sz="2000" i="1">
                                        <a:latin typeface="Cambria Math" panose="02040503050406030204" pitchFamily="18" charset="0"/>
                                      </a:rPr>
                                      <m:t>𝑡</m:t>
                                    </m:r>
                                  </m:e>
                                </m:d>
                                <m:func>
                                  <m:funcPr>
                                    <m:ctrlPr>
                                      <a:rPr lang="en-ZA" sz="2000" i="1">
                                        <a:latin typeface="Cambria Math" panose="02040503050406030204" pitchFamily="18" charset="0"/>
                                      </a:rPr>
                                    </m:ctrlPr>
                                  </m:funcPr>
                                  <m:fName>
                                    <m:r>
                                      <m:rPr>
                                        <m:sty m:val="p"/>
                                      </m:rPr>
                                      <a:rPr lang="en-ZA" sz="2000">
                                        <a:latin typeface="Cambria Math" panose="02040503050406030204" pitchFamily="18" charset="0"/>
                                      </a:rPr>
                                      <m:t>cos</m:t>
                                    </m:r>
                                  </m:fName>
                                  <m:e>
                                    <m:d>
                                      <m:dPr>
                                        <m:ctrlPr>
                                          <a:rPr lang="en-ZA" sz="2000" i="1">
                                            <a:latin typeface="Cambria Math" panose="02040503050406030204" pitchFamily="18" charset="0"/>
                                          </a:rPr>
                                        </m:ctrlPr>
                                      </m:dPr>
                                      <m:e>
                                        <m:r>
                                          <a:rPr lang="en-ZA" sz="2000" i="1">
                                            <a:latin typeface="Cambria Math" panose="02040503050406030204" pitchFamily="18" charset="0"/>
                                          </a:rPr>
                                          <m:t>𝑚</m:t>
                                        </m:r>
                                        <m:r>
                                          <a:rPr lang="en-ZA" sz="2000" i="1">
                                            <a:latin typeface="Cambria Math" panose="02040503050406030204" pitchFamily="18" charset="0"/>
                                            <a:ea typeface="Cambria Math" panose="02040503050406030204" pitchFamily="18" charset="0"/>
                                          </a:rPr>
                                          <m:t>𝜑</m:t>
                                        </m:r>
                                      </m:e>
                                    </m:d>
                                    <m:r>
                                      <a:rPr lang="en-ZA" sz="2000" i="1">
                                        <a:latin typeface="Cambria Math" panose="02040503050406030204" pitchFamily="18" charset="0"/>
                                      </a:rPr>
                                      <m:t>+</m:t>
                                    </m:r>
                                    <m:sSubSup>
                                      <m:sSubSupPr>
                                        <m:ctrlPr>
                                          <a:rPr lang="en-ZA" sz="2000" i="1">
                                            <a:latin typeface="Cambria Math" panose="02040503050406030204" pitchFamily="18" charset="0"/>
                                          </a:rPr>
                                        </m:ctrlPr>
                                      </m:sSubSupPr>
                                      <m:e>
                                        <m:r>
                                          <a:rPr lang="en-ZA" sz="2000" i="1">
                                            <a:latin typeface="Cambria Math" panose="02040503050406030204" pitchFamily="18" charset="0"/>
                                          </a:rPr>
                                          <m:t>h</m:t>
                                        </m:r>
                                      </m:e>
                                      <m:sub>
                                        <m:r>
                                          <a:rPr lang="en-ZA" sz="2000" i="1">
                                            <a:latin typeface="Cambria Math" panose="02040503050406030204" pitchFamily="18" charset="0"/>
                                          </a:rPr>
                                          <m:t>𝑖</m:t>
                                        </m:r>
                                        <m:r>
                                          <a:rPr lang="en-ZA" sz="2000" i="1">
                                            <a:latin typeface="Cambria Math" panose="02040503050406030204" pitchFamily="18" charset="0"/>
                                          </a:rPr>
                                          <m:t>,</m:t>
                                        </m:r>
                                        <m:sSub>
                                          <m:sSubPr>
                                            <m:ctrlPr>
                                              <a:rPr lang="en-ZA" sz="2000" i="1">
                                                <a:latin typeface="Cambria Math" panose="02040503050406030204" pitchFamily="18" charset="0"/>
                                              </a:rPr>
                                            </m:ctrlPr>
                                          </m:sSubPr>
                                          <m:e>
                                            <m:r>
                                              <a:rPr lang="en-ZA" sz="2000" i="1">
                                                <a:latin typeface="Cambria Math" panose="02040503050406030204" pitchFamily="18" charset="0"/>
                                              </a:rPr>
                                              <m:t>𝑛</m:t>
                                            </m:r>
                                          </m:e>
                                          <m:sub>
                                            <m:r>
                                              <a:rPr lang="en-ZA" sz="2000" i="1">
                                                <a:latin typeface="Cambria Math" panose="02040503050406030204" pitchFamily="18" charset="0"/>
                                              </a:rPr>
                                              <m:t>𝑘</m:t>
                                            </m:r>
                                            <m:d>
                                              <m:dPr>
                                                <m:ctrlPr>
                                                  <a:rPr lang="en-ZA" sz="2000" i="1">
                                                    <a:latin typeface="Cambria Math" panose="02040503050406030204" pitchFamily="18" charset="0"/>
                                                  </a:rPr>
                                                </m:ctrlPr>
                                              </m:dPr>
                                              <m:e>
                                                <m:r>
                                                  <a:rPr lang="en-ZA" sz="2000" i="1">
                                                    <a:latin typeface="Cambria Math" panose="02040503050406030204" pitchFamily="18" charset="0"/>
                                                  </a:rPr>
                                                  <m:t>𝑚</m:t>
                                                </m:r>
                                              </m:e>
                                            </m:d>
                                          </m:sub>
                                        </m:sSub>
                                      </m:sub>
                                      <m:sup>
                                        <m:r>
                                          <a:rPr lang="en-ZA" sz="2000" i="1">
                                            <a:latin typeface="Cambria Math" panose="02040503050406030204" pitchFamily="18" charset="0"/>
                                          </a:rPr>
                                          <m:t>𝑚</m:t>
                                        </m:r>
                                      </m:sup>
                                    </m:sSubSup>
                                    <m:d>
                                      <m:dPr>
                                        <m:ctrlPr>
                                          <a:rPr lang="en-ZA" sz="2000" i="1">
                                            <a:latin typeface="Cambria Math" panose="02040503050406030204" pitchFamily="18" charset="0"/>
                                          </a:rPr>
                                        </m:ctrlPr>
                                      </m:dPr>
                                      <m:e>
                                        <m:r>
                                          <a:rPr lang="en-ZA" sz="2000" i="1">
                                            <a:latin typeface="Cambria Math" panose="02040503050406030204" pitchFamily="18" charset="0"/>
                                          </a:rPr>
                                          <m:t>𝑡</m:t>
                                        </m:r>
                                      </m:e>
                                    </m:d>
                                    <m:func>
                                      <m:funcPr>
                                        <m:ctrlPr>
                                          <a:rPr lang="en-ZA" sz="2000" i="1">
                                            <a:latin typeface="Cambria Math" panose="02040503050406030204" pitchFamily="18" charset="0"/>
                                          </a:rPr>
                                        </m:ctrlPr>
                                      </m:funcPr>
                                      <m:fName>
                                        <m:r>
                                          <m:rPr>
                                            <m:sty m:val="p"/>
                                          </m:rPr>
                                          <a:rPr lang="en-ZA" sz="2000">
                                            <a:latin typeface="Cambria Math" panose="02040503050406030204" pitchFamily="18" charset="0"/>
                                          </a:rPr>
                                          <m:t>sin</m:t>
                                        </m:r>
                                      </m:fName>
                                      <m:e>
                                        <m:d>
                                          <m:dPr>
                                            <m:ctrlPr>
                                              <a:rPr lang="en-ZA" sz="2000" i="1">
                                                <a:latin typeface="Cambria Math" panose="02040503050406030204" pitchFamily="18" charset="0"/>
                                              </a:rPr>
                                            </m:ctrlPr>
                                          </m:dPr>
                                          <m:e>
                                            <m:r>
                                              <a:rPr lang="en-ZA" sz="2000" i="1">
                                                <a:latin typeface="Cambria Math" panose="02040503050406030204" pitchFamily="18" charset="0"/>
                                              </a:rPr>
                                              <m:t>𝑚</m:t>
                                            </m:r>
                                            <m:r>
                                              <a:rPr lang="en-ZA" sz="2000" i="1">
                                                <a:latin typeface="Cambria Math" panose="02040503050406030204" pitchFamily="18" charset="0"/>
                                                <a:ea typeface="Cambria Math" panose="02040503050406030204" pitchFamily="18" charset="0"/>
                                              </a:rPr>
                                              <m:t>𝜑</m:t>
                                            </m:r>
                                          </m:e>
                                        </m:d>
                                      </m:e>
                                    </m:func>
                                  </m:e>
                                </m:func>
                              </m:e>
                            </m:d>
                            <m:sSubSup>
                              <m:sSubSupPr>
                                <m:ctrlPr>
                                  <a:rPr lang="en-ZA" sz="2000" i="1">
                                    <a:latin typeface="Cambria Math" panose="02040503050406030204" pitchFamily="18" charset="0"/>
                                  </a:rPr>
                                </m:ctrlPr>
                              </m:sSubSupPr>
                              <m:e>
                                <m:r>
                                  <a:rPr lang="en-ZA" sz="2000" i="1">
                                    <a:latin typeface="Cambria Math" panose="02040503050406030204" pitchFamily="18" charset="0"/>
                                  </a:rPr>
                                  <m:t>𝑃</m:t>
                                </m:r>
                              </m:e>
                              <m:sub>
                                <m:sSub>
                                  <m:sSubPr>
                                    <m:ctrlPr>
                                      <a:rPr lang="en-ZA" sz="2000" i="1">
                                        <a:latin typeface="Cambria Math" panose="02040503050406030204" pitchFamily="18" charset="0"/>
                                      </a:rPr>
                                    </m:ctrlPr>
                                  </m:sSubPr>
                                  <m:e>
                                    <m:r>
                                      <a:rPr lang="en-ZA" sz="2000" i="1">
                                        <a:latin typeface="Cambria Math" panose="02040503050406030204" pitchFamily="18" charset="0"/>
                                      </a:rPr>
                                      <m:t>𝑛</m:t>
                                    </m:r>
                                  </m:e>
                                  <m:sub>
                                    <m:r>
                                      <a:rPr lang="en-ZA" sz="2000" i="1">
                                        <a:latin typeface="Cambria Math" panose="02040503050406030204" pitchFamily="18" charset="0"/>
                                      </a:rPr>
                                      <m:t>𝑘</m:t>
                                    </m:r>
                                    <m:r>
                                      <a:rPr lang="en-ZA" sz="2000" i="1">
                                        <a:latin typeface="Cambria Math" panose="02040503050406030204" pitchFamily="18" charset="0"/>
                                      </a:rPr>
                                      <m:t>(</m:t>
                                    </m:r>
                                    <m:r>
                                      <a:rPr lang="en-ZA" sz="2000" i="1">
                                        <a:latin typeface="Cambria Math" panose="02040503050406030204" pitchFamily="18" charset="0"/>
                                      </a:rPr>
                                      <m:t>𝑚</m:t>
                                    </m:r>
                                    <m:r>
                                      <a:rPr lang="en-ZA" sz="2000" i="1">
                                        <a:latin typeface="Cambria Math" panose="02040503050406030204" pitchFamily="18" charset="0"/>
                                      </a:rPr>
                                      <m:t>)</m:t>
                                    </m:r>
                                  </m:sub>
                                </m:sSub>
                              </m:sub>
                              <m:sup>
                                <m:r>
                                  <a:rPr lang="en-ZA" sz="2000" i="1">
                                    <a:latin typeface="Cambria Math" panose="02040503050406030204" pitchFamily="18" charset="0"/>
                                  </a:rPr>
                                  <m:t>𝑚</m:t>
                                </m:r>
                              </m:sup>
                            </m:sSubSup>
                            <m:r>
                              <a:rPr lang="en-ZA" sz="2000" i="1">
                                <a:latin typeface="Cambria Math" panose="02040503050406030204" pitchFamily="18" charset="0"/>
                              </a:rPr>
                              <m:t>(</m:t>
                            </m:r>
                            <m:func>
                              <m:funcPr>
                                <m:ctrlPr>
                                  <a:rPr lang="en-ZA" sz="2000" i="1">
                                    <a:latin typeface="Cambria Math" panose="02040503050406030204" pitchFamily="18" charset="0"/>
                                  </a:rPr>
                                </m:ctrlPr>
                              </m:funcPr>
                              <m:fName>
                                <m:r>
                                  <m:rPr>
                                    <m:sty m:val="p"/>
                                  </m:rPr>
                                  <a:rPr lang="en-ZA" sz="2000">
                                    <a:latin typeface="Cambria Math" panose="02040503050406030204" pitchFamily="18" charset="0"/>
                                  </a:rPr>
                                  <m:t>cos</m:t>
                                </m:r>
                              </m:fName>
                              <m:e>
                                <m:r>
                                  <a:rPr lang="en-ZA" sz="2000" i="1">
                                    <a:latin typeface="Cambria Math" panose="02040503050406030204" pitchFamily="18" charset="0"/>
                                    <a:ea typeface="Cambria Math" panose="02040503050406030204" pitchFamily="18" charset="0"/>
                                  </a:rPr>
                                  <m:t>𝜃</m:t>
                                </m:r>
                                <m:r>
                                  <a:rPr lang="en-ZA" sz="2000" i="1">
                                    <a:latin typeface="Cambria Math" panose="02040503050406030204" pitchFamily="18" charset="0"/>
                                    <a:ea typeface="Cambria Math" panose="02040503050406030204" pitchFamily="18" charset="0"/>
                                  </a:rPr>
                                  <m:t>)+</m:t>
                                </m:r>
                              </m:e>
                            </m:func>
                          </m:e>
                        </m:nary>
                      </m:e>
                    </m:nary>
                  </m:oMath>
                </a14:m>
                <a:r>
                  <a:rPr lang="en-ZA" sz="2000" dirty="0"/>
                  <a:t>                                                    </a:t>
                </a:r>
                <a14:m>
                  <m:oMath xmlns:m="http://schemas.openxmlformats.org/officeDocument/2006/math">
                    <m:r>
                      <a:rPr lang="en-ZA" sz="2000" b="0" i="0" smtClean="0">
                        <a:latin typeface="Cambria Math" panose="02040503050406030204" pitchFamily="18" charset="0"/>
                        <a:ea typeface="Cambria Math" panose="02040503050406030204" pitchFamily="18" charset="0"/>
                      </a:rPr>
                      <m:t>                                   </m:t>
                    </m:r>
                    <m:r>
                      <m:rPr>
                        <m:sty m:val="p"/>
                      </m:rPr>
                      <a:rPr lang="en-ZA" sz="2000" b="0" i="0" smtClean="0">
                        <a:latin typeface="Cambria Math" panose="02040503050406030204" pitchFamily="18" charset="0"/>
                        <a:ea typeface="Cambria Math" panose="02040503050406030204" pitchFamily="18" charset="0"/>
                      </a:rPr>
                      <m:t>R</m:t>
                    </m:r>
                    <m:r>
                      <a:rPr lang="en-ZA" sz="2000" b="0" i="0" smtClean="0">
                        <a:latin typeface="Cambria Math" panose="02040503050406030204" pitchFamily="18" charset="0"/>
                        <a:ea typeface="Cambria Math" panose="02040503050406030204" pitchFamily="18" charset="0"/>
                      </a:rPr>
                      <m:t> </m:t>
                    </m:r>
                    <m:nary>
                      <m:naryPr>
                        <m:chr m:val="∑"/>
                        <m:ctrlPr>
                          <a:rPr lang="en-ZA" sz="2000" i="1">
                            <a:latin typeface="Cambria Math" panose="02040503050406030204" pitchFamily="18" charset="0"/>
                            <a:ea typeface="Cambria Math" panose="02040503050406030204" pitchFamily="18" charset="0"/>
                          </a:rPr>
                        </m:ctrlPr>
                      </m:naryPr>
                      <m:sub>
                        <m:r>
                          <m:rPr>
                            <m:brk m:alnAt="23"/>
                          </m:rPr>
                          <a:rPr lang="en-ZA" sz="2000" i="1">
                            <a:latin typeface="Cambria Math" panose="02040503050406030204" pitchFamily="18" charset="0"/>
                            <a:ea typeface="Cambria Math" panose="02040503050406030204" pitchFamily="18" charset="0"/>
                          </a:rPr>
                          <m:t>𝑘</m:t>
                        </m:r>
                        <m:r>
                          <a:rPr lang="en-ZA" sz="2000" i="1">
                            <a:latin typeface="Cambria Math" panose="02040503050406030204" pitchFamily="18" charset="0"/>
                            <a:ea typeface="Cambria Math" panose="02040503050406030204" pitchFamily="18" charset="0"/>
                          </a:rPr>
                          <m:t>=</m:t>
                        </m:r>
                        <m:r>
                          <m:rPr>
                            <m:brk m:alnAt="23"/>
                          </m:rPr>
                          <a:rPr lang="en-ZA" sz="2000" i="1">
                            <a:latin typeface="Cambria Math" panose="02040503050406030204" pitchFamily="18" charset="0"/>
                            <a:ea typeface="Cambria Math" panose="02040503050406030204" pitchFamily="18" charset="0"/>
                          </a:rPr>
                          <m:t>1</m:t>
                        </m:r>
                      </m:sub>
                      <m:sup>
                        <m:sSub>
                          <m:sSubPr>
                            <m:ctrlPr>
                              <a:rPr lang="en-ZA" sz="2000" i="1">
                                <a:latin typeface="Cambria Math" panose="02040503050406030204" pitchFamily="18" charset="0"/>
                                <a:ea typeface="Cambria Math" panose="02040503050406030204" pitchFamily="18" charset="0"/>
                              </a:rPr>
                            </m:ctrlPr>
                          </m:sSubPr>
                          <m:e>
                            <m:r>
                              <a:rPr lang="en-ZA" sz="2000" i="1">
                                <a:latin typeface="Cambria Math" panose="02040503050406030204" pitchFamily="18" charset="0"/>
                                <a:ea typeface="Cambria Math" panose="02040503050406030204" pitchFamily="18" charset="0"/>
                              </a:rPr>
                              <m:t>𝐾</m:t>
                            </m:r>
                          </m:e>
                          <m:sub>
                            <m:r>
                              <a:rPr lang="en-ZA" sz="2000" i="1">
                                <a:latin typeface="Cambria Math" panose="02040503050406030204" pitchFamily="18" charset="0"/>
                                <a:ea typeface="Cambria Math" panose="02040503050406030204" pitchFamily="18" charset="0"/>
                              </a:rPr>
                              <m:t>𝑒𝑥𝑡</m:t>
                            </m:r>
                          </m:sub>
                        </m:sSub>
                      </m:sup>
                      <m:e>
                        <m:nary>
                          <m:naryPr>
                            <m:chr m:val="∑"/>
                            <m:ctrlPr>
                              <a:rPr lang="en-ZA" sz="2000" i="1">
                                <a:latin typeface="Cambria Math" panose="02040503050406030204" pitchFamily="18" charset="0"/>
                                <a:ea typeface="Cambria Math" panose="02040503050406030204" pitchFamily="18" charset="0"/>
                              </a:rPr>
                            </m:ctrlPr>
                          </m:naryPr>
                          <m:sub>
                            <m:r>
                              <m:rPr>
                                <m:brk m:alnAt="23"/>
                              </m:rPr>
                              <a:rPr lang="en-ZA" sz="2000" i="1">
                                <a:latin typeface="Cambria Math" panose="02040503050406030204" pitchFamily="18" charset="0"/>
                                <a:ea typeface="Cambria Math" panose="02040503050406030204" pitchFamily="18" charset="0"/>
                              </a:rPr>
                              <m:t>𝑚</m:t>
                            </m:r>
                            <m:r>
                              <a:rPr lang="en-ZA" sz="2000" i="1">
                                <a:latin typeface="Cambria Math" panose="02040503050406030204" pitchFamily="18" charset="0"/>
                                <a:ea typeface="Cambria Math" panose="02040503050406030204" pitchFamily="18" charset="0"/>
                              </a:rPr>
                              <m:t>=</m:t>
                            </m:r>
                            <m:r>
                              <m:rPr>
                                <m:brk m:alnAt="23"/>
                              </m:rPr>
                              <a:rPr lang="en-ZA" sz="2000" i="1">
                                <a:latin typeface="Cambria Math" panose="02040503050406030204" pitchFamily="18" charset="0"/>
                                <a:ea typeface="Cambria Math" panose="02040503050406030204" pitchFamily="18" charset="0"/>
                              </a:rPr>
                              <m:t>0</m:t>
                            </m:r>
                          </m:sub>
                          <m:sup>
                            <m:r>
                              <a:rPr lang="en-ZA" sz="2000" i="1">
                                <a:latin typeface="Cambria Math" panose="02040503050406030204" pitchFamily="18" charset="0"/>
                                <a:ea typeface="Cambria Math" panose="02040503050406030204" pitchFamily="18" charset="0"/>
                              </a:rPr>
                              <m:t>𝑘</m:t>
                            </m:r>
                          </m:sup>
                          <m:e>
                            <m:sSup>
                              <m:sSupPr>
                                <m:ctrlPr>
                                  <a:rPr lang="en-ZA" sz="2000" i="1">
                                    <a:latin typeface="Cambria Math" panose="02040503050406030204" pitchFamily="18" charset="0"/>
                                    <a:ea typeface="Cambria Math" panose="02040503050406030204" pitchFamily="18" charset="0"/>
                                  </a:rPr>
                                </m:ctrlPr>
                              </m:sSupPr>
                              <m:e>
                                <m:d>
                                  <m:dPr>
                                    <m:ctrlPr>
                                      <a:rPr lang="en-ZA" sz="2000" i="1">
                                        <a:latin typeface="Cambria Math" panose="02040503050406030204" pitchFamily="18" charset="0"/>
                                        <a:ea typeface="Cambria Math" panose="02040503050406030204" pitchFamily="18" charset="0"/>
                                      </a:rPr>
                                    </m:ctrlPr>
                                  </m:dPr>
                                  <m:e>
                                    <m:f>
                                      <m:fPr>
                                        <m:ctrlPr>
                                          <a:rPr lang="en-ZA" sz="2000" i="1">
                                            <a:latin typeface="Cambria Math" panose="02040503050406030204" pitchFamily="18" charset="0"/>
                                            <a:ea typeface="Cambria Math" panose="02040503050406030204" pitchFamily="18" charset="0"/>
                                          </a:rPr>
                                        </m:ctrlPr>
                                      </m:fPr>
                                      <m:num>
                                        <m:r>
                                          <a:rPr lang="en-ZA" sz="2000" i="1">
                                            <a:latin typeface="Cambria Math" panose="02040503050406030204" pitchFamily="18" charset="0"/>
                                            <a:ea typeface="Cambria Math" panose="02040503050406030204" pitchFamily="18" charset="0"/>
                                          </a:rPr>
                                          <m:t>𝑟</m:t>
                                        </m:r>
                                      </m:num>
                                      <m:den>
                                        <m:r>
                                          <a:rPr lang="en-ZA" sz="2000" i="1">
                                            <a:latin typeface="Cambria Math" panose="02040503050406030204" pitchFamily="18" charset="0"/>
                                            <a:ea typeface="Cambria Math" panose="02040503050406030204" pitchFamily="18" charset="0"/>
                                          </a:rPr>
                                          <m:t>𝑅</m:t>
                                        </m:r>
                                      </m:den>
                                    </m:f>
                                  </m:e>
                                </m:d>
                              </m:e>
                              <m:sup>
                                <m:sSub>
                                  <m:sSubPr>
                                    <m:ctrlPr>
                                      <a:rPr lang="en-ZA" sz="2000" i="1">
                                        <a:latin typeface="Cambria Math" panose="02040503050406030204" pitchFamily="18" charset="0"/>
                                        <a:ea typeface="Cambria Math" panose="02040503050406030204" pitchFamily="18" charset="0"/>
                                      </a:rPr>
                                    </m:ctrlPr>
                                  </m:sSubPr>
                                  <m:e>
                                    <m:r>
                                      <a:rPr lang="en-ZA" sz="2000" i="1">
                                        <a:latin typeface="Cambria Math" panose="02040503050406030204" pitchFamily="18" charset="0"/>
                                        <a:ea typeface="Cambria Math" panose="02040503050406030204" pitchFamily="18" charset="0"/>
                                      </a:rPr>
                                      <m:t>𝑛</m:t>
                                    </m:r>
                                  </m:e>
                                  <m:sub>
                                    <m:r>
                                      <a:rPr lang="en-ZA" sz="2000" i="1">
                                        <a:latin typeface="Cambria Math" panose="02040503050406030204" pitchFamily="18" charset="0"/>
                                        <a:ea typeface="Cambria Math" panose="02040503050406030204" pitchFamily="18" charset="0"/>
                                      </a:rPr>
                                      <m:t>𝑘</m:t>
                                    </m:r>
                                    <m:r>
                                      <a:rPr lang="en-ZA" sz="2000" i="1">
                                        <a:latin typeface="Cambria Math" panose="02040503050406030204" pitchFamily="18" charset="0"/>
                                        <a:ea typeface="Cambria Math" panose="02040503050406030204" pitchFamily="18" charset="0"/>
                                      </a:rPr>
                                      <m:t>(</m:t>
                                    </m:r>
                                    <m:r>
                                      <a:rPr lang="en-ZA" sz="2000" i="1">
                                        <a:latin typeface="Cambria Math" panose="02040503050406030204" pitchFamily="18" charset="0"/>
                                        <a:ea typeface="Cambria Math" panose="02040503050406030204" pitchFamily="18" charset="0"/>
                                      </a:rPr>
                                      <m:t>𝑚</m:t>
                                    </m:r>
                                    <m:r>
                                      <a:rPr lang="en-ZA" sz="2000" i="1">
                                        <a:latin typeface="Cambria Math" panose="02040503050406030204" pitchFamily="18" charset="0"/>
                                        <a:ea typeface="Cambria Math" panose="02040503050406030204" pitchFamily="18" charset="0"/>
                                      </a:rPr>
                                      <m:t>)</m:t>
                                    </m:r>
                                  </m:sub>
                                </m:sSub>
                              </m:sup>
                            </m:sSup>
                            <m:r>
                              <a:rPr lang="en-ZA" sz="2000" i="1">
                                <a:latin typeface="Cambria Math" panose="02040503050406030204" pitchFamily="18" charset="0"/>
                                <a:ea typeface="Cambria Math" panose="02040503050406030204" pitchFamily="18" charset="0"/>
                              </a:rPr>
                              <m:t>  </m:t>
                            </m:r>
                            <m:d>
                              <m:dPr>
                                <m:begChr m:val="["/>
                                <m:endChr m:val="]"/>
                                <m:ctrlPr>
                                  <a:rPr lang="en-ZA" sz="2000" i="1">
                                    <a:latin typeface="Cambria Math" panose="02040503050406030204" pitchFamily="18" charset="0"/>
                                    <a:ea typeface="Cambria Math" panose="02040503050406030204" pitchFamily="18" charset="0"/>
                                  </a:rPr>
                                </m:ctrlPr>
                              </m:dPr>
                              <m:e>
                                <m:sSubSup>
                                  <m:sSubSupPr>
                                    <m:ctrlPr>
                                      <a:rPr lang="en-ZA" sz="2000" i="1">
                                        <a:latin typeface="Cambria Math" panose="02040503050406030204" pitchFamily="18" charset="0"/>
                                      </a:rPr>
                                    </m:ctrlPr>
                                  </m:sSubSupPr>
                                  <m:e>
                                    <m:r>
                                      <a:rPr lang="en-ZA" sz="2000" i="1">
                                        <a:latin typeface="Cambria Math" panose="02040503050406030204" pitchFamily="18" charset="0"/>
                                      </a:rPr>
                                      <m:t>𝑔</m:t>
                                    </m:r>
                                  </m:e>
                                  <m:sub>
                                    <m:r>
                                      <a:rPr lang="en-ZA" sz="2000" b="0" i="1" smtClean="0">
                                        <a:latin typeface="Cambria Math" panose="02040503050406030204" pitchFamily="18" charset="0"/>
                                      </a:rPr>
                                      <m:t>𝑒</m:t>
                                    </m:r>
                                    <m:r>
                                      <a:rPr lang="en-ZA" sz="2000" i="1">
                                        <a:latin typeface="Cambria Math" panose="02040503050406030204" pitchFamily="18" charset="0"/>
                                      </a:rPr>
                                      <m:t>,</m:t>
                                    </m:r>
                                    <m:sSub>
                                      <m:sSubPr>
                                        <m:ctrlPr>
                                          <a:rPr lang="en-ZA" sz="2000" i="1">
                                            <a:latin typeface="Cambria Math" panose="02040503050406030204" pitchFamily="18" charset="0"/>
                                          </a:rPr>
                                        </m:ctrlPr>
                                      </m:sSubPr>
                                      <m:e>
                                        <m:r>
                                          <a:rPr lang="en-ZA" sz="2000" i="1">
                                            <a:latin typeface="Cambria Math" panose="02040503050406030204" pitchFamily="18" charset="0"/>
                                          </a:rPr>
                                          <m:t>𝑛</m:t>
                                        </m:r>
                                      </m:e>
                                      <m:sub>
                                        <m:r>
                                          <a:rPr lang="en-ZA" sz="2000" i="1">
                                            <a:latin typeface="Cambria Math" panose="02040503050406030204" pitchFamily="18" charset="0"/>
                                          </a:rPr>
                                          <m:t>𝑘</m:t>
                                        </m:r>
                                        <m:d>
                                          <m:dPr>
                                            <m:ctrlPr>
                                              <a:rPr lang="en-ZA" sz="2000" i="1">
                                                <a:latin typeface="Cambria Math" panose="02040503050406030204" pitchFamily="18" charset="0"/>
                                              </a:rPr>
                                            </m:ctrlPr>
                                          </m:dPr>
                                          <m:e>
                                            <m:r>
                                              <a:rPr lang="en-ZA" sz="2000" i="1">
                                                <a:latin typeface="Cambria Math" panose="02040503050406030204" pitchFamily="18" charset="0"/>
                                              </a:rPr>
                                              <m:t>𝑚</m:t>
                                            </m:r>
                                          </m:e>
                                        </m:d>
                                      </m:sub>
                                    </m:sSub>
                                  </m:sub>
                                  <m:sup>
                                    <m:r>
                                      <a:rPr lang="en-ZA" sz="2000" i="1">
                                        <a:latin typeface="Cambria Math" panose="02040503050406030204" pitchFamily="18" charset="0"/>
                                      </a:rPr>
                                      <m:t>𝑚</m:t>
                                    </m:r>
                                  </m:sup>
                                </m:sSubSup>
                                <m:d>
                                  <m:dPr>
                                    <m:ctrlPr>
                                      <a:rPr lang="en-ZA" sz="2000" i="1">
                                        <a:latin typeface="Cambria Math" panose="02040503050406030204" pitchFamily="18" charset="0"/>
                                      </a:rPr>
                                    </m:ctrlPr>
                                  </m:dPr>
                                  <m:e>
                                    <m:r>
                                      <a:rPr lang="en-ZA" sz="2000" i="1">
                                        <a:latin typeface="Cambria Math" panose="02040503050406030204" pitchFamily="18" charset="0"/>
                                      </a:rPr>
                                      <m:t>𝑡</m:t>
                                    </m:r>
                                  </m:e>
                                </m:d>
                                <m:func>
                                  <m:funcPr>
                                    <m:ctrlPr>
                                      <a:rPr lang="en-ZA" sz="2000" i="1">
                                        <a:latin typeface="Cambria Math" panose="02040503050406030204" pitchFamily="18" charset="0"/>
                                      </a:rPr>
                                    </m:ctrlPr>
                                  </m:funcPr>
                                  <m:fName>
                                    <m:r>
                                      <m:rPr>
                                        <m:sty m:val="p"/>
                                      </m:rPr>
                                      <a:rPr lang="en-ZA" sz="2000">
                                        <a:latin typeface="Cambria Math" panose="02040503050406030204" pitchFamily="18" charset="0"/>
                                      </a:rPr>
                                      <m:t>cos</m:t>
                                    </m:r>
                                  </m:fName>
                                  <m:e>
                                    <m:d>
                                      <m:dPr>
                                        <m:ctrlPr>
                                          <a:rPr lang="en-ZA" sz="2000" i="1">
                                            <a:latin typeface="Cambria Math" panose="02040503050406030204" pitchFamily="18" charset="0"/>
                                          </a:rPr>
                                        </m:ctrlPr>
                                      </m:dPr>
                                      <m:e>
                                        <m:r>
                                          <a:rPr lang="en-ZA" sz="2000" i="1">
                                            <a:latin typeface="Cambria Math" panose="02040503050406030204" pitchFamily="18" charset="0"/>
                                          </a:rPr>
                                          <m:t>𝑚</m:t>
                                        </m:r>
                                        <m:r>
                                          <a:rPr lang="en-ZA" sz="2000" i="1">
                                            <a:latin typeface="Cambria Math" panose="02040503050406030204" pitchFamily="18" charset="0"/>
                                            <a:ea typeface="Cambria Math" panose="02040503050406030204" pitchFamily="18" charset="0"/>
                                          </a:rPr>
                                          <m:t>𝜑</m:t>
                                        </m:r>
                                      </m:e>
                                    </m:d>
                                    <m:r>
                                      <a:rPr lang="en-ZA" sz="2000" i="1">
                                        <a:latin typeface="Cambria Math" panose="02040503050406030204" pitchFamily="18" charset="0"/>
                                      </a:rPr>
                                      <m:t>+</m:t>
                                    </m:r>
                                    <m:sSubSup>
                                      <m:sSubSupPr>
                                        <m:ctrlPr>
                                          <a:rPr lang="en-ZA" sz="2000" i="1">
                                            <a:latin typeface="Cambria Math" panose="02040503050406030204" pitchFamily="18" charset="0"/>
                                          </a:rPr>
                                        </m:ctrlPr>
                                      </m:sSubSupPr>
                                      <m:e>
                                        <m:r>
                                          <a:rPr lang="en-ZA" sz="2000" i="1">
                                            <a:latin typeface="Cambria Math" panose="02040503050406030204" pitchFamily="18" charset="0"/>
                                          </a:rPr>
                                          <m:t>h</m:t>
                                        </m:r>
                                      </m:e>
                                      <m:sub>
                                        <m:r>
                                          <a:rPr lang="en-ZA" sz="2000" b="0" i="1" smtClean="0">
                                            <a:latin typeface="Cambria Math" panose="02040503050406030204" pitchFamily="18" charset="0"/>
                                          </a:rPr>
                                          <m:t>𝑒</m:t>
                                        </m:r>
                                        <m:r>
                                          <a:rPr lang="en-ZA" sz="2000" i="1" smtClean="0">
                                            <a:latin typeface="Cambria Math" panose="02040503050406030204" pitchFamily="18" charset="0"/>
                                          </a:rPr>
                                          <m:t>,</m:t>
                                        </m:r>
                                        <m:sSub>
                                          <m:sSubPr>
                                            <m:ctrlPr>
                                              <a:rPr lang="en-ZA" sz="2000" i="1">
                                                <a:latin typeface="Cambria Math" panose="02040503050406030204" pitchFamily="18" charset="0"/>
                                              </a:rPr>
                                            </m:ctrlPr>
                                          </m:sSubPr>
                                          <m:e>
                                            <m:r>
                                              <a:rPr lang="en-ZA" sz="2000" i="1">
                                                <a:latin typeface="Cambria Math" panose="02040503050406030204" pitchFamily="18" charset="0"/>
                                              </a:rPr>
                                              <m:t>𝑛</m:t>
                                            </m:r>
                                          </m:e>
                                          <m:sub>
                                            <m:r>
                                              <a:rPr lang="en-ZA" sz="2000" i="1">
                                                <a:latin typeface="Cambria Math" panose="02040503050406030204" pitchFamily="18" charset="0"/>
                                              </a:rPr>
                                              <m:t>𝑘</m:t>
                                            </m:r>
                                            <m:d>
                                              <m:dPr>
                                                <m:ctrlPr>
                                                  <a:rPr lang="en-ZA" sz="2000" i="1">
                                                    <a:latin typeface="Cambria Math" panose="02040503050406030204" pitchFamily="18" charset="0"/>
                                                  </a:rPr>
                                                </m:ctrlPr>
                                              </m:dPr>
                                              <m:e>
                                                <m:r>
                                                  <a:rPr lang="en-ZA" sz="2000" i="1">
                                                    <a:latin typeface="Cambria Math" panose="02040503050406030204" pitchFamily="18" charset="0"/>
                                                  </a:rPr>
                                                  <m:t>𝑚</m:t>
                                                </m:r>
                                              </m:e>
                                            </m:d>
                                          </m:sub>
                                        </m:sSub>
                                      </m:sub>
                                      <m:sup>
                                        <m:r>
                                          <a:rPr lang="en-ZA" sz="2000" i="1">
                                            <a:latin typeface="Cambria Math" panose="02040503050406030204" pitchFamily="18" charset="0"/>
                                          </a:rPr>
                                          <m:t>𝑚</m:t>
                                        </m:r>
                                      </m:sup>
                                    </m:sSubSup>
                                    <m:d>
                                      <m:dPr>
                                        <m:ctrlPr>
                                          <a:rPr lang="en-ZA" sz="2000" i="1">
                                            <a:latin typeface="Cambria Math" panose="02040503050406030204" pitchFamily="18" charset="0"/>
                                          </a:rPr>
                                        </m:ctrlPr>
                                      </m:dPr>
                                      <m:e>
                                        <m:r>
                                          <a:rPr lang="en-ZA" sz="2000" i="1">
                                            <a:latin typeface="Cambria Math" panose="02040503050406030204" pitchFamily="18" charset="0"/>
                                          </a:rPr>
                                          <m:t>𝑡</m:t>
                                        </m:r>
                                      </m:e>
                                    </m:d>
                                    <m:func>
                                      <m:funcPr>
                                        <m:ctrlPr>
                                          <a:rPr lang="en-ZA" sz="2000" i="1">
                                            <a:latin typeface="Cambria Math" panose="02040503050406030204" pitchFamily="18" charset="0"/>
                                          </a:rPr>
                                        </m:ctrlPr>
                                      </m:funcPr>
                                      <m:fName>
                                        <m:r>
                                          <m:rPr>
                                            <m:sty m:val="p"/>
                                          </m:rPr>
                                          <a:rPr lang="en-ZA" sz="2000">
                                            <a:latin typeface="Cambria Math" panose="02040503050406030204" pitchFamily="18" charset="0"/>
                                          </a:rPr>
                                          <m:t>sin</m:t>
                                        </m:r>
                                      </m:fName>
                                      <m:e>
                                        <m:d>
                                          <m:dPr>
                                            <m:ctrlPr>
                                              <a:rPr lang="en-ZA" sz="2000" i="1">
                                                <a:latin typeface="Cambria Math" panose="02040503050406030204" pitchFamily="18" charset="0"/>
                                              </a:rPr>
                                            </m:ctrlPr>
                                          </m:dPr>
                                          <m:e>
                                            <m:r>
                                              <a:rPr lang="en-ZA" sz="2000" i="1">
                                                <a:latin typeface="Cambria Math" panose="02040503050406030204" pitchFamily="18" charset="0"/>
                                              </a:rPr>
                                              <m:t>𝑚</m:t>
                                            </m:r>
                                            <m:r>
                                              <a:rPr lang="en-ZA" sz="2000" i="1">
                                                <a:latin typeface="Cambria Math" panose="02040503050406030204" pitchFamily="18" charset="0"/>
                                                <a:ea typeface="Cambria Math" panose="02040503050406030204" pitchFamily="18" charset="0"/>
                                              </a:rPr>
                                              <m:t>𝜑</m:t>
                                            </m:r>
                                          </m:e>
                                        </m:d>
                                      </m:e>
                                    </m:func>
                                  </m:e>
                                </m:func>
                              </m:e>
                            </m:d>
                          </m:e>
                        </m:nary>
                      </m:e>
                    </m:nary>
                    <m:sSubSup>
                      <m:sSubSupPr>
                        <m:ctrlPr>
                          <a:rPr lang="en-ZA" sz="2000" i="1">
                            <a:latin typeface="Cambria Math" panose="02040503050406030204" pitchFamily="18" charset="0"/>
                          </a:rPr>
                        </m:ctrlPr>
                      </m:sSubSupPr>
                      <m:e>
                        <m:r>
                          <a:rPr lang="en-ZA" sz="2000" i="1">
                            <a:latin typeface="Cambria Math" panose="02040503050406030204" pitchFamily="18" charset="0"/>
                          </a:rPr>
                          <m:t>𝑃</m:t>
                        </m:r>
                      </m:e>
                      <m:sub>
                        <m:sSub>
                          <m:sSubPr>
                            <m:ctrlPr>
                              <a:rPr lang="en-ZA" sz="2000" i="1">
                                <a:latin typeface="Cambria Math" panose="02040503050406030204" pitchFamily="18" charset="0"/>
                              </a:rPr>
                            </m:ctrlPr>
                          </m:sSubPr>
                          <m:e>
                            <m:r>
                              <a:rPr lang="en-ZA" sz="2000" i="1">
                                <a:latin typeface="Cambria Math" panose="02040503050406030204" pitchFamily="18" charset="0"/>
                              </a:rPr>
                              <m:t>𝑛</m:t>
                            </m:r>
                          </m:e>
                          <m:sub>
                            <m:r>
                              <a:rPr lang="en-ZA" sz="2000" i="1">
                                <a:latin typeface="Cambria Math" panose="02040503050406030204" pitchFamily="18" charset="0"/>
                              </a:rPr>
                              <m:t>𝑘</m:t>
                            </m:r>
                            <m:r>
                              <a:rPr lang="en-ZA" sz="2000" i="1">
                                <a:latin typeface="Cambria Math" panose="02040503050406030204" pitchFamily="18" charset="0"/>
                              </a:rPr>
                              <m:t>(</m:t>
                            </m:r>
                            <m:r>
                              <a:rPr lang="en-ZA" sz="2000" i="1">
                                <a:latin typeface="Cambria Math" panose="02040503050406030204" pitchFamily="18" charset="0"/>
                              </a:rPr>
                              <m:t>𝑚</m:t>
                            </m:r>
                            <m:r>
                              <a:rPr lang="en-ZA" sz="2000" i="1">
                                <a:latin typeface="Cambria Math" panose="02040503050406030204" pitchFamily="18" charset="0"/>
                              </a:rPr>
                              <m:t>)</m:t>
                            </m:r>
                          </m:sub>
                        </m:sSub>
                      </m:sub>
                      <m:sup>
                        <m:r>
                          <a:rPr lang="en-ZA" sz="2000" i="1">
                            <a:latin typeface="Cambria Math" panose="02040503050406030204" pitchFamily="18" charset="0"/>
                          </a:rPr>
                          <m:t>𝑚</m:t>
                        </m:r>
                      </m:sup>
                    </m:sSubSup>
                    <m:r>
                      <a:rPr lang="en-ZA" sz="2000" i="1">
                        <a:latin typeface="Cambria Math" panose="02040503050406030204" pitchFamily="18" charset="0"/>
                      </a:rPr>
                      <m:t>(</m:t>
                    </m:r>
                    <m:func>
                      <m:funcPr>
                        <m:ctrlPr>
                          <a:rPr lang="en-ZA" sz="2000" i="1">
                            <a:latin typeface="Cambria Math" panose="02040503050406030204" pitchFamily="18" charset="0"/>
                          </a:rPr>
                        </m:ctrlPr>
                      </m:funcPr>
                      <m:fName>
                        <m:r>
                          <m:rPr>
                            <m:sty m:val="p"/>
                          </m:rPr>
                          <a:rPr lang="en-ZA" sz="2000">
                            <a:latin typeface="Cambria Math" panose="02040503050406030204" pitchFamily="18" charset="0"/>
                          </a:rPr>
                          <m:t>cos</m:t>
                        </m:r>
                      </m:fName>
                      <m:e>
                        <m:r>
                          <a:rPr lang="en-ZA" sz="2000" i="1">
                            <a:latin typeface="Cambria Math" panose="02040503050406030204" pitchFamily="18" charset="0"/>
                            <a:ea typeface="Cambria Math" panose="02040503050406030204" pitchFamily="18" charset="0"/>
                          </a:rPr>
                          <m:t>𝜃</m:t>
                        </m:r>
                        <m:r>
                          <a:rPr lang="en-ZA" sz="2000" i="1">
                            <a:latin typeface="Cambria Math" panose="02040503050406030204" pitchFamily="18" charset="0"/>
                            <a:ea typeface="Cambria Math" panose="02040503050406030204" pitchFamily="18" charset="0"/>
                          </a:rPr>
                          <m:t>)+</m:t>
                        </m:r>
                      </m:e>
                    </m:func>
                  </m:oMath>
                </a14:m>
                <a:r>
                  <a:rPr lang="en-ZA" sz="2000" dirty="0"/>
                  <a:t> </a:t>
                </a:r>
              </a:p>
              <a:p>
                <a:r>
                  <a:rPr lang="en-ZA" sz="2000" dirty="0"/>
                  <a:t>                                                    </a:t>
                </a:r>
                <a14:m>
                  <m:oMath xmlns:m="http://schemas.openxmlformats.org/officeDocument/2006/math">
                    <m:r>
                      <a:rPr lang="en-ZA" sz="2000" i="1">
                        <a:latin typeface="Cambria Math" panose="02040503050406030204" pitchFamily="18" charset="0"/>
                      </a:rPr>
                      <m:t>𝑅</m:t>
                    </m:r>
                    <m:r>
                      <a:rPr lang="en-ZA" sz="2000" i="1">
                        <a:latin typeface="Cambria Math" panose="02040503050406030204" pitchFamily="18" charset="0"/>
                      </a:rPr>
                      <m:t>  </m:t>
                    </m:r>
                    <m:nary>
                      <m:naryPr>
                        <m:chr m:val="∑"/>
                        <m:ctrlPr>
                          <a:rPr lang="en-ZA" sz="2000" i="1">
                            <a:latin typeface="Cambria Math" panose="02040503050406030204" pitchFamily="18" charset="0"/>
                          </a:rPr>
                        </m:ctrlPr>
                      </m:naryPr>
                      <m:sub>
                        <m:r>
                          <a:rPr lang="en-ZA" sz="2000" b="0" i="1" smtClean="0">
                            <a:latin typeface="Cambria Math" panose="02040503050406030204" pitchFamily="18" charset="0"/>
                          </a:rPr>
                          <m:t>𝑝</m:t>
                        </m:r>
                        <m:r>
                          <a:rPr lang="en-ZA" sz="2000" b="0" i="1" smtClean="0">
                            <a:latin typeface="Cambria Math" panose="02040503050406030204" pitchFamily="18" charset="0"/>
                          </a:rPr>
                          <m:t>=1</m:t>
                        </m:r>
                      </m:sub>
                      <m:sup>
                        <m:sSub>
                          <m:sSubPr>
                            <m:ctrlPr>
                              <a:rPr lang="en-ZA" sz="2000" i="1">
                                <a:latin typeface="Cambria Math" panose="02040503050406030204" pitchFamily="18" charset="0"/>
                              </a:rPr>
                            </m:ctrlPr>
                          </m:sSubPr>
                          <m:e>
                            <m:r>
                              <a:rPr lang="en-ZA" sz="2000" b="0" i="1" smtClean="0">
                                <a:latin typeface="Cambria Math" panose="02040503050406030204" pitchFamily="18" charset="0"/>
                              </a:rPr>
                              <m:t>𝑃</m:t>
                            </m:r>
                          </m:e>
                          <m:sub>
                            <m:r>
                              <a:rPr lang="en-ZA" sz="2000" b="0" i="1" smtClean="0">
                                <a:latin typeface="Cambria Math" panose="02040503050406030204" pitchFamily="18" charset="0"/>
                              </a:rPr>
                              <m:t>𝑚𝑎𝑥</m:t>
                            </m:r>
                          </m:sub>
                        </m:sSub>
                      </m:sup>
                      <m:e>
                        <m:nary>
                          <m:naryPr>
                            <m:chr m:val="∑"/>
                            <m:ctrlPr>
                              <a:rPr lang="en-ZA" sz="2000" i="1">
                                <a:latin typeface="Cambria Math" panose="02040503050406030204" pitchFamily="18" charset="0"/>
                              </a:rPr>
                            </m:ctrlPr>
                          </m:naryPr>
                          <m:sub>
                            <m:r>
                              <a:rPr lang="en-ZA" sz="2000" b="0" i="1" smtClean="0">
                                <a:latin typeface="Cambria Math" panose="02040503050406030204" pitchFamily="18" charset="0"/>
                              </a:rPr>
                              <m:t>𝑚</m:t>
                            </m:r>
                            <m:r>
                              <a:rPr lang="en-ZA" sz="2000" i="1">
                                <a:latin typeface="Cambria Math" panose="02040503050406030204" pitchFamily="18" charset="0"/>
                              </a:rPr>
                              <m:t>=</m:t>
                            </m:r>
                            <m:r>
                              <m:rPr>
                                <m:brk m:alnAt="23"/>
                              </m:rPr>
                              <a:rPr lang="en-ZA" sz="2000" i="1">
                                <a:latin typeface="Cambria Math" panose="02040503050406030204" pitchFamily="18" charset="0"/>
                              </a:rPr>
                              <m:t>0</m:t>
                            </m:r>
                          </m:sub>
                          <m:sup>
                            <m:r>
                              <a:rPr lang="en-ZA" sz="2000" b="0" i="1" smtClean="0">
                                <a:latin typeface="Cambria Math" panose="02040503050406030204" pitchFamily="18" charset="0"/>
                              </a:rPr>
                              <m:t>𝑚</m:t>
                            </m:r>
                          </m:sup>
                          <m:e>
                            <m:sSub>
                              <m:sSubPr>
                                <m:ctrlPr>
                                  <a:rPr lang="en-ZA" sz="2000" i="1" smtClean="0">
                                    <a:latin typeface="Cambria Math" panose="02040503050406030204" pitchFamily="18" charset="0"/>
                                  </a:rPr>
                                </m:ctrlPr>
                              </m:sSubPr>
                              <m:e>
                                <m:r>
                                  <a:rPr lang="en-ZA" sz="2000" b="0" i="1" smtClean="0">
                                    <a:latin typeface="Cambria Math" panose="02040503050406030204" pitchFamily="18" charset="0"/>
                                  </a:rPr>
                                  <m:t>𝑅</m:t>
                                </m:r>
                              </m:e>
                              <m:sub>
                                <m:r>
                                  <a:rPr lang="en-ZA" sz="2000" b="0" i="1" smtClean="0">
                                    <a:latin typeface="Cambria Math" panose="02040503050406030204" pitchFamily="18" charset="0"/>
                                  </a:rPr>
                                  <m:t>𝑝</m:t>
                                </m:r>
                              </m:sub>
                            </m:sSub>
                            <m:r>
                              <a:rPr lang="en-ZA" sz="2000" b="0" i="1" smtClean="0">
                                <a:latin typeface="Cambria Math" panose="02040503050406030204" pitchFamily="18" charset="0"/>
                              </a:rPr>
                              <m:t>(</m:t>
                            </m:r>
                            <m:r>
                              <a:rPr lang="en-ZA" sz="2000" b="0" i="1" smtClean="0">
                                <a:latin typeface="Cambria Math" panose="02040503050406030204" pitchFamily="18" charset="0"/>
                              </a:rPr>
                              <m:t>𝑟</m:t>
                            </m:r>
                            <m:r>
                              <a:rPr lang="en-ZA" sz="2000" b="0" i="1" smtClean="0">
                                <a:latin typeface="Cambria Math" panose="02040503050406030204" pitchFamily="18" charset="0"/>
                              </a:rPr>
                              <m:t>)</m:t>
                            </m:r>
                            <m:d>
                              <m:dPr>
                                <m:begChr m:val="["/>
                                <m:endChr m:val="]"/>
                                <m:ctrlPr>
                                  <a:rPr lang="en-ZA" sz="2000" i="1">
                                    <a:latin typeface="Cambria Math" panose="02040503050406030204" pitchFamily="18" charset="0"/>
                                  </a:rPr>
                                </m:ctrlPr>
                              </m:dPr>
                              <m:e>
                                <m:sSubSup>
                                  <m:sSubSupPr>
                                    <m:ctrlPr>
                                      <a:rPr lang="en-ZA" sz="2000" i="1">
                                        <a:latin typeface="Cambria Math" panose="02040503050406030204" pitchFamily="18" charset="0"/>
                                      </a:rPr>
                                    </m:ctrlPr>
                                  </m:sSubSupPr>
                                  <m:e>
                                    <m:r>
                                      <a:rPr lang="en-ZA" sz="2000" i="1">
                                        <a:latin typeface="Cambria Math" panose="02040503050406030204" pitchFamily="18" charset="0"/>
                                      </a:rPr>
                                      <m:t>𝑔</m:t>
                                    </m:r>
                                  </m:e>
                                  <m:sub>
                                    <m:r>
                                      <a:rPr lang="en-ZA" sz="2000" b="0" i="1" smtClean="0">
                                        <a:latin typeface="Cambria Math" panose="02040503050406030204" pitchFamily="18" charset="0"/>
                                      </a:rPr>
                                      <m:t>𝑝</m:t>
                                    </m:r>
                                    <m:r>
                                      <a:rPr lang="en-ZA" sz="2000" i="1" smtClean="0">
                                        <a:latin typeface="Cambria Math" panose="02040503050406030204" pitchFamily="18" charset="0"/>
                                      </a:rPr>
                                      <m:t> </m:t>
                                    </m:r>
                                  </m:sub>
                                  <m:sup>
                                    <m:r>
                                      <a:rPr lang="en-ZA" sz="2000" i="1">
                                        <a:latin typeface="Cambria Math" panose="02040503050406030204" pitchFamily="18" charset="0"/>
                                      </a:rPr>
                                      <m:t>𝑚</m:t>
                                    </m:r>
                                  </m:sup>
                                </m:sSubSup>
                                <m:d>
                                  <m:dPr>
                                    <m:ctrlPr>
                                      <a:rPr lang="en-ZA" sz="2000" i="1">
                                        <a:latin typeface="Cambria Math" panose="02040503050406030204" pitchFamily="18" charset="0"/>
                                      </a:rPr>
                                    </m:ctrlPr>
                                  </m:dPr>
                                  <m:e>
                                    <m:r>
                                      <a:rPr lang="en-ZA" sz="2000" i="1">
                                        <a:latin typeface="Cambria Math" panose="02040503050406030204" pitchFamily="18" charset="0"/>
                                      </a:rPr>
                                      <m:t>𝑡</m:t>
                                    </m:r>
                                  </m:e>
                                </m:d>
                                <m:func>
                                  <m:funcPr>
                                    <m:ctrlPr>
                                      <a:rPr lang="en-ZA" sz="2000" i="1">
                                        <a:latin typeface="Cambria Math" panose="02040503050406030204" pitchFamily="18" charset="0"/>
                                      </a:rPr>
                                    </m:ctrlPr>
                                  </m:funcPr>
                                  <m:fName>
                                    <m:r>
                                      <m:rPr>
                                        <m:sty m:val="p"/>
                                      </m:rPr>
                                      <a:rPr lang="en-ZA" sz="2000">
                                        <a:latin typeface="Cambria Math" panose="02040503050406030204" pitchFamily="18" charset="0"/>
                                      </a:rPr>
                                      <m:t>cos</m:t>
                                    </m:r>
                                  </m:fName>
                                  <m:e>
                                    <m:d>
                                      <m:dPr>
                                        <m:ctrlPr>
                                          <a:rPr lang="en-ZA" sz="2000" i="1">
                                            <a:latin typeface="Cambria Math" panose="02040503050406030204" pitchFamily="18" charset="0"/>
                                          </a:rPr>
                                        </m:ctrlPr>
                                      </m:dPr>
                                      <m:e>
                                        <m:r>
                                          <a:rPr lang="en-ZA" sz="2000" i="1">
                                            <a:latin typeface="Cambria Math" panose="02040503050406030204" pitchFamily="18" charset="0"/>
                                          </a:rPr>
                                          <m:t>𝑚</m:t>
                                        </m:r>
                                        <m:r>
                                          <a:rPr lang="en-ZA" sz="2000" i="1">
                                            <a:latin typeface="Cambria Math" panose="02040503050406030204" pitchFamily="18" charset="0"/>
                                            <a:ea typeface="Cambria Math" panose="02040503050406030204" pitchFamily="18" charset="0"/>
                                          </a:rPr>
                                          <m:t>𝜑</m:t>
                                        </m:r>
                                      </m:e>
                                    </m:d>
                                    <m:r>
                                      <a:rPr lang="en-ZA" sz="2000" i="1">
                                        <a:latin typeface="Cambria Math" panose="02040503050406030204" pitchFamily="18" charset="0"/>
                                      </a:rPr>
                                      <m:t>+</m:t>
                                    </m:r>
                                    <m:sSubSup>
                                      <m:sSubSupPr>
                                        <m:ctrlPr>
                                          <a:rPr lang="en-ZA" sz="2000" i="1">
                                            <a:latin typeface="Cambria Math" panose="02040503050406030204" pitchFamily="18" charset="0"/>
                                          </a:rPr>
                                        </m:ctrlPr>
                                      </m:sSubSupPr>
                                      <m:e>
                                        <m:r>
                                          <a:rPr lang="en-ZA" sz="2000" i="1">
                                            <a:latin typeface="Cambria Math" panose="02040503050406030204" pitchFamily="18" charset="0"/>
                                          </a:rPr>
                                          <m:t>h</m:t>
                                        </m:r>
                                      </m:e>
                                      <m:sub>
                                        <m:r>
                                          <a:rPr lang="en-ZA" sz="2000" b="0" i="1" smtClean="0">
                                            <a:latin typeface="Cambria Math" panose="02040503050406030204" pitchFamily="18" charset="0"/>
                                          </a:rPr>
                                          <m:t>𝑝</m:t>
                                        </m:r>
                                        <m:r>
                                          <a:rPr lang="en-ZA" sz="2000" i="1" smtClean="0">
                                            <a:latin typeface="Cambria Math" panose="02040503050406030204" pitchFamily="18" charset="0"/>
                                          </a:rPr>
                                          <m:t> </m:t>
                                        </m:r>
                                      </m:sub>
                                      <m:sup>
                                        <m:r>
                                          <a:rPr lang="en-ZA" sz="2000" i="1">
                                            <a:latin typeface="Cambria Math" panose="02040503050406030204" pitchFamily="18" charset="0"/>
                                          </a:rPr>
                                          <m:t>𝑚</m:t>
                                        </m:r>
                                      </m:sup>
                                    </m:sSubSup>
                                    <m:d>
                                      <m:dPr>
                                        <m:ctrlPr>
                                          <a:rPr lang="en-ZA" sz="2000" i="1">
                                            <a:latin typeface="Cambria Math" panose="02040503050406030204" pitchFamily="18" charset="0"/>
                                          </a:rPr>
                                        </m:ctrlPr>
                                      </m:dPr>
                                      <m:e>
                                        <m:r>
                                          <a:rPr lang="en-ZA" sz="2000" i="1">
                                            <a:latin typeface="Cambria Math" panose="02040503050406030204" pitchFamily="18" charset="0"/>
                                          </a:rPr>
                                          <m:t>𝑡</m:t>
                                        </m:r>
                                      </m:e>
                                    </m:d>
                                    <m:func>
                                      <m:funcPr>
                                        <m:ctrlPr>
                                          <a:rPr lang="en-ZA" sz="2000" i="1">
                                            <a:latin typeface="Cambria Math" panose="02040503050406030204" pitchFamily="18" charset="0"/>
                                          </a:rPr>
                                        </m:ctrlPr>
                                      </m:funcPr>
                                      <m:fName>
                                        <m:r>
                                          <m:rPr>
                                            <m:sty m:val="p"/>
                                          </m:rPr>
                                          <a:rPr lang="en-ZA" sz="2000">
                                            <a:latin typeface="Cambria Math" panose="02040503050406030204" pitchFamily="18" charset="0"/>
                                          </a:rPr>
                                          <m:t>sin</m:t>
                                        </m:r>
                                      </m:fName>
                                      <m:e>
                                        <m:d>
                                          <m:dPr>
                                            <m:ctrlPr>
                                              <a:rPr lang="en-ZA" sz="2000" i="1">
                                                <a:latin typeface="Cambria Math" panose="02040503050406030204" pitchFamily="18" charset="0"/>
                                              </a:rPr>
                                            </m:ctrlPr>
                                          </m:dPr>
                                          <m:e>
                                            <m:r>
                                              <a:rPr lang="en-ZA" sz="2000" i="1">
                                                <a:latin typeface="Cambria Math" panose="02040503050406030204" pitchFamily="18" charset="0"/>
                                              </a:rPr>
                                              <m:t>𝑚</m:t>
                                            </m:r>
                                            <m:r>
                                              <a:rPr lang="en-ZA" sz="2000" i="1">
                                                <a:latin typeface="Cambria Math" panose="02040503050406030204" pitchFamily="18" charset="0"/>
                                                <a:ea typeface="Cambria Math" panose="02040503050406030204" pitchFamily="18" charset="0"/>
                                              </a:rPr>
                                              <m:t>𝜑</m:t>
                                            </m:r>
                                          </m:e>
                                        </m:d>
                                      </m:e>
                                    </m:func>
                                  </m:e>
                                </m:func>
                              </m:e>
                            </m:d>
                            <m:sSubSup>
                              <m:sSubSupPr>
                                <m:ctrlPr>
                                  <a:rPr lang="en-ZA" sz="2000" i="1">
                                    <a:latin typeface="Cambria Math" panose="02040503050406030204" pitchFamily="18" charset="0"/>
                                  </a:rPr>
                                </m:ctrlPr>
                              </m:sSubSupPr>
                              <m:e>
                                <m:r>
                                  <a:rPr lang="en-ZA" sz="2000" b="0" i="1" smtClean="0">
                                    <a:latin typeface="Cambria Math" panose="02040503050406030204" pitchFamily="18" charset="0"/>
                                  </a:rPr>
                                  <m:t>𝐾</m:t>
                                </m:r>
                              </m:e>
                              <m:sub>
                                <m:r>
                                  <a:rPr lang="en-ZA" sz="2000" b="0" i="1" smtClean="0">
                                    <a:latin typeface="Cambria Math" panose="02040503050406030204" pitchFamily="18" charset="0"/>
                                  </a:rPr>
                                  <m:t>𝑝</m:t>
                                </m:r>
                              </m:sub>
                              <m:sup>
                                <m:r>
                                  <a:rPr lang="en-ZA" sz="2000" i="1">
                                    <a:latin typeface="Cambria Math" panose="02040503050406030204" pitchFamily="18" charset="0"/>
                                  </a:rPr>
                                  <m:t>𝑚</m:t>
                                </m:r>
                              </m:sup>
                            </m:sSubSup>
                            <m:r>
                              <a:rPr lang="en-ZA" sz="2000" i="1">
                                <a:latin typeface="Cambria Math" panose="02040503050406030204" pitchFamily="18" charset="0"/>
                              </a:rPr>
                              <m:t>(</m:t>
                            </m:r>
                            <m:func>
                              <m:funcPr>
                                <m:ctrlPr>
                                  <a:rPr lang="en-ZA" sz="2000" i="1">
                                    <a:latin typeface="Cambria Math" panose="02040503050406030204" pitchFamily="18" charset="0"/>
                                  </a:rPr>
                                </m:ctrlPr>
                              </m:funcPr>
                              <m:fName>
                                <m:r>
                                  <m:rPr>
                                    <m:sty m:val="p"/>
                                  </m:rPr>
                                  <a:rPr lang="en-ZA" sz="2000">
                                    <a:latin typeface="Cambria Math" panose="02040503050406030204" pitchFamily="18" charset="0"/>
                                  </a:rPr>
                                  <m:t>cos</m:t>
                                </m:r>
                              </m:fName>
                              <m:e>
                                <m:r>
                                  <a:rPr lang="en-ZA" sz="2000" i="1">
                                    <a:latin typeface="Cambria Math" panose="02040503050406030204" pitchFamily="18" charset="0"/>
                                    <a:ea typeface="Cambria Math" panose="02040503050406030204" pitchFamily="18" charset="0"/>
                                  </a:rPr>
                                  <m:t>𝜃</m:t>
                                </m:r>
                                <m:r>
                                  <a:rPr lang="en-ZA" sz="2000" i="1">
                                    <a:latin typeface="Cambria Math" panose="02040503050406030204" pitchFamily="18" charset="0"/>
                                    <a:ea typeface="Cambria Math" panose="02040503050406030204" pitchFamily="18" charset="0"/>
                                  </a:rPr>
                                  <m:t>)+</m:t>
                                </m:r>
                              </m:e>
                            </m:func>
                          </m:e>
                        </m:nary>
                      </m:e>
                    </m:nary>
                  </m:oMath>
                </a14:m>
                <a:endParaRPr lang="en-ZA" sz="2000" dirty="0"/>
              </a:p>
              <a:p>
                <a:r>
                  <a:rPr lang="en-ZA" sz="2000" dirty="0"/>
                  <a:t>                                                    </a:t>
                </a:r>
                <a14:m>
                  <m:oMath xmlns:m="http://schemas.openxmlformats.org/officeDocument/2006/math">
                    <m:r>
                      <a:rPr kumimoji="0" lang="en-ZA" sz="2000" b="0" i="1" u="none" strike="noStrike" kern="1200" cap="none" spc="0" normalizeH="0" baseline="0" noProof="0" smtClean="0">
                        <a:ln>
                          <a:noFill/>
                        </a:ln>
                        <a:solidFill>
                          <a:prstClr val="black"/>
                        </a:solidFill>
                        <a:effectLst/>
                        <a:uLnTx/>
                        <a:uFillTx/>
                        <a:latin typeface="Cambria Math" panose="02040503050406030204" pitchFamily="18" charset="0"/>
                      </a:rPr>
                      <m:t>𝑅</m:t>
                    </m:r>
                    <m:r>
                      <a:rPr kumimoji="0" lang="en-ZA" sz="2000" b="0" i="1" u="none" strike="noStrike" kern="1200" cap="none" spc="0" normalizeH="0" baseline="0" noProof="0" smtClean="0">
                        <a:ln>
                          <a:noFill/>
                        </a:ln>
                        <a:solidFill>
                          <a:prstClr val="black"/>
                        </a:solidFill>
                        <a:effectLst/>
                        <a:uLnTx/>
                        <a:uFillTx/>
                        <a:latin typeface="Cambria Math" panose="02040503050406030204" pitchFamily="18" charset="0"/>
                      </a:rPr>
                      <m:t>  </m:t>
                    </m:r>
                    <m:nary>
                      <m:naryPr>
                        <m:chr m:val="∑"/>
                        <m:ctrlPr>
                          <a:rPr kumimoji="0" lang="en-ZA" sz="2000" b="0" i="1" u="none" strike="noStrike" kern="1200" cap="none" spc="0" normalizeH="0" baseline="0" noProof="0">
                            <a:ln>
                              <a:noFill/>
                            </a:ln>
                            <a:solidFill>
                              <a:prstClr val="black"/>
                            </a:solidFill>
                            <a:effectLst/>
                            <a:uLnTx/>
                            <a:uFillTx/>
                            <a:latin typeface="Cambria Math" panose="02040503050406030204" pitchFamily="18" charset="0"/>
                          </a:rPr>
                        </m:ctrlPr>
                      </m:naryPr>
                      <m:sub>
                        <m:r>
                          <a:rPr kumimoji="0" lang="en-ZA" sz="2000" b="0" i="1" u="none" strike="noStrike" kern="1200" cap="none" spc="0" normalizeH="0" baseline="0" noProof="0" smtClean="0">
                            <a:ln>
                              <a:noFill/>
                            </a:ln>
                            <a:solidFill>
                              <a:prstClr val="black"/>
                            </a:solidFill>
                            <a:effectLst/>
                            <a:uLnTx/>
                            <a:uFillTx/>
                            <a:latin typeface="Cambria Math" panose="02040503050406030204" pitchFamily="18" charset="0"/>
                          </a:rPr>
                          <m:t>𝑝</m:t>
                        </m:r>
                        <m:r>
                          <a:rPr kumimoji="0" lang="en-ZA" sz="2000" b="0" i="1" u="none" strike="noStrike" kern="1200" cap="none" spc="0" normalizeH="0" baseline="0" noProof="0" smtClean="0">
                            <a:ln>
                              <a:noFill/>
                            </a:ln>
                            <a:solidFill>
                              <a:prstClr val="black"/>
                            </a:solidFill>
                            <a:effectLst/>
                            <a:uLnTx/>
                            <a:uFillTx/>
                            <a:latin typeface="Cambria Math" panose="02040503050406030204" pitchFamily="18" charset="0"/>
                          </a:rPr>
                          <m:t>=1</m:t>
                        </m:r>
                      </m:sub>
                      <m:sup>
                        <m:sSub>
                          <m:sSubPr>
                            <m:ctrlPr>
                              <a:rPr kumimoji="0" lang="en-ZA" sz="2000" b="0" i="1" u="none" strike="noStrike" kern="1200" cap="none" spc="0" normalizeH="0" baseline="0" noProof="0">
                                <a:ln>
                                  <a:noFill/>
                                </a:ln>
                                <a:solidFill>
                                  <a:prstClr val="black"/>
                                </a:solidFill>
                                <a:effectLst/>
                                <a:uLnTx/>
                                <a:uFillTx/>
                                <a:latin typeface="Cambria Math" panose="02040503050406030204" pitchFamily="18" charset="0"/>
                              </a:rPr>
                            </m:ctrlPr>
                          </m:sSubPr>
                          <m:e>
                            <m:r>
                              <a:rPr kumimoji="0" lang="en-ZA" sz="2000" b="0" i="1" u="none" strike="noStrike" kern="1200" cap="none" spc="0" normalizeH="0" baseline="0" noProof="0" smtClean="0">
                                <a:ln>
                                  <a:noFill/>
                                </a:ln>
                                <a:solidFill>
                                  <a:prstClr val="black"/>
                                </a:solidFill>
                                <a:effectLst/>
                                <a:uLnTx/>
                                <a:uFillTx/>
                                <a:latin typeface="Cambria Math" panose="02040503050406030204" pitchFamily="18" charset="0"/>
                              </a:rPr>
                              <m:t>𝑀</m:t>
                            </m:r>
                          </m:e>
                          <m:sub>
                            <m:r>
                              <a:rPr kumimoji="0" lang="en-ZA" sz="2000" b="0" i="1" u="none" strike="noStrike" kern="1200" cap="none" spc="0" normalizeH="0" baseline="0" noProof="0" smtClean="0">
                                <a:ln>
                                  <a:noFill/>
                                </a:ln>
                                <a:solidFill>
                                  <a:prstClr val="black"/>
                                </a:solidFill>
                                <a:effectLst/>
                                <a:uLnTx/>
                                <a:uFillTx/>
                                <a:latin typeface="Cambria Math" panose="02040503050406030204" pitchFamily="18" charset="0"/>
                              </a:rPr>
                              <m:t>𝑚𝑎𝑥</m:t>
                            </m:r>
                          </m:sub>
                        </m:sSub>
                      </m:sup>
                      <m:e>
                        <m:nary>
                          <m:naryPr>
                            <m:chr m:val="∑"/>
                            <m:ctrlPr>
                              <a:rPr kumimoji="0" lang="en-ZA" sz="2000" b="0" i="1" u="none" strike="noStrike" kern="1200" cap="none" spc="0" normalizeH="0" baseline="0" noProof="0">
                                <a:ln>
                                  <a:noFill/>
                                </a:ln>
                                <a:solidFill>
                                  <a:prstClr val="black"/>
                                </a:solidFill>
                                <a:effectLst/>
                                <a:uLnTx/>
                                <a:uFillTx/>
                                <a:latin typeface="Cambria Math" panose="02040503050406030204" pitchFamily="18" charset="0"/>
                              </a:rPr>
                            </m:ctrlPr>
                          </m:naryPr>
                          <m:sub>
                            <m:r>
                              <a:rPr kumimoji="0" lang="en-ZA" sz="2000" b="0" i="1" u="none" strike="noStrike" kern="1200" cap="none" spc="0" normalizeH="0" baseline="0" noProof="0" smtClean="0">
                                <a:ln>
                                  <a:noFill/>
                                </a:ln>
                                <a:solidFill>
                                  <a:prstClr val="black"/>
                                </a:solidFill>
                                <a:effectLst/>
                                <a:uLnTx/>
                                <a:uFillTx/>
                                <a:latin typeface="Cambria Math" panose="02040503050406030204" pitchFamily="18" charset="0"/>
                              </a:rPr>
                              <m:t>𝑚</m:t>
                            </m:r>
                            <m:r>
                              <a:rPr kumimoji="0" lang="en-ZA" sz="2000" b="0" i="1" u="none" strike="noStrike" kern="1200" cap="none" spc="0" normalizeH="0" baseline="0" noProof="0">
                                <a:ln>
                                  <a:noFill/>
                                </a:ln>
                                <a:solidFill>
                                  <a:prstClr val="black"/>
                                </a:solidFill>
                                <a:effectLst/>
                                <a:uLnTx/>
                                <a:uFillTx/>
                                <a:latin typeface="Cambria Math" panose="02040503050406030204" pitchFamily="18" charset="0"/>
                              </a:rPr>
                              <m:t>=</m:t>
                            </m:r>
                            <m:r>
                              <m:rPr>
                                <m:brk m:alnAt="23"/>
                              </m:rPr>
                              <a:rPr kumimoji="0" lang="en-ZA" sz="2000" b="0" i="1" u="none" strike="noStrike" kern="1200" cap="none" spc="0" normalizeH="0" baseline="0" noProof="0">
                                <a:ln>
                                  <a:noFill/>
                                </a:ln>
                                <a:solidFill>
                                  <a:prstClr val="black"/>
                                </a:solidFill>
                                <a:effectLst/>
                                <a:uLnTx/>
                                <a:uFillTx/>
                                <a:latin typeface="Cambria Math" panose="02040503050406030204" pitchFamily="18" charset="0"/>
                              </a:rPr>
                              <m:t>0</m:t>
                            </m:r>
                          </m:sub>
                          <m:sup>
                            <m:r>
                              <a:rPr kumimoji="0" lang="en-ZA" sz="2000" b="0" i="1" u="none" strike="noStrike" kern="1200" cap="none" spc="0" normalizeH="0" baseline="0" noProof="0" smtClean="0">
                                <a:ln>
                                  <a:noFill/>
                                </a:ln>
                                <a:solidFill>
                                  <a:prstClr val="black"/>
                                </a:solidFill>
                                <a:effectLst/>
                                <a:uLnTx/>
                                <a:uFillTx/>
                                <a:latin typeface="Cambria Math" panose="02040503050406030204" pitchFamily="18" charset="0"/>
                              </a:rPr>
                              <m:t>𝑚</m:t>
                            </m:r>
                          </m:sup>
                          <m:e>
                            <m:sSub>
                              <m:sSubPr>
                                <m:ctrlPr>
                                  <a:rPr kumimoji="0" lang="en-ZA" sz="2000" b="0" i="1" u="none" strike="noStrike" kern="1200" cap="none" spc="0" normalizeH="0" baseline="0" noProof="0" smtClean="0">
                                    <a:ln>
                                      <a:noFill/>
                                    </a:ln>
                                    <a:solidFill>
                                      <a:prstClr val="black"/>
                                    </a:solidFill>
                                    <a:effectLst/>
                                    <a:uLnTx/>
                                    <a:uFillTx/>
                                    <a:latin typeface="Cambria Math" panose="02040503050406030204" pitchFamily="18" charset="0"/>
                                  </a:rPr>
                                </m:ctrlPr>
                              </m:sSubPr>
                              <m:e>
                                <m:r>
                                  <a:rPr kumimoji="0" lang="en-ZA" sz="2000" b="0" i="1" u="none" strike="noStrike" kern="1200" cap="none" spc="0" normalizeH="0" baseline="0" noProof="0" smtClean="0">
                                    <a:ln>
                                      <a:noFill/>
                                    </a:ln>
                                    <a:solidFill>
                                      <a:prstClr val="black"/>
                                    </a:solidFill>
                                    <a:effectLst/>
                                    <a:uLnTx/>
                                    <a:uFillTx/>
                                    <a:latin typeface="Cambria Math" panose="02040503050406030204" pitchFamily="18" charset="0"/>
                                  </a:rPr>
                                  <m:t>𝑅</m:t>
                                </m:r>
                              </m:e>
                              <m:sub>
                                <m:r>
                                  <a:rPr kumimoji="0" lang="en-ZA" sz="2000" b="0" i="1" u="none" strike="noStrike" kern="1200" cap="none" spc="0" normalizeH="0" baseline="0" noProof="0" smtClean="0">
                                    <a:ln>
                                      <a:noFill/>
                                    </a:ln>
                                    <a:solidFill>
                                      <a:prstClr val="black"/>
                                    </a:solidFill>
                                    <a:effectLst/>
                                    <a:uLnTx/>
                                    <a:uFillTx/>
                                    <a:latin typeface="Cambria Math" panose="02040503050406030204" pitchFamily="18" charset="0"/>
                                  </a:rPr>
                                  <m:t>0</m:t>
                                </m:r>
                              </m:sub>
                            </m:sSub>
                            <m:r>
                              <a:rPr kumimoji="0" lang="en-ZA" sz="2000" b="0" i="1" u="none" strike="noStrike" kern="1200" cap="none" spc="0" normalizeH="0" baseline="0" noProof="0" smtClean="0">
                                <a:ln>
                                  <a:noFill/>
                                </a:ln>
                                <a:solidFill>
                                  <a:prstClr val="black"/>
                                </a:solidFill>
                                <a:effectLst/>
                                <a:uLnTx/>
                                <a:uFillTx/>
                                <a:latin typeface="Cambria Math" panose="02040503050406030204" pitchFamily="18" charset="0"/>
                              </a:rPr>
                              <m:t>(</m:t>
                            </m:r>
                            <m:r>
                              <a:rPr kumimoji="0" lang="en-ZA" sz="2000" b="0" i="1" u="none" strike="noStrike" kern="1200" cap="none" spc="0" normalizeH="0" baseline="0" noProof="0" smtClean="0">
                                <a:ln>
                                  <a:noFill/>
                                </a:ln>
                                <a:solidFill>
                                  <a:prstClr val="black"/>
                                </a:solidFill>
                                <a:effectLst/>
                                <a:uLnTx/>
                                <a:uFillTx/>
                                <a:latin typeface="Cambria Math" panose="02040503050406030204" pitchFamily="18" charset="0"/>
                              </a:rPr>
                              <m:t>𝑟</m:t>
                            </m:r>
                            <m:r>
                              <a:rPr kumimoji="0" lang="en-ZA" sz="2000" b="0" i="1" u="none" strike="noStrike" kern="1200" cap="none" spc="0" normalizeH="0" baseline="0" noProof="0" smtClean="0">
                                <a:ln>
                                  <a:noFill/>
                                </a:ln>
                                <a:solidFill>
                                  <a:prstClr val="black"/>
                                </a:solidFill>
                                <a:effectLst/>
                                <a:uLnTx/>
                                <a:uFillTx/>
                                <a:latin typeface="Cambria Math" panose="02040503050406030204" pitchFamily="18" charset="0"/>
                              </a:rPr>
                              <m:t>)</m:t>
                            </m:r>
                            <m:d>
                              <m:dPr>
                                <m:begChr m:val="["/>
                                <m:endChr m:val="]"/>
                                <m:ctrlPr>
                                  <a:rPr kumimoji="0" lang="en-ZA" sz="2000" b="0" i="1" u="none" strike="noStrike" kern="1200" cap="none" spc="0" normalizeH="0" baseline="0" noProof="0">
                                    <a:ln>
                                      <a:noFill/>
                                    </a:ln>
                                    <a:solidFill>
                                      <a:prstClr val="black"/>
                                    </a:solidFill>
                                    <a:effectLst/>
                                    <a:uLnTx/>
                                    <a:uFillTx/>
                                    <a:latin typeface="Cambria Math" panose="02040503050406030204" pitchFamily="18" charset="0"/>
                                  </a:rPr>
                                </m:ctrlPr>
                              </m:dPr>
                              <m:e>
                                <m:sSubSup>
                                  <m:sSubSupPr>
                                    <m:ctrlPr>
                                      <a:rPr kumimoji="0" lang="en-ZA" sz="2000" b="0" i="1" u="none" strike="noStrike" kern="1200" cap="none" spc="0" normalizeH="0" baseline="0" noProof="0">
                                        <a:ln>
                                          <a:noFill/>
                                        </a:ln>
                                        <a:solidFill>
                                          <a:prstClr val="black"/>
                                        </a:solidFill>
                                        <a:effectLst/>
                                        <a:uLnTx/>
                                        <a:uFillTx/>
                                        <a:latin typeface="Cambria Math" panose="02040503050406030204" pitchFamily="18" charset="0"/>
                                      </a:rPr>
                                    </m:ctrlPr>
                                  </m:sSubSupPr>
                                  <m:e>
                                    <m:r>
                                      <a:rPr kumimoji="0" lang="en-ZA" sz="2000" b="0" i="1" u="none" strike="noStrike" kern="1200" cap="none" spc="0" normalizeH="0" baseline="0" noProof="0">
                                        <a:ln>
                                          <a:noFill/>
                                        </a:ln>
                                        <a:solidFill>
                                          <a:prstClr val="black"/>
                                        </a:solidFill>
                                        <a:effectLst/>
                                        <a:uLnTx/>
                                        <a:uFillTx/>
                                        <a:latin typeface="Cambria Math" panose="02040503050406030204" pitchFamily="18" charset="0"/>
                                      </a:rPr>
                                      <m:t>𝑔</m:t>
                                    </m:r>
                                  </m:e>
                                  <m:sub>
                                    <m:r>
                                      <a:rPr kumimoji="0" lang="en-ZA" sz="2000" b="0" i="1" u="none" strike="noStrike" kern="1200" cap="none" spc="0" normalizeH="0" baseline="0" noProof="0" smtClean="0">
                                        <a:ln>
                                          <a:noFill/>
                                        </a:ln>
                                        <a:solidFill>
                                          <a:prstClr val="black"/>
                                        </a:solidFill>
                                        <a:effectLst/>
                                        <a:uLnTx/>
                                        <a:uFillTx/>
                                        <a:latin typeface="Cambria Math" panose="02040503050406030204" pitchFamily="18" charset="0"/>
                                      </a:rPr>
                                      <m:t>0</m:t>
                                    </m:r>
                                    <m:r>
                                      <a:rPr kumimoji="0" lang="en-ZA" sz="2000" b="0" i="1" u="none" strike="noStrike" kern="1200" cap="none" spc="0" normalizeH="0" baseline="0" noProof="0" smtClean="0">
                                        <a:ln>
                                          <a:noFill/>
                                        </a:ln>
                                        <a:solidFill>
                                          <a:prstClr val="black"/>
                                        </a:solidFill>
                                        <a:effectLst/>
                                        <a:uLnTx/>
                                        <a:uFillTx/>
                                        <a:latin typeface="Cambria Math" panose="02040503050406030204" pitchFamily="18" charset="0"/>
                                      </a:rPr>
                                      <m:t> </m:t>
                                    </m:r>
                                  </m:sub>
                                  <m:sup>
                                    <m:r>
                                      <a:rPr kumimoji="0" lang="en-ZA" sz="2000" b="0" i="1" u="none" strike="noStrike" kern="1200" cap="none" spc="0" normalizeH="0" baseline="0" noProof="0">
                                        <a:ln>
                                          <a:noFill/>
                                        </a:ln>
                                        <a:solidFill>
                                          <a:prstClr val="black"/>
                                        </a:solidFill>
                                        <a:effectLst/>
                                        <a:uLnTx/>
                                        <a:uFillTx/>
                                        <a:latin typeface="Cambria Math" panose="02040503050406030204" pitchFamily="18" charset="0"/>
                                      </a:rPr>
                                      <m:t>𝑚</m:t>
                                    </m:r>
                                  </m:sup>
                                </m:sSubSup>
                                <m:d>
                                  <m:dPr>
                                    <m:ctrlPr>
                                      <a:rPr kumimoji="0" lang="en-ZA" sz="2000" b="0" i="1" u="none" strike="noStrike" kern="1200" cap="none" spc="0" normalizeH="0" baseline="0" noProof="0">
                                        <a:ln>
                                          <a:noFill/>
                                        </a:ln>
                                        <a:solidFill>
                                          <a:prstClr val="black"/>
                                        </a:solidFill>
                                        <a:effectLst/>
                                        <a:uLnTx/>
                                        <a:uFillTx/>
                                        <a:latin typeface="Cambria Math" panose="02040503050406030204" pitchFamily="18" charset="0"/>
                                      </a:rPr>
                                    </m:ctrlPr>
                                  </m:dPr>
                                  <m:e>
                                    <m:r>
                                      <a:rPr kumimoji="0" lang="en-ZA" sz="2000" b="0" i="1" u="none" strike="noStrike" kern="1200" cap="none" spc="0" normalizeH="0" baseline="0" noProof="0">
                                        <a:ln>
                                          <a:noFill/>
                                        </a:ln>
                                        <a:solidFill>
                                          <a:prstClr val="black"/>
                                        </a:solidFill>
                                        <a:effectLst/>
                                        <a:uLnTx/>
                                        <a:uFillTx/>
                                        <a:latin typeface="Cambria Math" panose="02040503050406030204" pitchFamily="18" charset="0"/>
                                      </a:rPr>
                                      <m:t>𝑡</m:t>
                                    </m:r>
                                  </m:e>
                                </m:d>
                                <m:func>
                                  <m:funcPr>
                                    <m:ctrlPr>
                                      <a:rPr kumimoji="0" lang="en-ZA" sz="2000" b="0" i="1" u="none" strike="noStrike" kern="1200" cap="none" spc="0" normalizeH="0" baseline="0" noProof="0">
                                        <a:ln>
                                          <a:noFill/>
                                        </a:ln>
                                        <a:solidFill>
                                          <a:prstClr val="black"/>
                                        </a:solidFill>
                                        <a:effectLst/>
                                        <a:uLnTx/>
                                        <a:uFillTx/>
                                        <a:latin typeface="Cambria Math" panose="02040503050406030204" pitchFamily="18" charset="0"/>
                                      </a:rPr>
                                    </m:ctrlPr>
                                  </m:funcPr>
                                  <m:fName>
                                    <m:r>
                                      <m:rPr>
                                        <m:sty m:val="p"/>
                                      </m:rPr>
                                      <a:rPr kumimoji="0" lang="en-ZA" sz="2000" b="0" i="0" u="none" strike="noStrike" kern="1200" cap="none" spc="0" normalizeH="0" baseline="0" noProof="0">
                                        <a:ln>
                                          <a:noFill/>
                                        </a:ln>
                                        <a:solidFill>
                                          <a:prstClr val="black"/>
                                        </a:solidFill>
                                        <a:effectLst/>
                                        <a:uLnTx/>
                                        <a:uFillTx/>
                                        <a:latin typeface="Cambria Math" panose="02040503050406030204" pitchFamily="18" charset="0"/>
                                      </a:rPr>
                                      <m:t>cos</m:t>
                                    </m:r>
                                  </m:fName>
                                  <m:e>
                                    <m:d>
                                      <m:dPr>
                                        <m:ctrlPr>
                                          <a:rPr kumimoji="0" lang="en-ZA" sz="2000" b="0" i="1" u="none" strike="noStrike" kern="1200" cap="none" spc="0" normalizeH="0" baseline="0" noProof="0">
                                            <a:ln>
                                              <a:noFill/>
                                            </a:ln>
                                            <a:solidFill>
                                              <a:prstClr val="black"/>
                                            </a:solidFill>
                                            <a:effectLst/>
                                            <a:uLnTx/>
                                            <a:uFillTx/>
                                            <a:latin typeface="Cambria Math" panose="02040503050406030204" pitchFamily="18" charset="0"/>
                                          </a:rPr>
                                        </m:ctrlPr>
                                      </m:dPr>
                                      <m:e>
                                        <m:r>
                                          <a:rPr kumimoji="0" lang="en-ZA" sz="2000" b="0" i="1" u="none" strike="noStrike" kern="1200" cap="none" spc="0" normalizeH="0" baseline="0" noProof="0">
                                            <a:ln>
                                              <a:noFill/>
                                            </a:ln>
                                            <a:solidFill>
                                              <a:prstClr val="black"/>
                                            </a:solidFill>
                                            <a:effectLst/>
                                            <a:uLnTx/>
                                            <a:uFillTx/>
                                            <a:latin typeface="Cambria Math" panose="02040503050406030204" pitchFamily="18" charset="0"/>
                                          </a:rPr>
                                          <m:t>𝑚</m:t>
                                        </m:r>
                                        <m:r>
                                          <a:rPr kumimoji="0" lang="en-ZA" sz="2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rPr>
                                          <m:t>𝜑</m:t>
                                        </m:r>
                                      </m:e>
                                    </m:d>
                                    <m:r>
                                      <a:rPr kumimoji="0" lang="en-ZA" sz="2000" b="0" i="1" u="none" strike="noStrike" kern="1200" cap="none" spc="0" normalizeH="0" baseline="0" noProof="0">
                                        <a:ln>
                                          <a:noFill/>
                                        </a:ln>
                                        <a:solidFill>
                                          <a:prstClr val="black"/>
                                        </a:solidFill>
                                        <a:effectLst/>
                                        <a:uLnTx/>
                                        <a:uFillTx/>
                                        <a:latin typeface="Cambria Math" panose="02040503050406030204" pitchFamily="18" charset="0"/>
                                      </a:rPr>
                                      <m:t>+</m:t>
                                    </m:r>
                                    <m:sSubSup>
                                      <m:sSubSupPr>
                                        <m:ctrlPr>
                                          <a:rPr kumimoji="0" lang="en-ZA" sz="2000" b="0" i="1" u="none" strike="noStrike" kern="1200" cap="none" spc="0" normalizeH="0" baseline="0" noProof="0">
                                            <a:ln>
                                              <a:noFill/>
                                            </a:ln>
                                            <a:solidFill>
                                              <a:prstClr val="black"/>
                                            </a:solidFill>
                                            <a:effectLst/>
                                            <a:uLnTx/>
                                            <a:uFillTx/>
                                            <a:latin typeface="Cambria Math" panose="02040503050406030204" pitchFamily="18" charset="0"/>
                                          </a:rPr>
                                        </m:ctrlPr>
                                      </m:sSubSupPr>
                                      <m:e>
                                        <m:r>
                                          <a:rPr kumimoji="0" lang="en-ZA" sz="2000" b="0" i="1" u="none" strike="noStrike" kern="1200" cap="none" spc="0" normalizeH="0" baseline="0" noProof="0">
                                            <a:ln>
                                              <a:noFill/>
                                            </a:ln>
                                            <a:solidFill>
                                              <a:prstClr val="black"/>
                                            </a:solidFill>
                                            <a:effectLst/>
                                            <a:uLnTx/>
                                            <a:uFillTx/>
                                            <a:latin typeface="Cambria Math" panose="02040503050406030204" pitchFamily="18" charset="0"/>
                                          </a:rPr>
                                          <m:t>h</m:t>
                                        </m:r>
                                      </m:e>
                                      <m:sub>
                                        <m:r>
                                          <a:rPr kumimoji="0" lang="en-ZA" sz="2000" b="0" i="1" u="none" strike="noStrike" kern="1200" cap="none" spc="0" normalizeH="0" baseline="0" noProof="0" smtClean="0">
                                            <a:ln>
                                              <a:noFill/>
                                            </a:ln>
                                            <a:solidFill>
                                              <a:prstClr val="black"/>
                                            </a:solidFill>
                                            <a:effectLst/>
                                            <a:uLnTx/>
                                            <a:uFillTx/>
                                            <a:latin typeface="Cambria Math" panose="02040503050406030204" pitchFamily="18" charset="0"/>
                                          </a:rPr>
                                          <m:t>0</m:t>
                                        </m:r>
                                        <m:r>
                                          <a:rPr kumimoji="0" lang="en-ZA" sz="2000" b="0" i="1" u="none" strike="noStrike" kern="1200" cap="none" spc="0" normalizeH="0" baseline="0" noProof="0" smtClean="0">
                                            <a:ln>
                                              <a:noFill/>
                                            </a:ln>
                                            <a:solidFill>
                                              <a:prstClr val="black"/>
                                            </a:solidFill>
                                            <a:effectLst/>
                                            <a:uLnTx/>
                                            <a:uFillTx/>
                                            <a:latin typeface="Cambria Math" panose="02040503050406030204" pitchFamily="18" charset="0"/>
                                          </a:rPr>
                                          <m:t> </m:t>
                                        </m:r>
                                      </m:sub>
                                      <m:sup>
                                        <m:r>
                                          <a:rPr kumimoji="0" lang="en-ZA" sz="2000" b="0" i="1" u="none" strike="noStrike" kern="1200" cap="none" spc="0" normalizeH="0" baseline="0" noProof="0">
                                            <a:ln>
                                              <a:noFill/>
                                            </a:ln>
                                            <a:solidFill>
                                              <a:prstClr val="black"/>
                                            </a:solidFill>
                                            <a:effectLst/>
                                            <a:uLnTx/>
                                            <a:uFillTx/>
                                            <a:latin typeface="Cambria Math" panose="02040503050406030204" pitchFamily="18" charset="0"/>
                                          </a:rPr>
                                          <m:t>𝑚</m:t>
                                        </m:r>
                                      </m:sup>
                                    </m:sSubSup>
                                    <m:d>
                                      <m:dPr>
                                        <m:ctrlPr>
                                          <a:rPr kumimoji="0" lang="en-ZA" sz="2000" b="0" i="1" u="none" strike="noStrike" kern="1200" cap="none" spc="0" normalizeH="0" baseline="0" noProof="0">
                                            <a:ln>
                                              <a:noFill/>
                                            </a:ln>
                                            <a:solidFill>
                                              <a:prstClr val="black"/>
                                            </a:solidFill>
                                            <a:effectLst/>
                                            <a:uLnTx/>
                                            <a:uFillTx/>
                                            <a:latin typeface="Cambria Math" panose="02040503050406030204" pitchFamily="18" charset="0"/>
                                          </a:rPr>
                                        </m:ctrlPr>
                                      </m:dPr>
                                      <m:e>
                                        <m:r>
                                          <a:rPr kumimoji="0" lang="en-ZA" sz="2000" b="0" i="1" u="none" strike="noStrike" kern="1200" cap="none" spc="0" normalizeH="0" baseline="0" noProof="0">
                                            <a:ln>
                                              <a:noFill/>
                                            </a:ln>
                                            <a:solidFill>
                                              <a:prstClr val="black"/>
                                            </a:solidFill>
                                            <a:effectLst/>
                                            <a:uLnTx/>
                                            <a:uFillTx/>
                                            <a:latin typeface="Cambria Math" panose="02040503050406030204" pitchFamily="18" charset="0"/>
                                          </a:rPr>
                                          <m:t>𝑡</m:t>
                                        </m:r>
                                      </m:e>
                                    </m:d>
                                    <m:func>
                                      <m:funcPr>
                                        <m:ctrlPr>
                                          <a:rPr kumimoji="0" lang="en-ZA" sz="2000" b="0" i="1" u="none" strike="noStrike" kern="1200" cap="none" spc="0" normalizeH="0" baseline="0" noProof="0">
                                            <a:ln>
                                              <a:noFill/>
                                            </a:ln>
                                            <a:solidFill>
                                              <a:prstClr val="black"/>
                                            </a:solidFill>
                                            <a:effectLst/>
                                            <a:uLnTx/>
                                            <a:uFillTx/>
                                            <a:latin typeface="Cambria Math" panose="02040503050406030204" pitchFamily="18" charset="0"/>
                                          </a:rPr>
                                        </m:ctrlPr>
                                      </m:funcPr>
                                      <m:fName>
                                        <m:r>
                                          <m:rPr>
                                            <m:sty m:val="p"/>
                                          </m:rPr>
                                          <a:rPr kumimoji="0" lang="en-ZA" sz="2000" b="0" i="0" u="none" strike="noStrike" kern="1200" cap="none" spc="0" normalizeH="0" baseline="0" noProof="0">
                                            <a:ln>
                                              <a:noFill/>
                                            </a:ln>
                                            <a:solidFill>
                                              <a:prstClr val="black"/>
                                            </a:solidFill>
                                            <a:effectLst/>
                                            <a:uLnTx/>
                                            <a:uFillTx/>
                                            <a:latin typeface="Cambria Math" panose="02040503050406030204" pitchFamily="18" charset="0"/>
                                          </a:rPr>
                                          <m:t>sin</m:t>
                                        </m:r>
                                      </m:fName>
                                      <m:e>
                                        <m:d>
                                          <m:dPr>
                                            <m:ctrlPr>
                                              <a:rPr kumimoji="0" lang="en-ZA" sz="2000" b="0" i="1" u="none" strike="noStrike" kern="1200" cap="none" spc="0" normalizeH="0" baseline="0" noProof="0">
                                                <a:ln>
                                                  <a:noFill/>
                                                </a:ln>
                                                <a:solidFill>
                                                  <a:prstClr val="black"/>
                                                </a:solidFill>
                                                <a:effectLst/>
                                                <a:uLnTx/>
                                                <a:uFillTx/>
                                                <a:latin typeface="Cambria Math" panose="02040503050406030204" pitchFamily="18" charset="0"/>
                                              </a:rPr>
                                            </m:ctrlPr>
                                          </m:dPr>
                                          <m:e>
                                            <m:r>
                                              <a:rPr kumimoji="0" lang="en-ZA" sz="2000" b="0" i="1" u="none" strike="noStrike" kern="1200" cap="none" spc="0" normalizeH="0" baseline="0" noProof="0">
                                                <a:ln>
                                                  <a:noFill/>
                                                </a:ln>
                                                <a:solidFill>
                                                  <a:prstClr val="black"/>
                                                </a:solidFill>
                                                <a:effectLst/>
                                                <a:uLnTx/>
                                                <a:uFillTx/>
                                                <a:latin typeface="Cambria Math" panose="02040503050406030204" pitchFamily="18" charset="0"/>
                                              </a:rPr>
                                              <m:t>𝑚</m:t>
                                            </m:r>
                                            <m:r>
                                              <a:rPr kumimoji="0" lang="en-ZA" sz="2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rPr>
                                              <m:t>𝜑</m:t>
                                            </m:r>
                                          </m:e>
                                        </m:d>
                                      </m:e>
                                    </m:func>
                                  </m:e>
                                </m:func>
                              </m:e>
                            </m:d>
                            <m:sSubSup>
                              <m:sSubSupPr>
                                <m:ctrlPr>
                                  <a:rPr kumimoji="0" lang="en-ZA" sz="2000" b="0" i="1" u="none" strike="noStrike" kern="1200" cap="none" spc="0" normalizeH="0" baseline="0" noProof="0">
                                    <a:ln>
                                      <a:noFill/>
                                    </a:ln>
                                    <a:solidFill>
                                      <a:prstClr val="black"/>
                                    </a:solidFill>
                                    <a:effectLst/>
                                    <a:uLnTx/>
                                    <a:uFillTx/>
                                    <a:latin typeface="Cambria Math" panose="02040503050406030204" pitchFamily="18" charset="0"/>
                                  </a:rPr>
                                </m:ctrlPr>
                              </m:sSubSupPr>
                              <m:e>
                                <m:r>
                                  <a:rPr kumimoji="0" lang="en-ZA" sz="2000" b="0" i="1" u="none" strike="noStrike" kern="1200" cap="none" spc="0" normalizeH="0" baseline="0" noProof="0" smtClean="0">
                                    <a:ln>
                                      <a:noFill/>
                                    </a:ln>
                                    <a:solidFill>
                                      <a:prstClr val="black"/>
                                    </a:solidFill>
                                    <a:effectLst/>
                                    <a:uLnTx/>
                                    <a:uFillTx/>
                                    <a:latin typeface="Cambria Math" panose="02040503050406030204" pitchFamily="18" charset="0"/>
                                  </a:rPr>
                                  <m:t>𝐾</m:t>
                                </m:r>
                              </m:e>
                              <m:sub>
                                <m:r>
                                  <a:rPr kumimoji="0" lang="en-ZA" sz="2000" b="0" i="1" u="none" strike="noStrike" kern="1200" cap="none" spc="0" normalizeH="0" baseline="0" noProof="0" smtClean="0">
                                    <a:ln>
                                      <a:noFill/>
                                    </a:ln>
                                    <a:solidFill>
                                      <a:prstClr val="black"/>
                                    </a:solidFill>
                                    <a:effectLst/>
                                    <a:uLnTx/>
                                    <a:uFillTx/>
                                    <a:latin typeface="Cambria Math" panose="02040503050406030204" pitchFamily="18" charset="0"/>
                                  </a:rPr>
                                  <m:t>0</m:t>
                                </m:r>
                              </m:sub>
                              <m:sup>
                                <m:r>
                                  <a:rPr kumimoji="0" lang="en-ZA" sz="2000" b="0" i="1" u="none" strike="noStrike" kern="1200" cap="none" spc="0" normalizeH="0" baseline="0" noProof="0">
                                    <a:ln>
                                      <a:noFill/>
                                    </a:ln>
                                    <a:solidFill>
                                      <a:prstClr val="black"/>
                                    </a:solidFill>
                                    <a:effectLst/>
                                    <a:uLnTx/>
                                    <a:uFillTx/>
                                    <a:latin typeface="Cambria Math" panose="02040503050406030204" pitchFamily="18" charset="0"/>
                                  </a:rPr>
                                  <m:t>𝑚</m:t>
                                </m:r>
                              </m:sup>
                            </m:sSubSup>
                            <m:r>
                              <a:rPr kumimoji="0" lang="en-ZA" sz="2000" b="0" i="1" u="none" strike="noStrike" kern="1200" cap="none" spc="0" normalizeH="0" baseline="0" noProof="0">
                                <a:ln>
                                  <a:noFill/>
                                </a:ln>
                                <a:solidFill>
                                  <a:prstClr val="black"/>
                                </a:solidFill>
                                <a:effectLst/>
                                <a:uLnTx/>
                                <a:uFillTx/>
                                <a:latin typeface="Cambria Math" panose="02040503050406030204" pitchFamily="18" charset="0"/>
                              </a:rPr>
                              <m:t>(</m:t>
                            </m:r>
                            <m:func>
                              <m:funcPr>
                                <m:ctrlPr>
                                  <a:rPr kumimoji="0" lang="en-ZA" sz="2000" b="0" i="1" u="none" strike="noStrike" kern="1200" cap="none" spc="0" normalizeH="0" baseline="0" noProof="0">
                                    <a:ln>
                                      <a:noFill/>
                                    </a:ln>
                                    <a:solidFill>
                                      <a:prstClr val="black"/>
                                    </a:solidFill>
                                    <a:effectLst/>
                                    <a:uLnTx/>
                                    <a:uFillTx/>
                                    <a:latin typeface="Cambria Math" panose="02040503050406030204" pitchFamily="18" charset="0"/>
                                  </a:rPr>
                                </m:ctrlPr>
                              </m:funcPr>
                              <m:fName>
                                <m:r>
                                  <m:rPr>
                                    <m:sty m:val="p"/>
                                  </m:rPr>
                                  <a:rPr kumimoji="0" lang="en-ZA" sz="2000" b="0" i="0" u="none" strike="noStrike" kern="1200" cap="none" spc="0" normalizeH="0" baseline="0" noProof="0">
                                    <a:ln>
                                      <a:noFill/>
                                    </a:ln>
                                    <a:solidFill>
                                      <a:prstClr val="black"/>
                                    </a:solidFill>
                                    <a:effectLst/>
                                    <a:uLnTx/>
                                    <a:uFillTx/>
                                    <a:latin typeface="Cambria Math" panose="02040503050406030204" pitchFamily="18" charset="0"/>
                                  </a:rPr>
                                  <m:t>cos</m:t>
                                </m:r>
                              </m:fName>
                              <m:e>
                                <m:r>
                                  <a:rPr kumimoji="0" lang="en-ZA" sz="2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rPr>
                                  <m:t>𝜃</m:t>
                                </m:r>
                                <m:r>
                                  <a:rPr kumimoji="0" lang="en-ZA" sz="2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rPr>
                                  <m:t>),</m:t>
                                </m:r>
                              </m:e>
                            </m:func>
                          </m:e>
                        </m:nary>
                      </m:e>
                    </m:nary>
                  </m:oMath>
                </a14:m>
                <a:endParaRPr lang="en-ZA" sz="2000" dirty="0"/>
              </a:p>
              <a:p>
                <a:endParaRPr lang="en-ZA" dirty="0"/>
              </a:p>
              <a:p>
                <a:endParaRPr lang="en-ZA" dirty="0"/>
              </a:p>
              <a:p>
                <a:r>
                  <a:rPr lang="en-US" sz="2000" i="1" dirty="0"/>
                  <a:t>R</a:t>
                </a:r>
                <a:r>
                  <a:rPr lang="en-US" sz="2000" dirty="0"/>
                  <a:t> is the mean radius of Earth. </a:t>
                </a:r>
                <a14:m>
                  <m:oMath xmlns:m="http://schemas.openxmlformats.org/officeDocument/2006/math">
                    <m:r>
                      <a:rPr lang="en-ZA" sz="2000" i="1">
                        <a:latin typeface="Cambria Math" panose="02040503050406030204" pitchFamily="18" charset="0"/>
                        <a:ea typeface="Cambria Math" panose="02040503050406030204" pitchFamily="18" charset="0"/>
                      </a:rPr>
                      <m:t>𝜃</m:t>
                    </m:r>
                    <m:r>
                      <a:rPr lang="en-ZA" sz="2000" b="0" i="1" smtClean="0">
                        <a:latin typeface="Cambria Math" panose="02040503050406030204" pitchFamily="18" charset="0"/>
                        <a:ea typeface="Cambria Math" panose="02040503050406030204" pitchFamily="18" charset="0"/>
                      </a:rPr>
                      <m:t> </m:t>
                    </m:r>
                    <m:r>
                      <a:rPr lang="en-ZA" sz="2000" b="0" i="1" smtClean="0">
                        <a:latin typeface="Cambria Math" panose="02040503050406030204" pitchFamily="18" charset="0"/>
                        <a:ea typeface="Cambria Math" panose="02040503050406030204" pitchFamily="18" charset="0"/>
                      </a:rPr>
                      <m:t>𝑎𝑛𝑑</m:t>
                    </m:r>
                    <m:r>
                      <a:rPr lang="en-ZA" sz="2000" b="0" i="1" smtClean="0">
                        <a:latin typeface="Cambria Math" panose="02040503050406030204" pitchFamily="18" charset="0"/>
                        <a:ea typeface="Cambria Math" panose="02040503050406030204" pitchFamily="18" charset="0"/>
                      </a:rPr>
                      <m:t> </m:t>
                    </m:r>
                    <m:r>
                      <a:rPr lang="en-ZA" sz="2000" i="1">
                        <a:latin typeface="Cambria Math" panose="02040503050406030204" pitchFamily="18" charset="0"/>
                        <a:ea typeface="Cambria Math" panose="02040503050406030204" pitchFamily="18" charset="0"/>
                      </a:rPr>
                      <m:t>𝜑</m:t>
                    </m:r>
                  </m:oMath>
                </a14:m>
                <a:r>
                  <a:rPr lang="en-US" sz="2000" dirty="0"/>
                  <a:t> are colatitude and longitude, </a:t>
                </a:r>
                <a14:m>
                  <m:oMath xmlns:m="http://schemas.openxmlformats.org/officeDocument/2006/math">
                    <m:sSubSup>
                      <m:sSubSupPr>
                        <m:ctrlPr>
                          <a:rPr lang="en-ZA" sz="2000" i="1">
                            <a:latin typeface="Cambria Math" panose="02040503050406030204" pitchFamily="18" charset="0"/>
                          </a:rPr>
                        </m:ctrlPr>
                      </m:sSubSupPr>
                      <m:e>
                        <m:r>
                          <a:rPr lang="en-ZA" sz="2000" i="1">
                            <a:latin typeface="Cambria Math" panose="02040503050406030204" pitchFamily="18" charset="0"/>
                          </a:rPr>
                          <m:t>𝑃</m:t>
                        </m:r>
                      </m:e>
                      <m:sub>
                        <m:sSub>
                          <m:sSubPr>
                            <m:ctrlPr>
                              <a:rPr lang="en-ZA" sz="2000" i="1">
                                <a:latin typeface="Cambria Math" panose="02040503050406030204" pitchFamily="18" charset="0"/>
                              </a:rPr>
                            </m:ctrlPr>
                          </m:sSubPr>
                          <m:e>
                            <m:r>
                              <a:rPr lang="en-ZA" sz="2000" i="1">
                                <a:latin typeface="Cambria Math" panose="02040503050406030204" pitchFamily="18" charset="0"/>
                              </a:rPr>
                              <m:t>𝑛</m:t>
                            </m:r>
                          </m:e>
                          <m:sub>
                            <m:r>
                              <a:rPr lang="en-ZA" sz="2000" i="1">
                                <a:latin typeface="Cambria Math" panose="02040503050406030204" pitchFamily="18" charset="0"/>
                              </a:rPr>
                              <m:t>𝑘</m:t>
                            </m:r>
                            <m:d>
                              <m:dPr>
                                <m:ctrlPr>
                                  <a:rPr lang="en-ZA" sz="2000" i="1">
                                    <a:latin typeface="Cambria Math" panose="02040503050406030204" pitchFamily="18" charset="0"/>
                                  </a:rPr>
                                </m:ctrlPr>
                              </m:dPr>
                              <m:e>
                                <m:r>
                                  <a:rPr lang="en-ZA" sz="2000" i="1">
                                    <a:latin typeface="Cambria Math" panose="02040503050406030204" pitchFamily="18" charset="0"/>
                                  </a:rPr>
                                  <m:t>𝑚</m:t>
                                </m:r>
                              </m:e>
                            </m:d>
                          </m:sub>
                        </m:sSub>
                      </m:sub>
                      <m:sup>
                        <m:r>
                          <a:rPr lang="en-ZA" sz="2000" i="1">
                            <a:latin typeface="Cambria Math" panose="02040503050406030204" pitchFamily="18" charset="0"/>
                          </a:rPr>
                          <m:t>𝑚</m:t>
                        </m:r>
                      </m:sup>
                    </m:sSubSup>
                    <m:r>
                      <a:rPr lang="en-ZA" sz="2000" i="1">
                        <a:latin typeface="Cambria Math" panose="02040503050406030204" pitchFamily="18" charset="0"/>
                      </a:rPr>
                      <m:t>(</m:t>
                    </m:r>
                    <m:func>
                      <m:funcPr>
                        <m:ctrlPr>
                          <a:rPr lang="en-ZA" sz="2000" i="1">
                            <a:latin typeface="Cambria Math" panose="02040503050406030204" pitchFamily="18" charset="0"/>
                          </a:rPr>
                        </m:ctrlPr>
                      </m:funcPr>
                      <m:fName>
                        <m:r>
                          <m:rPr>
                            <m:sty m:val="p"/>
                          </m:rPr>
                          <a:rPr lang="en-ZA" sz="2000">
                            <a:latin typeface="Cambria Math" panose="02040503050406030204" pitchFamily="18" charset="0"/>
                          </a:rPr>
                          <m:t>cos</m:t>
                        </m:r>
                      </m:fName>
                      <m:e>
                        <m:r>
                          <a:rPr lang="en-ZA" sz="2000" i="1">
                            <a:latin typeface="Cambria Math" panose="02040503050406030204" pitchFamily="18" charset="0"/>
                            <a:ea typeface="Cambria Math" panose="02040503050406030204" pitchFamily="18" charset="0"/>
                          </a:rPr>
                          <m:t>𝜃</m:t>
                        </m:r>
                        <m:r>
                          <a:rPr lang="en-ZA" sz="2000" i="1">
                            <a:latin typeface="Cambria Math" panose="02040503050406030204" pitchFamily="18" charset="0"/>
                            <a:ea typeface="Cambria Math" panose="02040503050406030204" pitchFamily="18" charset="0"/>
                          </a:rPr>
                          <m:t>)</m:t>
                        </m:r>
                      </m:e>
                    </m:func>
                  </m:oMath>
                </a14:m>
                <a:r>
                  <a:rPr lang="en-US" sz="2000" dirty="0"/>
                  <a:t> are Legendre associated functions, </a:t>
                </a:r>
                <a14:m>
                  <m:oMath xmlns:m="http://schemas.openxmlformats.org/officeDocument/2006/math">
                    <m:sSubSup>
                      <m:sSubSupPr>
                        <m:ctrlPr>
                          <a:rPr lang="en-ZA" sz="2000" i="1">
                            <a:latin typeface="Cambria Math" panose="02040503050406030204" pitchFamily="18" charset="0"/>
                          </a:rPr>
                        </m:ctrlPr>
                      </m:sSubSupPr>
                      <m:e>
                        <m:r>
                          <a:rPr lang="en-ZA" sz="2000" i="1">
                            <a:latin typeface="Cambria Math" panose="02040503050406030204" pitchFamily="18" charset="0"/>
                          </a:rPr>
                          <m:t>𝐾</m:t>
                        </m:r>
                      </m:e>
                      <m:sub>
                        <m:r>
                          <a:rPr lang="en-ZA" sz="2000" i="1">
                            <a:latin typeface="Cambria Math" panose="02040503050406030204" pitchFamily="18" charset="0"/>
                          </a:rPr>
                          <m:t>𝑝</m:t>
                        </m:r>
                      </m:sub>
                      <m:sup>
                        <m:r>
                          <a:rPr lang="en-ZA" sz="2000" i="1">
                            <a:latin typeface="Cambria Math" panose="02040503050406030204" pitchFamily="18" charset="0"/>
                          </a:rPr>
                          <m:t>𝑚</m:t>
                        </m:r>
                      </m:sup>
                    </m:sSubSup>
                    <m:r>
                      <a:rPr lang="en-ZA" sz="2000" i="1">
                        <a:latin typeface="Cambria Math" panose="02040503050406030204" pitchFamily="18" charset="0"/>
                      </a:rPr>
                      <m:t>(</m:t>
                    </m:r>
                    <m:func>
                      <m:funcPr>
                        <m:ctrlPr>
                          <a:rPr lang="en-ZA" sz="2000" i="1">
                            <a:latin typeface="Cambria Math" panose="02040503050406030204" pitchFamily="18" charset="0"/>
                          </a:rPr>
                        </m:ctrlPr>
                      </m:funcPr>
                      <m:fName>
                        <m:r>
                          <m:rPr>
                            <m:sty m:val="p"/>
                          </m:rPr>
                          <a:rPr lang="en-ZA" sz="2000">
                            <a:latin typeface="Cambria Math" panose="02040503050406030204" pitchFamily="18" charset="0"/>
                          </a:rPr>
                          <m:t>cos</m:t>
                        </m:r>
                      </m:fName>
                      <m:e>
                        <m:r>
                          <a:rPr lang="en-ZA" sz="2000" i="1">
                            <a:latin typeface="Cambria Math" panose="02040503050406030204" pitchFamily="18" charset="0"/>
                            <a:ea typeface="Cambria Math" panose="02040503050406030204" pitchFamily="18" charset="0"/>
                          </a:rPr>
                          <m:t>𝜃</m:t>
                        </m:r>
                        <m:r>
                          <a:rPr lang="en-ZA" sz="2000" i="1">
                            <a:latin typeface="Cambria Math" panose="02040503050406030204" pitchFamily="18" charset="0"/>
                            <a:ea typeface="Cambria Math" panose="02040503050406030204" pitchFamily="18" charset="0"/>
                          </a:rPr>
                          <m:t>) </m:t>
                        </m:r>
                      </m:e>
                    </m:func>
                  </m:oMath>
                </a14:m>
                <a:r>
                  <a:rPr lang="en-US" sz="2000" dirty="0"/>
                  <a:t>are Mehler functions.</a:t>
                </a:r>
              </a:p>
              <a:p>
                <a:endParaRPr lang="en-ZA" dirty="0"/>
              </a:p>
              <a:p>
                <a:endParaRPr lang="en-ZA" dirty="0"/>
              </a:p>
              <a:p>
                <a:pPr lvl="0"/>
                <a:endParaRPr lang="en-US" sz="1000" dirty="0">
                  <a:latin typeface="+mn-lt"/>
                </a:endParaRPr>
              </a:p>
              <a:p>
                <a:pPr marL="285750" lvl="0" indent="-285750">
                  <a:buFont typeface="Wingdings" panose="05000000000000000000" pitchFamily="2" charset="2"/>
                  <a:buChar char="Ø"/>
                </a:pPr>
                <a:endParaRPr lang="en-US" dirty="0"/>
              </a:p>
              <a:p>
                <a:pPr marL="285750" lvl="0" indent="-285750">
                  <a:buFont typeface="Wingdings" panose="05000000000000000000" pitchFamily="2" charset="2"/>
                  <a:buChar char="Ø"/>
                </a:pPr>
                <a:endParaRPr lang="en-US" dirty="0"/>
              </a:p>
              <a:p>
                <a:pPr lvl="0"/>
                <a:endParaRPr lang="en-US" dirty="0"/>
              </a:p>
            </p:txBody>
          </p:sp>
        </mc:Choice>
        <mc:Fallback>
          <p:sp>
            <p:nvSpPr>
              <p:cNvPr id="7" name="Text Placeholder 8">
                <a:extLst>
                  <a:ext uri="{FF2B5EF4-FFF2-40B4-BE49-F238E27FC236}">
                    <a16:creationId xmlns:a16="http://schemas.microsoft.com/office/drawing/2014/main" id="{E044DE49-8F3A-EE47-1210-3C183D485BB5}"/>
                  </a:ext>
                </a:extLst>
              </p:cNvPr>
              <p:cNvSpPr>
                <a:spLocks noGrp="1" noRot="1" noChangeAspect="1" noMove="1" noResize="1" noEditPoints="1" noAdjustHandles="1" noChangeArrowheads="1" noChangeShapeType="1" noTextEdit="1"/>
              </p:cNvSpPr>
              <p:nvPr>
                <p:ph type="body" sz="quarter" idx="13" hasCustomPrompt="1"/>
              </p:nvPr>
            </p:nvSpPr>
            <p:spPr>
              <a:xfrm>
                <a:off x="347540" y="1129285"/>
                <a:ext cx="11442290" cy="5080479"/>
              </a:xfrm>
              <a:prstGeom prst="rect">
                <a:avLst/>
              </a:prstGeom>
              <a:blipFill>
                <a:blip r:embed="rId3"/>
                <a:stretch>
                  <a:fillRect l="-533" t="-1079"/>
                </a:stretch>
              </a:blipFill>
            </p:spPr>
            <p:txBody>
              <a:bodyPr/>
              <a:lstStyle/>
              <a:p>
                <a:r>
                  <a:rPr lang="en-ZA">
                    <a:noFill/>
                  </a:rPr>
                  <a:t> </a:t>
                </a:r>
              </a:p>
            </p:txBody>
          </p:sp>
        </mc:Fallback>
      </mc:AlternateContent>
    </p:spTree>
    <p:extLst>
      <p:ext uri="{BB962C8B-B14F-4D97-AF65-F5344CB8AC3E}">
        <p14:creationId xmlns:p14="http://schemas.microsoft.com/office/powerpoint/2010/main" val="22847236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3BC272-89FB-B2A5-FB06-D59478CF135F}"/>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890F7098-17E2-A412-D7BB-DF6774079BD5}"/>
              </a:ext>
            </a:extLst>
          </p:cNvPr>
          <p:cNvSpPr>
            <a:spLocks noGrp="1"/>
          </p:cNvSpPr>
          <p:nvPr>
            <p:ph type="title" hasCustomPrompt="1"/>
          </p:nvPr>
        </p:nvSpPr>
        <p:spPr>
          <a:xfrm>
            <a:off x="221072" y="421881"/>
            <a:ext cx="11442290" cy="462576"/>
          </a:xfrm>
          <a:prstGeom prst="rect">
            <a:avLst/>
          </a:prstGeom>
        </p:spPr>
        <p:txBody>
          <a:bodyPr/>
          <a:lstStyle>
            <a:lvl1pPr>
              <a:defRPr sz="2800" b="0" i="0">
                <a:solidFill>
                  <a:srgbClr val="0070C0"/>
                </a:solidFill>
                <a:latin typeface="Montserrat" pitchFamily="2" charset="77"/>
              </a:defRPr>
            </a:lvl1pPr>
          </a:lstStyle>
          <a:p>
            <a:pPr algn="ctr"/>
            <a:r>
              <a:rPr lang="en-US" dirty="0">
                <a:solidFill>
                  <a:srgbClr val="002060"/>
                </a:solidFill>
              </a:rPr>
              <a:t>Data selection and processing (cont.)</a:t>
            </a:r>
          </a:p>
        </p:txBody>
      </p:sp>
      <p:sp>
        <p:nvSpPr>
          <p:cNvPr id="3" name="Slide Number Placeholder 2">
            <a:extLst>
              <a:ext uri="{FF2B5EF4-FFF2-40B4-BE49-F238E27FC236}">
                <a16:creationId xmlns:a16="http://schemas.microsoft.com/office/drawing/2014/main" id="{A826F297-8DA1-BBDF-09D8-1C5AC44845DE}"/>
              </a:ext>
            </a:extLst>
          </p:cNvPr>
          <p:cNvSpPr>
            <a:spLocks noGrp="1"/>
          </p:cNvSpPr>
          <p:nvPr>
            <p:ph type="sldNum" sz="quarter" idx="12"/>
          </p:nvPr>
        </p:nvSpPr>
        <p:spPr/>
        <p:txBody>
          <a:bodyPr/>
          <a:lstStyle/>
          <a:p>
            <a:fld id="{630F4DCC-4845-244A-8CF9-A150C147CB65}" type="slidenum">
              <a:rPr lang="en-US" smtClean="0"/>
              <a:t>11</a:t>
            </a:fld>
            <a:endParaRPr lang="en-US"/>
          </a:p>
        </p:txBody>
      </p:sp>
      <p:sp>
        <p:nvSpPr>
          <p:cNvPr id="11" name="Footer Placeholder 1">
            <a:extLst>
              <a:ext uri="{FF2B5EF4-FFF2-40B4-BE49-F238E27FC236}">
                <a16:creationId xmlns:a16="http://schemas.microsoft.com/office/drawing/2014/main" id="{05CB1FCD-D3B8-9C7E-EE54-4122ADD448EB}"/>
              </a:ext>
            </a:extLst>
          </p:cNvPr>
          <p:cNvSpPr>
            <a:spLocks noGrp="1"/>
          </p:cNvSpPr>
          <p:nvPr>
            <p:ph type="ftr" sz="quarter" idx="11"/>
          </p:nvPr>
        </p:nvSpPr>
        <p:spPr>
          <a:xfrm>
            <a:off x="3592666" y="6253556"/>
            <a:ext cx="1942013" cy="365125"/>
          </a:xfrm>
        </p:spPr>
        <p:txBody>
          <a:bodyPr/>
          <a:lstStyle/>
          <a:p>
            <a:r>
              <a:rPr lang="en-GB" dirty="0"/>
              <a:t>Lionel Khanyile – SAIP 2025</a:t>
            </a:r>
            <a:endParaRPr lang="en-US" dirty="0"/>
          </a:p>
        </p:txBody>
      </p:sp>
      <p:pic>
        <p:nvPicPr>
          <p:cNvPr id="13" name="Picture 12" descr="A logo for a university&#10;&#10;Description automatically generated">
            <a:extLst>
              <a:ext uri="{FF2B5EF4-FFF2-40B4-BE49-F238E27FC236}">
                <a16:creationId xmlns:a16="http://schemas.microsoft.com/office/drawing/2014/main" id="{557CBA8F-57BB-8C79-EBCA-1275F0A7D3A7}"/>
              </a:ext>
            </a:extLst>
          </p:cNvPr>
          <p:cNvPicPr>
            <a:picLocks noChangeAspect="1"/>
          </p:cNvPicPr>
          <p:nvPr/>
        </p:nvPicPr>
        <p:blipFill>
          <a:blip r:embed="rId2"/>
          <a:stretch>
            <a:fillRect/>
          </a:stretch>
        </p:blipFill>
        <p:spPr>
          <a:xfrm>
            <a:off x="6858783" y="5935209"/>
            <a:ext cx="1793997" cy="922791"/>
          </a:xfrm>
          <a:prstGeom prst="rect">
            <a:avLst/>
          </a:prstGeom>
        </p:spPr>
      </p:pic>
      <mc:AlternateContent xmlns:mc="http://schemas.openxmlformats.org/markup-compatibility/2006" xmlns:a14="http://schemas.microsoft.com/office/drawing/2010/main">
        <mc:Choice Requires="a14">
          <p:sp>
            <p:nvSpPr>
              <p:cNvPr id="6" name="Text Placeholder 8">
                <a:extLst>
                  <a:ext uri="{FF2B5EF4-FFF2-40B4-BE49-F238E27FC236}">
                    <a16:creationId xmlns:a16="http://schemas.microsoft.com/office/drawing/2014/main" id="{E54636F9-0C1A-5358-488B-1CB040210C4A}"/>
                  </a:ext>
                </a:extLst>
              </p:cNvPr>
              <p:cNvSpPr>
                <a:spLocks noGrp="1"/>
              </p:cNvSpPr>
              <p:nvPr>
                <p:ph type="body" sz="quarter" idx="13" hasCustomPrompt="1"/>
              </p:nvPr>
            </p:nvSpPr>
            <p:spPr>
              <a:xfrm>
                <a:off x="633570" y="859992"/>
                <a:ext cx="11134724" cy="462576"/>
              </a:xfrm>
              <a:prstGeom prst="rect">
                <a:avLst/>
              </a:prstGeom>
            </p:spPr>
            <p:txBody>
              <a:bodyPr/>
              <a:lstStyle>
                <a:lvl1pPr marL="0" indent="0">
                  <a:buNone/>
                  <a:defRPr sz="1600" b="0" i="0">
                    <a:latin typeface="Montserrat" pitchFamily="2" charset="77"/>
                  </a:defRPr>
                </a:lvl1pPr>
              </a:lstStyle>
              <a:p>
                <a:pPr algn="just"/>
                <a:r>
                  <a:rPr lang="en-US" sz="2000" dirty="0"/>
                  <a:t>Optimization of Legendre Expansion Limits </a:t>
                </a:r>
                <a14:m>
                  <m:oMath xmlns:m="http://schemas.openxmlformats.org/officeDocument/2006/math">
                    <m:sSub>
                      <m:sSubPr>
                        <m:ctrlPr>
                          <a:rPr lang="en-ZA" sz="2000" i="1">
                            <a:latin typeface="Cambria Math" panose="02040503050406030204" pitchFamily="18" charset="0"/>
                          </a:rPr>
                        </m:ctrlPr>
                      </m:sSubPr>
                      <m:e>
                        <m:r>
                          <a:rPr lang="en-ZA" sz="2000" i="1">
                            <a:latin typeface="Cambria Math" panose="02040503050406030204" pitchFamily="18" charset="0"/>
                            <a:ea typeface="Calibri" panose="020F0502020204030204" pitchFamily="34" charset="0"/>
                            <a:cs typeface="Times New Roman" panose="02020603050405020304" pitchFamily="18" charset="0"/>
                          </a:rPr>
                          <m:t>𝐾</m:t>
                        </m:r>
                      </m:e>
                      <m:sub>
                        <m:r>
                          <a:rPr lang="en-ZA" sz="2000" i="1">
                            <a:latin typeface="Cambria Math" panose="02040503050406030204" pitchFamily="18" charset="0"/>
                            <a:ea typeface="Calibri" panose="020F0502020204030204" pitchFamily="34" charset="0"/>
                            <a:cs typeface="Times New Roman" panose="02020603050405020304" pitchFamily="18" charset="0"/>
                          </a:rPr>
                          <m:t>𝑚𝑎𝑥</m:t>
                        </m:r>
                      </m:sub>
                    </m:sSub>
                  </m:oMath>
                </a14:m>
                <a:r>
                  <a:rPr lang="pt-BR" sz="2000" dirty="0"/>
                  <a:t> and </a:t>
                </a:r>
                <a14:m>
                  <m:oMath xmlns:m="http://schemas.openxmlformats.org/officeDocument/2006/math">
                    <m:sSub>
                      <m:sSubPr>
                        <m:ctrlPr>
                          <a:rPr lang="en-ZA" sz="2000" i="1">
                            <a:latin typeface="Cambria Math" panose="02040503050406030204" pitchFamily="18" charset="0"/>
                          </a:rPr>
                        </m:ctrlPr>
                      </m:sSubPr>
                      <m:e>
                        <m:r>
                          <a:rPr lang="en-ZA" sz="2000" i="1">
                            <a:latin typeface="Cambria Math" panose="02040503050406030204" pitchFamily="18" charset="0"/>
                            <a:ea typeface="Calibri" panose="020F0502020204030204" pitchFamily="34" charset="0"/>
                            <a:cs typeface="Times New Roman" panose="02020603050405020304" pitchFamily="18" charset="0"/>
                          </a:rPr>
                          <m:t>𝑀</m:t>
                        </m:r>
                      </m:e>
                      <m:sub>
                        <m:r>
                          <a:rPr lang="en-ZA" sz="2000" i="1">
                            <a:latin typeface="Cambria Math" panose="02040503050406030204" pitchFamily="18" charset="0"/>
                            <a:ea typeface="Calibri" panose="020F0502020204030204" pitchFamily="34" charset="0"/>
                            <a:cs typeface="Times New Roman" panose="02020603050405020304" pitchFamily="18" charset="0"/>
                          </a:rPr>
                          <m:t>𝑚𝑎𝑥</m:t>
                        </m:r>
                      </m:sub>
                    </m:sSub>
                  </m:oMath>
                </a14:m>
                <a:r>
                  <a:rPr lang="en-US" sz="2000" dirty="0"/>
                  <a:t> and the </a:t>
                </a:r>
                <a:r>
                  <a:rPr lang="pt-BR" sz="2000" dirty="0"/>
                  <a:t>Mehler Conical Function </a:t>
                </a:r>
                <a14:m>
                  <m:oMath xmlns:m="http://schemas.openxmlformats.org/officeDocument/2006/math">
                    <m:sSub>
                      <m:sSubPr>
                        <m:ctrlPr>
                          <a:rPr lang="en-ZA" sz="2000" i="1">
                            <a:latin typeface="Cambria Math" panose="02040503050406030204" pitchFamily="18" charset="0"/>
                          </a:rPr>
                        </m:ctrlPr>
                      </m:sSubPr>
                      <m:e>
                        <m:r>
                          <a:rPr lang="en-ZA" sz="2000" i="1">
                            <a:latin typeface="Cambria Math" panose="02040503050406030204" pitchFamily="18" charset="0"/>
                            <a:ea typeface="Calibri" panose="020F0502020204030204" pitchFamily="34" charset="0"/>
                            <a:cs typeface="Times New Roman" panose="02020603050405020304" pitchFamily="18" charset="0"/>
                          </a:rPr>
                          <m:t>𝑃</m:t>
                        </m:r>
                      </m:e>
                      <m:sub>
                        <m:r>
                          <a:rPr lang="en-ZA" sz="2000" i="1">
                            <a:latin typeface="Cambria Math" panose="02040503050406030204" pitchFamily="18" charset="0"/>
                            <a:ea typeface="Calibri" panose="020F0502020204030204" pitchFamily="34" charset="0"/>
                            <a:cs typeface="Times New Roman" panose="02020603050405020304" pitchFamily="18" charset="0"/>
                          </a:rPr>
                          <m:t>𝑚𝑎𝑥</m:t>
                        </m:r>
                      </m:sub>
                    </m:sSub>
                  </m:oMath>
                </a14:m>
                <a:r>
                  <a:rPr lang="en-US" sz="2000" dirty="0"/>
                  <a:t>.</a:t>
                </a:r>
              </a:p>
              <a:p>
                <a:pPr marL="285750" indent="-285750">
                  <a:buFont typeface="Wingdings" panose="05000000000000000000" pitchFamily="2" charset="2"/>
                  <a:buChar char="Ø"/>
                </a:pPr>
                <a:endParaRPr lang="en-US" sz="2000" dirty="0"/>
              </a:p>
              <a:p>
                <a:pPr marL="285750" indent="-285750">
                  <a:buFont typeface="Wingdings" panose="05000000000000000000" pitchFamily="2" charset="2"/>
                  <a:buChar char="Ø"/>
                </a:pPr>
                <a:endParaRPr lang="en-US" sz="2000" dirty="0"/>
              </a:p>
              <a:p>
                <a:pPr marL="285750" lvl="0" indent="-285750">
                  <a:buFont typeface="Wingdings" panose="05000000000000000000" pitchFamily="2" charset="2"/>
                  <a:buChar char="Ø"/>
                </a:pPr>
                <a:endParaRPr lang="en-US" dirty="0"/>
              </a:p>
            </p:txBody>
          </p:sp>
        </mc:Choice>
        <mc:Fallback xmlns="">
          <p:sp>
            <p:nvSpPr>
              <p:cNvPr id="6" name="Text Placeholder 8">
                <a:extLst>
                  <a:ext uri="{FF2B5EF4-FFF2-40B4-BE49-F238E27FC236}">
                    <a16:creationId xmlns:a16="http://schemas.microsoft.com/office/drawing/2014/main" id="{E54636F9-0C1A-5358-488B-1CB040210C4A}"/>
                  </a:ext>
                </a:extLst>
              </p:cNvPr>
              <p:cNvSpPr>
                <a:spLocks noGrp="1" noRot="1" noChangeAspect="1" noMove="1" noResize="1" noEditPoints="1" noAdjustHandles="1" noChangeArrowheads="1" noChangeShapeType="1" noTextEdit="1"/>
              </p:cNvSpPr>
              <p:nvPr>
                <p:ph type="body" sz="quarter" idx="13" hasCustomPrompt="1"/>
              </p:nvPr>
            </p:nvSpPr>
            <p:spPr>
              <a:xfrm>
                <a:off x="633570" y="859992"/>
                <a:ext cx="11134724" cy="462576"/>
              </a:xfrm>
              <a:prstGeom prst="rect">
                <a:avLst/>
              </a:prstGeom>
              <a:blipFill>
                <a:blip r:embed="rId3"/>
                <a:stretch>
                  <a:fillRect l="-602" t="-11842" r="-548" b="-63158"/>
                </a:stretch>
              </a:blipFill>
            </p:spPr>
            <p:txBody>
              <a:bodyPr/>
              <a:lstStyle/>
              <a:p>
                <a:r>
                  <a:rPr lang="en-ZA">
                    <a:noFill/>
                  </a:rPr>
                  <a:t> </a:t>
                </a:r>
              </a:p>
            </p:txBody>
          </p:sp>
        </mc:Fallback>
      </mc:AlternateContent>
      <p:pic>
        <p:nvPicPr>
          <p:cNvPr id="14" name="Picture 13" descr="A graph of different types of performance&#10;&#10;AI-generated content may be incorrect.">
            <a:extLst>
              <a:ext uri="{FF2B5EF4-FFF2-40B4-BE49-F238E27FC236}">
                <a16:creationId xmlns:a16="http://schemas.microsoft.com/office/drawing/2014/main" id="{CDA10C0B-426D-E53B-1BDB-33A4F28F7048}"/>
              </a:ext>
            </a:extLst>
          </p:cNvPr>
          <p:cNvPicPr>
            <a:picLocks noChangeAspect="1"/>
          </p:cNvPicPr>
          <p:nvPr/>
        </p:nvPicPr>
        <p:blipFill>
          <a:blip r:embed="rId4"/>
          <a:stretch>
            <a:fillRect/>
          </a:stretch>
        </p:blipFill>
        <p:spPr>
          <a:xfrm>
            <a:off x="2473412" y="1423474"/>
            <a:ext cx="7455039" cy="4655657"/>
          </a:xfrm>
          <a:prstGeom prst="rect">
            <a:avLst/>
          </a:prstGeom>
        </p:spPr>
      </p:pic>
    </p:spTree>
    <p:extLst>
      <p:ext uri="{BB962C8B-B14F-4D97-AF65-F5344CB8AC3E}">
        <p14:creationId xmlns:p14="http://schemas.microsoft.com/office/powerpoint/2010/main" val="26592055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97A144-9B5A-DF3A-2522-CAC8526D3765}"/>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4FFE01E9-0D08-F49D-908D-F822884B5AF9}"/>
              </a:ext>
            </a:extLst>
          </p:cNvPr>
          <p:cNvSpPr>
            <a:spLocks noGrp="1"/>
          </p:cNvSpPr>
          <p:nvPr>
            <p:ph type="title" hasCustomPrompt="1"/>
          </p:nvPr>
        </p:nvSpPr>
        <p:spPr>
          <a:xfrm>
            <a:off x="221072" y="421881"/>
            <a:ext cx="11442290" cy="462576"/>
          </a:xfrm>
          <a:prstGeom prst="rect">
            <a:avLst/>
          </a:prstGeom>
        </p:spPr>
        <p:txBody>
          <a:bodyPr/>
          <a:lstStyle>
            <a:lvl1pPr>
              <a:defRPr sz="2800" b="0" i="0">
                <a:solidFill>
                  <a:srgbClr val="0070C0"/>
                </a:solidFill>
                <a:latin typeface="Montserrat" pitchFamily="2" charset="77"/>
              </a:defRPr>
            </a:lvl1pPr>
          </a:lstStyle>
          <a:p>
            <a:pPr algn="ctr"/>
            <a:r>
              <a:rPr lang="en-US" dirty="0">
                <a:solidFill>
                  <a:srgbClr val="002060"/>
                </a:solidFill>
              </a:rPr>
              <a:t>Results and discussions</a:t>
            </a:r>
          </a:p>
        </p:txBody>
      </p:sp>
      <p:sp>
        <p:nvSpPr>
          <p:cNvPr id="3" name="Slide Number Placeholder 2">
            <a:extLst>
              <a:ext uri="{FF2B5EF4-FFF2-40B4-BE49-F238E27FC236}">
                <a16:creationId xmlns:a16="http://schemas.microsoft.com/office/drawing/2014/main" id="{13676747-ABEF-2D4C-AF4F-DD95698234FE}"/>
              </a:ext>
            </a:extLst>
          </p:cNvPr>
          <p:cNvSpPr>
            <a:spLocks noGrp="1"/>
          </p:cNvSpPr>
          <p:nvPr>
            <p:ph type="sldNum" sz="quarter" idx="12"/>
          </p:nvPr>
        </p:nvSpPr>
        <p:spPr/>
        <p:txBody>
          <a:bodyPr/>
          <a:lstStyle/>
          <a:p>
            <a:fld id="{630F4DCC-4845-244A-8CF9-A150C147CB65}" type="slidenum">
              <a:rPr lang="en-US" smtClean="0"/>
              <a:t>12</a:t>
            </a:fld>
            <a:endParaRPr lang="en-US"/>
          </a:p>
        </p:txBody>
      </p:sp>
      <p:sp>
        <p:nvSpPr>
          <p:cNvPr id="11" name="Footer Placeholder 1">
            <a:extLst>
              <a:ext uri="{FF2B5EF4-FFF2-40B4-BE49-F238E27FC236}">
                <a16:creationId xmlns:a16="http://schemas.microsoft.com/office/drawing/2014/main" id="{4243B93E-9172-7295-339A-56A1EA30FEBE}"/>
              </a:ext>
            </a:extLst>
          </p:cNvPr>
          <p:cNvSpPr>
            <a:spLocks noGrp="1"/>
          </p:cNvSpPr>
          <p:nvPr>
            <p:ph type="ftr" sz="quarter" idx="11"/>
          </p:nvPr>
        </p:nvSpPr>
        <p:spPr>
          <a:xfrm>
            <a:off x="3592666" y="6253556"/>
            <a:ext cx="1942013" cy="365125"/>
          </a:xfrm>
        </p:spPr>
        <p:txBody>
          <a:bodyPr/>
          <a:lstStyle/>
          <a:p>
            <a:r>
              <a:rPr lang="en-GB" dirty="0"/>
              <a:t>Lionel Khanyile – SAIP 2025</a:t>
            </a:r>
            <a:endParaRPr lang="en-US" dirty="0"/>
          </a:p>
        </p:txBody>
      </p:sp>
      <p:pic>
        <p:nvPicPr>
          <p:cNvPr id="13" name="Picture 12" descr="A logo for a university&#10;&#10;Description automatically generated">
            <a:extLst>
              <a:ext uri="{FF2B5EF4-FFF2-40B4-BE49-F238E27FC236}">
                <a16:creationId xmlns:a16="http://schemas.microsoft.com/office/drawing/2014/main" id="{465BCC9B-35A9-35C6-29BD-BBE63B28F0D6}"/>
              </a:ext>
            </a:extLst>
          </p:cNvPr>
          <p:cNvPicPr>
            <a:picLocks noChangeAspect="1"/>
          </p:cNvPicPr>
          <p:nvPr/>
        </p:nvPicPr>
        <p:blipFill>
          <a:blip r:embed="rId2"/>
          <a:stretch>
            <a:fillRect/>
          </a:stretch>
        </p:blipFill>
        <p:spPr>
          <a:xfrm>
            <a:off x="6858783" y="5935209"/>
            <a:ext cx="1793997" cy="922791"/>
          </a:xfrm>
          <a:prstGeom prst="rect">
            <a:avLst/>
          </a:prstGeom>
        </p:spPr>
      </p:pic>
      <p:sp>
        <p:nvSpPr>
          <p:cNvPr id="6" name="Text Placeholder 8">
            <a:extLst>
              <a:ext uri="{FF2B5EF4-FFF2-40B4-BE49-F238E27FC236}">
                <a16:creationId xmlns:a16="http://schemas.microsoft.com/office/drawing/2014/main" id="{F3294241-9F7D-D6A7-6F97-A846361ECC16}"/>
              </a:ext>
            </a:extLst>
          </p:cNvPr>
          <p:cNvSpPr>
            <a:spLocks noGrp="1"/>
          </p:cNvSpPr>
          <p:nvPr>
            <p:ph type="body" sz="quarter" idx="13" hasCustomPrompt="1"/>
          </p:nvPr>
        </p:nvSpPr>
        <p:spPr>
          <a:xfrm>
            <a:off x="528638" y="859992"/>
            <a:ext cx="11239656" cy="462576"/>
          </a:xfrm>
          <a:prstGeom prst="rect">
            <a:avLst/>
          </a:prstGeom>
        </p:spPr>
        <p:txBody>
          <a:bodyPr/>
          <a:lstStyle>
            <a:lvl1pPr marL="0" indent="0">
              <a:buNone/>
              <a:defRPr sz="1600" b="0" i="0">
                <a:latin typeface="Montserrat" pitchFamily="2" charset="77"/>
              </a:defRPr>
            </a:lvl1pPr>
          </a:lstStyle>
          <a:p>
            <a:pPr algn="just"/>
            <a:r>
              <a:rPr lang="en-US" sz="2000" dirty="0"/>
              <a:t>Residuals between model inputs and predictions from R-SCHA and CHAOS-8.1 models   </a:t>
            </a:r>
          </a:p>
          <a:p>
            <a:pPr marL="285750" indent="-285750">
              <a:buFont typeface="Wingdings" panose="05000000000000000000" pitchFamily="2" charset="2"/>
              <a:buChar char="Ø"/>
            </a:pPr>
            <a:endParaRPr lang="en-US" sz="2000" dirty="0"/>
          </a:p>
          <a:p>
            <a:pPr marL="285750" indent="-285750">
              <a:buFont typeface="Wingdings" panose="05000000000000000000" pitchFamily="2" charset="2"/>
              <a:buChar char="Ø"/>
            </a:pPr>
            <a:endParaRPr lang="en-US" sz="2000" dirty="0"/>
          </a:p>
          <a:p>
            <a:pPr marL="285750" lvl="0" indent="-285750">
              <a:buFont typeface="Wingdings" panose="05000000000000000000" pitchFamily="2" charset="2"/>
              <a:buChar char="Ø"/>
            </a:pPr>
            <a:endParaRPr lang="en-US" dirty="0"/>
          </a:p>
        </p:txBody>
      </p:sp>
      <p:pic>
        <p:nvPicPr>
          <p:cNvPr id="5" name="Picture 4" descr="A graph of data points&#10;&#10;AI-generated content may be incorrect.">
            <a:extLst>
              <a:ext uri="{FF2B5EF4-FFF2-40B4-BE49-F238E27FC236}">
                <a16:creationId xmlns:a16="http://schemas.microsoft.com/office/drawing/2014/main" id="{6F589954-B415-A937-2CD7-A113A90D526E}"/>
              </a:ext>
            </a:extLst>
          </p:cNvPr>
          <p:cNvPicPr>
            <a:picLocks noChangeAspect="1"/>
          </p:cNvPicPr>
          <p:nvPr/>
        </p:nvPicPr>
        <p:blipFill>
          <a:blip r:embed="rId3"/>
          <a:stretch>
            <a:fillRect/>
          </a:stretch>
        </p:blipFill>
        <p:spPr>
          <a:xfrm>
            <a:off x="1748027" y="1183550"/>
            <a:ext cx="8565206" cy="4782382"/>
          </a:xfrm>
          <a:prstGeom prst="rect">
            <a:avLst/>
          </a:prstGeom>
        </p:spPr>
      </p:pic>
    </p:spTree>
    <p:extLst>
      <p:ext uri="{BB962C8B-B14F-4D97-AF65-F5344CB8AC3E}">
        <p14:creationId xmlns:p14="http://schemas.microsoft.com/office/powerpoint/2010/main" val="419918120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5BE535-94D7-B6E7-7E85-F7FE11C56237}"/>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08779EAE-4091-0AF7-80F6-CB19759AF4EB}"/>
              </a:ext>
            </a:extLst>
          </p:cNvPr>
          <p:cNvSpPr>
            <a:spLocks noGrp="1"/>
          </p:cNvSpPr>
          <p:nvPr>
            <p:ph type="title" hasCustomPrompt="1"/>
          </p:nvPr>
        </p:nvSpPr>
        <p:spPr>
          <a:xfrm>
            <a:off x="221072" y="421881"/>
            <a:ext cx="11442290" cy="462576"/>
          </a:xfrm>
          <a:prstGeom prst="rect">
            <a:avLst/>
          </a:prstGeom>
        </p:spPr>
        <p:txBody>
          <a:bodyPr/>
          <a:lstStyle>
            <a:lvl1pPr>
              <a:defRPr sz="2800" b="0" i="0">
                <a:solidFill>
                  <a:srgbClr val="0070C0"/>
                </a:solidFill>
                <a:latin typeface="Montserrat" pitchFamily="2" charset="77"/>
              </a:defRPr>
            </a:lvl1pPr>
          </a:lstStyle>
          <a:p>
            <a:pPr algn="ctr"/>
            <a:r>
              <a:rPr lang="en-US" dirty="0">
                <a:solidFill>
                  <a:srgbClr val="002060"/>
                </a:solidFill>
              </a:rPr>
              <a:t>Results and discussions (cont.)</a:t>
            </a:r>
          </a:p>
        </p:txBody>
      </p:sp>
      <p:sp>
        <p:nvSpPr>
          <p:cNvPr id="3" name="Slide Number Placeholder 2">
            <a:extLst>
              <a:ext uri="{FF2B5EF4-FFF2-40B4-BE49-F238E27FC236}">
                <a16:creationId xmlns:a16="http://schemas.microsoft.com/office/drawing/2014/main" id="{2654C8D0-2BCE-4BE9-1CDD-2AEDBB6EA55E}"/>
              </a:ext>
            </a:extLst>
          </p:cNvPr>
          <p:cNvSpPr>
            <a:spLocks noGrp="1"/>
          </p:cNvSpPr>
          <p:nvPr>
            <p:ph type="sldNum" sz="quarter" idx="12"/>
          </p:nvPr>
        </p:nvSpPr>
        <p:spPr/>
        <p:txBody>
          <a:bodyPr/>
          <a:lstStyle/>
          <a:p>
            <a:fld id="{630F4DCC-4845-244A-8CF9-A150C147CB65}" type="slidenum">
              <a:rPr lang="en-US" smtClean="0"/>
              <a:t>13</a:t>
            </a:fld>
            <a:endParaRPr lang="en-US"/>
          </a:p>
        </p:txBody>
      </p:sp>
      <p:sp>
        <p:nvSpPr>
          <p:cNvPr id="11" name="Footer Placeholder 1">
            <a:extLst>
              <a:ext uri="{FF2B5EF4-FFF2-40B4-BE49-F238E27FC236}">
                <a16:creationId xmlns:a16="http://schemas.microsoft.com/office/drawing/2014/main" id="{A9002383-B04D-FF16-1E21-A86E61C66CD8}"/>
              </a:ext>
            </a:extLst>
          </p:cNvPr>
          <p:cNvSpPr>
            <a:spLocks noGrp="1"/>
          </p:cNvSpPr>
          <p:nvPr>
            <p:ph type="ftr" sz="quarter" idx="11"/>
          </p:nvPr>
        </p:nvSpPr>
        <p:spPr>
          <a:xfrm>
            <a:off x="3592666" y="6253556"/>
            <a:ext cx="1942013" cy="365125"/>
          </a:xfrm>
        </p:spPr>
        <p:txBody>
          <a:bodyPr/>
          <a:lstStyle/>
          <a:p>
            <a:r>
              <a:rPr lang="en-GB" dirty="0"/>
              <a:t>Lionel Khanyile – SAIP 2025</a:t>
            </a:r>
            <a:endParaRPr lang="en-US" dirty="0"/>
          </a:p>
        </p:txBody>
      </p:sp>
      <p:pic>
        <p:nvPicPr>
          <p:cNvPr id="13" name="Picture 12" descr="A logo for a university&#10;&#10;Description automatically generated">
            <a:extLst>
              <a:ext uri="{FF2B5EF4-FFF2-40B4-BE49-F238E27FC236}">
                <a16:creationId xmlns:a16="http://schemas.microsoft.com/office/drawing/2014/main" id="{EB6507F8-83DC-CB23-6781-3C0135BCC660}"/>
              </a:ext>
            </a:extLst>
          </p:cNvPr>
          <p:cNvPicPr>
            <a:picLocks noChangeAspect="1"/>
          </p:cNvPicPr>
          <p:nvPr/>
        </p:nvPicPr>
        <p:blipFill>
          <a:blip r:embed="rId2"/>
          <a:stretch>
            <a:fillRect/>
          </a:stretch>
        </p:blipFill>
        <p:spPr>
          <a:xfrm>
            <a:off x="6858783" y="5935209"/>
            <a:ext cx="1793997" cy="922791"/>
          </a:xfrm>
          <a:prstGeom prst="rect">
            <a:avLst/>
          </a:prstGeom>
        </p:spPr>
      </p:pic>
      <p:sp>
        <p:nvSpPr>
          <p:cNvPr id="8" name="Text Placeholder 8">
            <a:extLst>
              <a:ext uri="{FF2B5EF4-FFF2-40B4-BE49-F238E27FC236}">
                <a16:creationId xmlns:a16="http://schemas.microsoft.com/office/drawing/2014/main" id="{969ABB07-3BB1-4966-71EA-A02B62C42AF1}"/>
              </a:ext>
            </a:extLst>
          </p:cNvPr>
          <p:cNvSpPr>
            <a:spLocks noGrp="1"/>
          </p:cNvSpPr>
          <p:nvPr>
            <p:ph type="body" sz="quarter" idx="13" hasCustomPrompt="1"/>
          </p:nvPr>
        </p:nvSpPr>
        <p:spPr>
          <a:xfrm>
            <a:off x="436706" y="824615"/>
            <a:ext cx="11318587" cy="462576"/>
          </a:xfrm>
          <a:prstGeom prst="rect">
            <a:avLst/>
          </a:prstGeom>
        </p:spPr>
        <p:txBody>
          <a:bodyPr/>
          <a:lstStyle>
            <a:lvl1pPr marL="0" indent="0">
              <a:buNone/>
              <a:defRPr sz="1600" b="0" i="0">
                <a:latin typeface="Montserrat" pitchFamily="2" charset="77"/>
              </a:defRPr>
            </a:lvl1pPr>
          </a:lstStyle>
          <a:p>
            <a:pPr algn="just"/>
            <a:r>
              <a:rPr lang="en-US" sz="2000" dirty="0"/>
              <a:t>Differences between the two models at satellite altitude (450 Km) for the epoch 2019.0.</a:t>
            </a:r>
          </a:p>
          <a:p>
            <a:pPr marL="285750" indent="-285750">
              <a:buFont typeface="Wingdings" panose="05000000000000000000" pitchFamily="2" charset="2"/>
              <a:buChar char="Ø"/>
            </a:pPr>
            <a:endParaRPr lang="en-US" sz="2000" dirty="0"/>
          </a:p>
          <a:p>
            <a:pPr marL="285750" indent="-285750">
              <a:buFont typeface="Wingdings" panose="05000000000000000000" pitchFamily="2" charset="2"/>
              <a:buChar char="Ø"/>
            </a:pPr>
            <a:endParaRPr lang="en-US" sz="2000" dirty="0"/>
          </a:p>
          <a:p>
            <a:pPr marL="285750" lvl="0" indent="-285750">
              <a:buFont typeface="Wingdings" panose="05000000000000000000" pitchFamily="2" charset="2"/>
              <a:buChar char="Ø"/>
            </a:pPr>
            <a:endParaRPr lang="en-US" dirty="0"/>
          </a:p>
        </p:txBody>
      </p:sp>
      <p:pic>
        <p:nvPicPr>
          <p:cNvPr id="10" name="Picture 9" descr="A diagram of a diagram of a solar system&#10;&#10;AI-generated content may be incorrect.">
            <a:extLst>
              <a:ext uri="{FF2B5EF4-FFF2-40B4-BE49-F238E27FC236}">
                <a16:creationId xmlns:a16="http://schemas.microsoft.com/office/drawing/2014/main" id="{FA313738-9FBB-8C7C-F6C3-9B7F74CB0001}"/>
              </a:ext>
            </a:extLst>
          </p:cNvPr>
          <p:cNvPicPr>
            <a:picLocks noChangeAspect="1"/>
          </p:cNvPicPr>
          <p:nvPr/>
        </p:nvPicPr>
        <p:blipFill>
          <a:blip r:embed="rId3"/>
          <a:stretch>
            <a:fillRect/>
          </a:stretch>
        </p:blipFill>
        <p:spPr>
          <a:xfrm>
            <a:off x="2699377" y="1181756"/>
            <a:ext cx="7154849" cy="1670982"/>
          </a:xfrm>
          <a:prstGeom prst="rect">
            <a:avLst/>
          </a:prstGeom>
        </p:spPr>
      </p:pic>
      <p:pic>
        <p:nvPicPr>
          <p:cNvPr id="14" name="Picture 13" descr="A diagram of a diagram of a number of lines&#10;&#10;AI-generated content may be incorrect.">
            <a:extLst>
              <a:ext uri="{FF2B5EF4-FFF2-40B4-BE49-F238E27FC236}">
                <a16:creationId xmlns:a16="http://schemas.microsoft.com/office/drawing/2014/main" id="{0C723CDB-C30C-740D-C831-717E6B6F5537}"/>
              </a:ext>
            </a:extLst>
          </p:cNvPr>
          <p:cNvPicPr>
            <a:picLocks noChangeAspect="1"/>
          </p:cNvPicPr>
          <p:nvPr/>
        </p:nvPicPr>
        <p:blipFill>
          <a:blip r:embed="rId4"/>
          <a:stretch>
            <a:fillRect/>
          </a:stretch>
        </p:blipFill>
        <p:spPr>
          <a:xfrm>
            <a:off x="2699377" y="2863177"/>
            <a:ext cx="7154849" cy="1670982"/>
          </a:xfrm>
          <a:prstGeom prst="rect">
            <a:avLst/>
          </a:prstGeom>
        </p:spPr>
      </p:pic>
      <p:sp>
        <p:nvSpPr>
          <p:cNvPr id="17" name="Text Placeholder 8">
            <a:extLst>
              <a:ext uri="{FF2B5EF4-FFF2-40B4-BE49-F238E27FC236}">
                <a16:creationId xmlns:a16="http://schemas.microsoft.com/office/drawing/2014/main" id="{21D7525F-05B7-C0FA-4DDD-784BDED34557}"/>
              </a:ext>
            </a:extLst>
          </p:cNvPr>
          <p:cNvSpPr txBox="1">
            <a:spLocks/>
          </p:cNvSpPr>
          <p:nvPr/>
        </p:nvSpPr>
        <p:spPr>
          <a:xfrm>
            <a:off x="1024328" y="1674073"/>
            <a:ext cx="1304145" cy="343174"/>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600" b="0" i="0" kern="1200">
                <a:solidFill>
                  <a:schemeClr val="tx1"/>
                </a:solidFill>
                <a:latin typeface="Montserra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en-US" sz="2000" dirty="0"/>
              <a:t>R-SCHA</a:t>
            </a:r>
          </a:p>
          <a:p>
            <a:pPr marL="285750" indent="-285750">
              <a:buFont typeface="Wingdings" panose="05000000000000000000" pitchFamily="2" charset="2"/>
              <a:buChar char="Ø"/>
            </a:pPr>
            <a:endParaRPr lang="en-US" sz="2000" dirty="0"/>
          </a:p>
          <a:p>
            <a:pPr marL="285750" indent="-285750">
              <a:buFont typeface="Wingdings" panose="05000000000000000000" pitchFamily="2" charset="2"/>
              <a:buChar char="Ø"/>
            </a:pPr>
            <a:endParaRPr lang="en-US" sz="2000" dirty="0"/>
          </a:p>
          <a:p>
            <a:pPr marL="285750" indent="-285750">
              <a:buFont typeface="Wingdings" panose="05000000000000000000" pitchFamily="2" charset="2"/>
              <a:buChar char="Ø"/>
            </a:pPr>
            <a:endParaRPr lang="en-US" dirty="0"/>
          </a:p>
        </p:txBody>
      </p:sp>
      <p:sp>
        <p:nvSpPr>
          <p:cNvPr id="18" name="Text Placeholder 8">
            <a:extLst>
              <a:ext uri="{FF2B5EF4-FFF2-40B4-BE49-F238E27FC236}">
                <a16:creationId xmlns:a16="http://schemas.microsoft.com/office/drawing/2014/main" id="{59F280EC-B0E5-1BD6-99A7-FBA1A673517E}"/>
              </a:ext>
            </a:extLst>
          </p:cNvPr>
          <p:cNvSpPr txBox="1">
            <a:spLocks/>
          </p:cNvSpPr>
          <p:nvPr/>
        </p:nvSpPr>
        <p:spPr>
          <a:xfrm>
            <a:off x="710651" y="3427132"/>
            <a:ext cx="1627123" cy="343174"/>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600" b="0" i="0" kern="1200">
                <a:solidFill>
                  <a:schemeClr val="tx1"/>
                </a:solidFill>
                <a:latin typeface="Montserra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en-US" sz="2000" dirty="0"/>
              <a:t>CHAOS-8.1</a:t>
            </a:r>
          </a:p>
          <a:p>
            <a:pPr marL="285750" indent="-285750">
              <a:buFont typeface="Wingdings" panose="05000000000000000000" pitchFamily="2" charset="2"/>
              <a:buChar char="Ø"/>
            </a:pPr>
            <a:endParaRPr lang="en-US" sz="2000" dirty="0"/>
          </a:p>
          <a:p>
            <a:pPr marL="285750" indent="-285750">
              <a:buFont typeface="Wingdings" panose="05000000000000000000" pitchFamily="2" charset="2"/>
              <a:buChar char="Ø"/>
            </a:pPr>
            <a:endParaRPr lang="en-US" sz="2000" dirty="0"/>
          </a:p>
          <a:p>
            <a:pPr marL="285750" indent="-285750">
              <a:buFont typeface="Wingdings" panose="05000000000000000000" pitchFamily="2" charset="2"/>
              <a:buChar char="Ø"/>
            </a:pPr>
            <a:endParaRPr lang="en-US" dirty="0"/>
          </a:p>
        </p:txBody>
      </p:sp>
      <p:sp>
        <p:nvSpPr>
          <p:cNvPr id="19" name="Text Placeholder 8">
            <a:extLst>
              <a:ext uri="{FF2B5EF4-FFF2-40B4-BE49-F238E27FC236}">
                <a16:creationId xmlns:a16="http://schemas.microsoft.com/office/drawing/2014/main" id="{6E3A60D7-C23D-6C2C-576A-DA86860A50FF}"/>
              </a:ext>
            </a:extLst>
          </p:cNvPr>
          <p:cNvSpPr txBox="1">
            <a:spLocks/>
          </p:cNvSpPr>
          <p:nvPr/>
        </p:nvSpPr>
        <p:spPr>
          <a:xfrm>
            <a:off x="588232" y="5050682"/>
            <a:ext cx="1740241" cy="343175"/>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600" b="0" i="0" kern="1200">
                <a:solidFill>
                  <a:schemeClr val="tx1"/>
                </a:solidFill>
                <a:latin typeface="Montserra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en-US" sz="2000" dirty="0"/>
              <a:t>Differences</a:t>
            </a:r>
          </a:p>
          <a:p>
            <a:pPr marL="285750" indent="-285750">
              <a:buFont typeface="Wingdings" panose="05000000000000000000" pitchFamily="2" charset="2"/>
              <a:buChar char="Ø"/>
            </a:pPr>
            <a:endParaRPr lang="en-US" sz="2000" dirty="0"/>
          </a:p>
          <a:p>
            <a:pPr marL="285750" indent="-285750">
              <a:buFont typeface="Wingdings" panose="05000000000000000000" pitchFamily="2" charset="2"/>
              <a:buChar char="Ø"/>
            </a:pPr>
            <a:endParaRPr lang="en-US" sz="2000" dirty="0"/>
          </a:p>
          <a:p>
            <a:pPr marL="285750" indent="-285750">
              <a:buFont typeface="Wingdings" panose="05000000000000000000" pitchFamily="2" charset="2"/>
              <a:buChar char="Ø"/>
            </a:pPr>
            <a:endParaRPr lang="en-US" dirty="0"/>
          </a:p>
        </p:txBody>
      </p:sp>
      <p:pic>
        <p:nvPicPr>
          <p:cNvPr id="21" name="Picture 20" descr="A close-up of a heat map&#10;&#10;AI-generated content may be incorrect.">
            <a:extLst>
              <a:ext uri="{FF2B5EF4-FFF2-40B4-BE49-F238E27FC236}">
                <a16:creationId xmlns:a16="http://schemas.microsoft.com/office/drawing/2014/main" id="{8B0C26A2-A956-62FE-DD22-CD23A132A165}"/>
              </a:ext>
            </a:extLst>
          </p:cNvPr>
          <p:cNvPicPr>
            <a:picLocks noChangeAspect="1"/>
          </p:cNvPicPr>
          <p:nvPr/>
        </p:nvPicPr>
        <p:blipFill>
          <a:blip r:embed="rId5"/>
          <a:stretch>
            <a:fillRect/>
          </a:stretch>
        </p:blipFill>
        <p:spPr>
          <a:xfrm>
            <a:off x="2699377" y="4556986"/>
            <a:ext cx="6999259" cy="1680419"/>
          </a:xfrm>
          <a:prstGeom prst="rect">
            <a:avLst/>
          </a:prstGeom>
        </p:spPr>
      </p:pic>
    </p:spTree>
    <p:extLst>
      <p:ext uri="{BB962C8B-B14F-4D97-AF65-F5344CB8AC3E}">
        <p14:creationId xmlns:p14="http://schemas.microsoft.com/office/powerpoint/2010/main" val="272758972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470C54-7EA8-D526-CE9D-D7B7AFEC05B5}"/>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64527B75-71AA-5C99-3361-CBE8937A2DD0}"/>
              </a:ext>
            </a:extLst>
          </p:cNvPr>
          <p:cNvSpPr>
            <a:spLocks noGrp="1"/>
          </p:cNvSpPr>
          <p:nvPr>
            <p:ph type="title" hasCustomPrompt="1"/>
          </p:nvPr>
        </p:nvSpPr>
        <p:spPr>
          <a:xfrm>
            <a:off x="221072" y="421881"/>
            <a:ext cx="11442290" cy="462576"/>
          </a:xfrm>
          <a:prstGeom prst="rect">
            <a:avLst/>
          </a:prstGeom>
        </p:spPr>
        <p:txBody>
          <a:bodyPr/>
          <a:lstStyle>
            <a:lvl1pPr>
              <a:defRPr sz="2800" b="0" i="0">
                <a:solidFill>
                  <a:srgbClr val="0070C0"/>
                </a:solidFill>
                <a:latin typeface="Montserrat" pitchFamily="2" charset="77"/>
              </a:defRPr>
            </a:lvl1pPr>
          </a:lstStyle>
          <a:p>
            <a:pPr algn="ctr"/>
            <a:r>
              <a:rPr lang="en-US" dirty="0">
                <a:solidFill>
                  <a:srgbClr val="002060"/>
                </a:solidFill>
              </a:rPr>
              <a:t>Results and discussions (cont.)</a:t>
            </a:r>
          </a:p>
        </p:txBody>
      </p:sp>
      <p:sp>
        <p:nvSpPr>
          <p:cNvPr id="3" name="Slide Number Placeholder 2">
            <a:extLst>
              <a:ext uri="{FF2B5EF4-FFF2-40B4-BE49-F238E27FC236}">
                <a16:creationId xmlns:a16="http://schemas.microsoft.com/office/drawing/2014/main" id="{F22CAF8D-E5F4-EDA5-074E-08DC3D6AE84D}"/>
              </a:ext>
            </a:extLst>
          </p:cNvPr>
          <p:cNvSpPr>
            <a:spLocks noGrp="1"/>
          </p:cNvSpPr>
          <p:nvPr>
            <p:ph type="sldNum" sz="quarter" idx="12"/>
          </p:nvPr>
        </p:nvSpPr>
        <p:spPr/>
        <p:txBody>
          <a:bodyPr/>
          <a:lstStyle/>
          <a:p>
            <a:fld id="{630F4DCC-4845-244A-8CF9-A150C147CB65}" type="slidenum">
              <a:rPr lang="en-US" smtClean="0"/>
              <a:t>14</a:t>
            </a:fld>
            <a:endParaRPr lang="en-US"/>
          </a:p>
        </p:txBody>
      </p:sp>
      <p:sp>
        <p:nvSpPr>
          <p:cNvPr id="11" name="Footer Placeholder 1">
            <a:extLst>
              <a:ext uri="{FF2B5EF4-FFF2-40B4-BE49-F238E27FC236}">
                <a16:creationId xmlns:a16="http://schemas.microsoft.com/office/drawing/2014/main" id="{29B71365-4A80-2655-F8E5-C936012F5BBD}"/>
              </a:ext>
            </a:extLst>
          </p:cNvPr>
          <p:cNvSpPr>
            <a:spLocks noGrp="1"/>
          </p:cNvSpPr>
          <p:nvPr>
            <p:ph type="ftr" sz="quarter" idx="11"/>
          </p:nvPr>
        </p:nvSpPr>
        <p:spPr>
          <a:xfrm>
            <a:off x="3592666" y="6253556"/>
            <a:ext cx="1942013" cy="365125"/>
          </a:xfrm>
        </p:spPr>
        <p:txBody>
          <a:bodyPr/>
          <a:lstStyle/>
          <a:p>
            <a:r>
              <a:rPr lang="en-GB" dirty="0"/>
              <a:t>Lionel Khanyile – SAIP 2025</a:t>
            </a:r>
            <a:endParaRPr lang="en-US" dirty="0"/>
          </a:p>
        </p:txBody>
      </p:sp>
      <p:pic>
        <p:nvPicPr>
          <p:cNvPr id="13" name="Picture 12" descr="A logo for a university&#10;&#10;Description automatically generated">
            <a:extLst>
              <a:ext uri="{FF2B5EF4-FFF2-40B4-BE49-F238E27FC236}">
                <a16:creationId xmlns:a16="http://schemas.microsoft.com/office/drawing/2014/main" id="{5732D65A-DE36-F47B-20DD-C28B6D16FB09}"/>
              </a:ext>
            </a:extLst>
          </p:cNvPr>
          <p:cNvPicPr>
            <a:picLocks noChangeAspect="1"/>
          </p:cNvPicPr>
          <p:nvPr/>
        </p:nvPicPr>
        <p:blipFill>
          <a:blip r:embed="rId2"/>
          <a:stretch>
            <a:fillRect/>
          </a:stretch>
        </p:blipFill>
        <p:spPr>
          <a:xfrm>
            <a:off x="6858783" y="5935209"/>
            <a:ext cx="1793997" cy="922791"/>
          </a:xfrm>
          <a:prstGeom prst="rect">
            <a:avLst/>
          </a:prstGeom>
        </p:spPr>
      </p:pic>
      <p:sp>
        <p:nvSpPr>
          <p:cNvPr id="17" name="Text Placeholder 8">
            <a:extLst>
              <a:ext uri="{FF2B5EF4-FFF2-40B4-BE49-F238E27FC236}">
                <a16:creationId xmlns:a16="http://schemas.microsoft.com/office/drawing/2014/main" id="{26F5BC9E-CFF1-BBDF-C135-B550674E4A44}"/>
              </a:ext>
            </a:extLst>
          </p:cNvPr>
          <p:cNvSpPr txBox="1">
            <a:spLocks/>
          </p:cNvSpPr>
          <p:nvPr/>
        </p:nvSpPr>
        <p:spPr>
          <a:xfrm>
            <a:off x="1024328" y="1674073"/>
            <a:ext cx="1304145" cy="343174"/>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600" b="0" i="0" kern="1200">
                <a:solidFill>
                  <a:schemeClr val="tx1"/>
                </a:solidFill>
                <a:latin typeface="Montserra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en-US" sz="2000" dirty="0"/>
              <a:t>2023.5</a:t>
            </a:r>
          </a:p>
          <a:p>
            <a:pPr marL="285750" indent="-285750">
              <a:buFont typeface="Wingdings" panose="05000000000000000000" pitchFamily="2" charset="2"/>
              <a:buChar char="Ø"/>
            </a:pPr>
            <a:endParaRPr lang="en-US" sz="2000" dirty="0"/>
          </a:p>
          <a:p>
            <a:pPr marL="285750" indent="-285750">
              <a:buFont typeface="Wingdings" panose="05000000000000000000" pitchFamily="2" charset="2"/>
              <a:buChar char="Ø"/>
            </a:pPr>
            <a:endParaRPr lang="en-US" sz="2000" dirty="0"/>
          </a:p>
          <a:p>
            <a:pPr marL="285750" indent="-285750">
              <a:buFont typeface="Wingdings" panose="05000000000000000000" pitchFamily="2" charset="2"/>
              <a:buChar char="Ø"/>
            </a:pPr>
            <a:endParaRPr lang="en-US" dirty="0"/>
          </a:p>
        </p:txBody>
      </p:sp>
      <p:sp>
        <p:nvSpPr>
          <p:cNvPr id="18" name="Text Placeholder 8">
            <a:extLst>
              <a:ext uri="{FF2B5EF4-FFF2-40B4-BE49-F238E27FC236}">
                <a16:creationId xmlns:a16="http://schemas.microsoft.com/office/drawing/2014/main" id="{C25528F1-B55B-1AC7-85F3-57A40260B096}"/>
              </a:ext>
            </a:extLst>
          </p:cNvPr>
          <p:cNvSpPr txBox="1">
            <a:spLocks/>
          </p:cNvSpPr>
          <p:nvPr/>
        </p:nvSpPr>
        <p:spPr>
          <a:xfrm>
            <a:off x="1024328" y="3485212"/>
            <a:ext cx="1193100" cy="343174"/>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600" b="0" i="0" kern="1200">
                <a:solidFill>
                  <a:schemeClr val="tx1"/>
                </a:solidFill>
                <a:latin typeface="Montserra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en-US" sz="2000" dirty="0"/>
              <a:t>2018.5</a:t>
            </a:r>
          </a:p>
          <a:p>
            <a:pPr marL="285750" indent="-285750">
              <a:buFont typeface="Wingdings" panose="05000000000000000000" pitchFamily="2" charset="2"/>
              <a:buChar char="Ø"/>
            </a:pPr>
            <a:endParaRPr lang="en-US" sz="2000" dirty="0"/>
          </a:p>
          <a:p>
            <a:pPr marL="285750" indent="-285750">
              <a:buFont typeface="Wingdings" panose="05000000000000000000" pitchFamily="2" charset="2"/>
              <a:buChar char="Ø"/>
            </a:pPr>
            <a:endParaRPr lang="en-US" sz="2000" dirty="0"/>
          </a:p>
          <a:p>
            <a:pPr marL="285750" indent="-285750">
              <a:buFont typeface="Wingdings" panose="05000000000000000000" pitchFamily="2" charset="2"/>
              <a:buChar char="Ø"/>
            </a:pPr>
            <a:endParaRPr lang="en-US" dirty="0"/>
          </a:p>
        </p:txBody>
      </p:sp>
      <p:sp>
        <p:nvSpPr>
          <p:cNvPr id="19" name="Text Placeholder 8">
            <a:extLst>
              <a:ext uri="{FF2B5EF4-FFF2-40B4-BE49-F238E27FC236}">
                <a16:creationId xmlns:a16="http://schemas.microsoft.com/office/drawing/2014/main" id="{26E358AB-1273-3B92-BA50-A396AB3155FC}"/>
              </a:ext>
            </a:extLst>
          </p:cNvPr>
          <p:cNvSpPr txBox="1">
            <a:spLocks/>
          </p:cNvSpPr>
          <p:nvPr/>
        </p:nvSpPr>
        <p:spPr>
          <a:xfrm>
            <a:off x="913282" y="5124764"/>
            <a:ext cx="1304146" cy="343174"/>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600" b="0" i="0" kern="1200">
                <a:solidFill>
                  <a:schemeClr val="tx1"/>
                </a:solidFill>
                <a:latin typeface="Montserra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en-US" sz="2000" dirty="0"/>
              <a:t>Change</a:t>
            </a:r>
          </a:p>
          <a:p>
            <a:pPr marL="285750" indent="-285750">
              <a:buFont typeface="Wingdings" panose="05000000000000000000" pitchFamily="2" charset="2"/>
              <a:buChar char="Ø"/>
            </a:pPr>
            <a:endParaRPr lang="en-US" sz="2000" dirty="0"/>
          </a:p>
          <a:p>
            <a:pPr marL="285750" indent="-285750">
              <a:buFont typeface="Wingdings" panose="05000000000000000000" pitchFamily="2" charset="2"/>
              <a:buChar char="Ø"/>
            </a:pPr>
            <a:endParaRPr lang="en-US" sz="2000" dirty="0"/>
          </a:p>
          <a:p>
            <a:pPr marL="285750" indent="-285750">
              <a:buFont typeface="Wingdings" panose="05000000000000000000" pitchFamily="2" charset="2"/>
              <a:buChar char="Ø"/>
            </a:pPr>
            <a:endParaRPr lang="en-US" dirty="0"/>
          </a:p>
        </p:txBody>
      </p:sp>
      <p:sp>
        <p:nvSpPr>
          <p:cNvPr id="6" name="Text Placeholder 8">
            <a:extLst>
              <a:ext uri="{FF2B5EF4-FFF2-40B4-BE49-F238E27FC236}">
                <a16:creationId xmlns:a16="http://schemas.microsoft.com/office/drawing/2014/main" id="{14F72D95-DA5B-CF47-A2B7-A7A9F1021DFC}"/>
              </a:ext>
            </a:extLst>
          </p:cNvPr>
          <p:cNvSpPr>
            <a:spLocks noGrp="1"/>
          </p:cNvSpPr>
          <p:nvPr>
            <p:ph type="body" sz="quarter" idx="13" hasCustomPrompt="1"/>
          </p:nvPr>
        </p:nvSpPr>
        <p:spPr>
          <a:xfrm>
            <a:off x="221072" y="846843"/>
            <a:ext cx="11597289" cy="462576"/>
          </a:xfrm>
          <a:prstGeom prst="rect">
            <a:avLst/>
          </a:prstGeom>
        </p:spPr>
        <p:txBody>
          <a:bodyPr/>
          <a:lstStyle>
            <a:lvl1pPr marL="0" indent="0">
              <a:buNone/>
              <a:defRPr sz="1600" b="0" i="0">
                <a:latin typeface="Montserrat" pitchFamily="2" charset="77"/>
              </a:defRPr>
            </a:lvl1pPr>
          </a:lstStyle>
          <a:p>
            <a:pPr algn="just"/>
            <a:r>
              <a:rPr lang="en-US" sz="2000" dirty="0"/>
              <a:t>Core field change between 2018.5 and 2023.5, as predicted from the R-SCHA at ground level (0 Km).</a:t>
            </a:r>
          </a:p>
          <a:p>
            <a:pPr marL="285750" indent="-285750">
              <a:buFont typeface="Wingdings" panose="05000000000000000000" pitchFamily="2" charset="2"/>
              <a:buChar char="Ø"/>
            </a:pPr>
            <a:endParaRPr lang="en-US" sz="2000" dirty="0"/>
          </a:p>
          <a:p>
            <a:pPr marL="285750" indent="-285750">
              <a:buFont typeface="Wingdings" panose="05000000000000000000" pitchFamily="2" charset="2"/>
              <a:buChar char="Ø"/>
            </a:pPr>
            <a:endParaRPr lang="en-US" sz="2000" dirty="0"/>
          </a:p>
          <a:p>
            <a:pPr marL="285750" lvl="0" indent="-285750">
              <a:buFont typeface="Wingdings" panose="05000000000000000000" pitchFamily="2" charset="2"/>
              <a:buChar char="Ø"/>
            </a:pPr>
            <a:endParaRPr lang="en-US" dirty="0"/>
          </a:p>
        </p:txBody>
      </p:sp>
      <p:pic>
        <p:nvPicPr>
          <p:cNvPr id="8" name="Picture 7" descr="A colorful gradient with black dots&#10;&#10;AI-generated content may be incorrect.">
            <a:extLst>
              <a:ext uri="{FF2B5EF4-FFF2-40B4-BE49-F238E27FC236}">
                <a16:creationId xmlns:a16="http://schemas.microsoft.com/office/drawing/2014/main" id="{5D401482-9669-5F56-96B8-D0B1E01D6FFC}"/>
              </a:ext>
            </a:extLst>
          </p:cNvPr>
          <p:cNvPicPr>
            <a:picLocks noChangeAspect="1"/>
          </p:cNvPicPr>
          <p:nvPr/>
        </p:nvPicPr>
        <p:blipFill>
          <a:blip r:embed="rId3"/>
          <a:stretch>
            <a:fillRect/>
          </a:stretch>
        </p:blipFill>
        <p:spPr>
          <a:xfrm>
            <a:off x="2699376" y="1213337"/>
            <a:ext cx="7154849" cy="1670982"/>
          </a:xfrm>
          <a:prstGeom prst="rect">
            <a:avLst/>
          </a:prstGeom>
        </p:spPr>
      </p:pic>
      <p:pic>
        <p:nvPicPr>
          <p:cNvPr id="12" name="Picture 11" descr="A colorful chart with black dots&#10;&#10;AI-generated content may be incorrect.">
            <a:extLst>
              <a:ext uri="{FF2B5EF4-FFF2-40B4-BE49-F238E27FC236}">
                <a16:creationId xmlns:a16="http://schemas.microsoft.com/office/drawing/2014/main" id="{E25FF248-2530-D242-3209-EC3732DBCF3C}"/>
              </a:ext>
            </a:extLst>
          </p:cNvPr>
          <p:cNvPicPr>
            <a:picLocks noChangeAspect="1"/>
          </p:cNvPicPr>
          <p:nvPr/>
        </p:nvPicPr>
        <p:blipFill>
          <a:blip r:embed="rId4"/>
          <a:stretch>
            <a:fillRect/>
          </a:stretch>
        </p:blipFill>
        <p:spPr>
          <a:xfrm>
            <a:off x="2664703" y="2860806"/>
            <a:ext cx="7215023" cy="1685035"/>
          </a:xfrm>
          <a:prstGeom prst="rect">
            <a:avLst/>
          </a:prstGeom>
        </p:spPr>
      </p:pic>
      <p:pic>
        <p:nvPicPr>
          <p:cNvPr id="16" name="Picture 15" descr="A close-up of a colorful chart&#10;&#10;AI-generated content may be incorrect.">
            <a:extLst>
              <a:ext uri="{FF2B5EF4-FFF2-40B4-BE49-F238E27FC236}">
                <a16:creationId xmlns:a16="http://schemas.microsoft.com/office/drawing/2014/main" id="{671E1659-F815-4F0A-59DF-78A095EC7333}"/>
              </a:ext>
            </a:extLst>
          </p:cNvPr>
          <p:cNvPicPr>
            <a:picLocks noChangeAspect="1"/>
          </p:cNvPicPr>
          <p:nvPr/>
        </p:nvPicPr>
        <p:blipFill>
          <a:blip r:embed="rId5"/>
          <a:stretch>
            <a:fillRect/>
          </a:stretch>
        </p:blipFill>
        <p:spPr>
          <a:xfrm>
            <a:off x="2664703" y="4514426"/>
            <a:ext cx="7154849" cy="1697028"/>
          </a:xfrm>
          <a:prstGeom prst="rect">
            <a:avLst/>
          </a:prstGeom>
        </p:spPr>
      </p:pic>
    </p:spTree>
    <p:extLst>
      <p:ext uri="{BB962C8B-B14F-4D97-AF65-F5344CB8AC3E}">
        <p14:creationId xmlns:p14="http://schemas.microsoft.com/office/powerpoint/2010/main" val="238634283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148800-99DC-8483-EAE9-6C77A6F45BF9}"/>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36C606B9-E3E5-0EFA-30E7-232EECE286F3}"/>
              </a:ext>
            </a:extLst>
          </p:cNvPr>
          <p:cNvSpPr>
            <a:spLocks noGrp="1"/>
          </p:cNvSpPr>
          <p:nvPr>
            <p:ph type="title" hasCustomPrompt="1"/>
          </p:nvPr>
        </p:nvSpPr>
        <p:spPr>
          <a:xfrm>
            <a:off x="221072" y="421881"/>
            <a:ext cx="11442290" cy="462576"/>
          </a:xfrm>
          <a:prstGeom prst="rect">
            <a:avLst/>
          </a:prstGeom>
        </p:spPr>
        <p:txBody>
          <a:bodyPr/>
          <a:lstStyle>
            <a:lvl1pPr>
              <a:defRPr sz="2800" b="0" i="0">
                <a:solidFill>
                  <a:srgbClr val="0070C0"/>
                </a:solidFill>
                <a:latin typeface="Montserrat" pitchFamily="2" charset="77"/>
              </a:defRPr>
            </a:lvl1pPr>
          </a:lstStyle>
          <a:p>
            <a:pPr algn="ctr"/>
            <a:r>
              <a:rPr lang="en-US" dirty="0">
                <a:solidFill>
                  <a:srgbClr val="002060"/>
                </a:solidFill>
              </a:rPr>
              <a:t>Results and discussions (cont.)</a:t>
            </a:r>
          </a:p>
        </p:txBody>
      </p:sp>
      <p:sp>
        <p:nvSpPr>
          <p:cNvPr id="3" name="Slide Number Placeholder 2">
            <a:extLst>
              <a:ext uri="{FF2B5EF4-FFF2-40B4-BE49-F238E27FC236}">
                <a16:creationId xmlns:a16="http://schemas.microsoft.com/office/drawing/2014/main" id="{F605B681-1C37-708D-00BB-51C8B68A879F}"/>
              </a:ext>
            </a:extLst>
          </p:cNvPr>
          <p:cNvSpPr>
            <a:spLocks noGrp="1"/>
          </p:cNvSpPr>
          <p:nvPr>
            <p:ph type="sldNum" sz="quarter" idx="12"/>
          </p:nvPr>
        </p:nvSpPr>
        <p:spPr/>
        <p:txBody>
          <a:bodyPr/>
          <a:lstStyle/>
          <a:p>
            <a:fld id="{630F4DCC-4845-244A-8CF9-A150C147CB65}" type="slidenum">
              <a:rPr lang="en-US" smtClean="0"/>
              <a:t>15</a:t>
            </a:fld>
            <a:endParaRPr lang="en-US"/>
          </a:p>
        </p:txBody>
      </p:sp>
      <p:sp>
        <p:nvSpPr>
          <p:cNvPr id="11" name="Footer Placeholder 1">
            <a:extLst>
              <a:ext uri="{FF2B5EF4-FFF2-40B4-BE49-F238E27FC236}">
                <a16:creationId xmlns:a16="http://schemas.microsoft.com/office/drawing/2014/main" id="{DA668063-5A53-C1A3-620A-4F27F542989D}"/>
              </a:ext>
            </a:extLst>
          </p:cNvPr>
          <p:cNvSpPr>
            <a:spLocks noGrp="1"/>
          </p:cNvSpPr>
          <p:nvPr>
            <p:ph type="ftr" sz="quarter" idx="11"/>
          </p:nvPr>
        </p:nvSpPr>
        <p:spPr>
          <a:xfrm>
            <a:off x="3592666" y="6253556"/>
            <a:ext cx="1942013" cy="365125"/>
          </a:xfrm>
        </p:spPr>
        <p:txBody>
          <a:bodyPr/>
          <a:lstStyle/>
          <a:p>
            <a:r>
              <a:rPr lang="en-GB" dirty="0"/>
              <a:t>Lionel Khanyile – SAIP 2025</a:t>
            </a:r>
            <a:endParaRPr lang="en-US" dirty="0"/>
          </a:p>
        </p:txBody>
      </p:sp>
      <p:pic>
        <p:nvPicPr>
          <p:cNvPr id="13" name="Picture 12" descr="A logo for a university&#10;&#10;Description automatically generated">
            <a:extLst>
              <a:ext uri="{FF2B5EF4-FFF2-40B4-BE49-F238E27FC236}">
                <a16:creationId xmlns:a16="http://schemas.microsoft.com/office/drawing/2014/main" id="{0AD5F407-991C-EEE3-EB12-2173314A7A48}"/>
              </a:ext>
            </a:extLst>
          </p:cNvPr>
          <p:cNvPicPr>
            <a:picLocks noChangeAspect="1"/>
          </p:cNvPicPr>
          <p:nvPr/>
        </p:nvPicPr>
        <p:blipFill>
          <a:blip r:embed="rId2"/>
          <a:stretch>
            <a:fillRect/>
          </a:stretch>
        </p:blipFill>
        <p:spPr>
          <a:xfrm>
            <a:off x="6858783" y="5935209"/>
            <a:ext cx="1793997" cy="922791"/>
          </a:xfrm>
          <a:prstGeom prst="rect">
            <a:avLst/>
          </a:prstGeom>
        </p:spPr>
      </p:pic>
      <p:sp>
        <p:nvSpPr>
          <p:cNvPr id="7" name="Text Placeholder 8">
            <a:extLst>
              <a:ext uri="{FF2B5EF4-FFF2-40B4-BE49-F238E27FC236}">
                <a16:creationId xmlns:a16="http://schemas.microsoft.com/office/drawing/2014/main" id="{7AC652BB-FD7B-EDB9-281B-4B5F7D8132F8}"/>
              </a:ext>
            </a:extLst>
          </p:cNvPr>
          <p:cNvSpPr>
            <a:spLocks noGrp="1"/>
          </p:cNvSpPr>
          <p:nvPr>
            <p:ph type="body" sz="quarter" idx="13" hasCustomPrompt="1"/>
          </p:nvPr>
        </p:nvSpPr>
        <p:spPr>
          <a:xfrm>
            <a:off x="239740" y="848436"/>
            <a:ext cx="11712519" cy="561699"/>
          </a:xfrm>
          <a:prstGeom prst="rect">
            <a:avLst/>
          </a:prstGeom>
        </p:spPr>
        <p:txBody>
          <a:bodyPr/>
          <a:lstStyle>
            <a:lvl1pPr marL="0" indent="0">
              <a:buNone/>
              <a:defRPr sz="1600" b="0" i="0">
                <a:latin typeface="Montserrat" pitchFamily="2" charset="77"/>
              </a:defRPr>
            </a:lvl1pPr>
          </a:lstStyle>
          <a:p>
            <a:pPr algn="just"/>
            <a:r>
              <a:rPr lang="en-US" sz="2000" dirty="0"/>
              <a:t>Average rate of change in nT/year between epochs 2018.5 and 2023.5, as predicted by the R-SCHA regional model at satellite altitude (450 Km). </a:t>
            </a:r>
          </a:p>
          <a:p>
            <a:pPr marL="285750" indent="-285750">
              <a:buFont typeface="Wingdings" panose="05000000000000000000" pitchFamily="2" charset="2"/>
              <a:buChar char="Ø"/>
            </a:pPr>
            <a:endParaRPr lang="en-US" sz="2000" dirty="0"/>
          </a:p>
          <a:p>
            <a:pPr marL="285750" lvl="0" indent="-285750">
              <a:buFont typeface="Wingdings" panose="05000000000000000000" pitchFamily="2" charset="2"/>
              <a:buChar char="Ø"/>
            </a:pPr>
            <a:endParaRPr lang="en-US" dirty="0"/>
          </a:p>
        </p:txBody>
      </p:sp>
      <p:sp>
        <p:nvSpPr>
          <p:cNvPr id="16" name="Text Placeholder 8">
            <a:extLst>
              <a:ext uri="{FF2B5EF4-FFF2-40B4-BE49-F238E27FC236}">
                <a16:creationId xmlns:a16="http://schemas.microsoft.com/office/drawing/2014/main" id="{267E7B0B-DA11-9F6A-5D9B-65736D7EBE4C}"/>
              </a:ext>
            </a:extLst>
          </p:cNvPr>
          <p:cNvSpPr txBox="1">
            <a:spLocks/>
          </p:cNvSpPr>
          <p:nvPr/>
        </p:nvSpPr>
        <p:spPr>
          <a:xfrm>
            <a:off x="1582329" y="1557865"/>
            <a:ext cx="4020671" cy="462576"/>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600" b="0" i="0" kern="1200">
                <a:solidFill>
                  <a:schemeClr val="tx1"/>
                </a:solidFill>
                <a:latin typeface="Montserra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en-US" sz="2000" dirty="0"/>
              <a:t>Vertical field component Z</a:t>
            </a:r>
          </a:p>
          <a:p>
            <a:pPr marL="285750" indent="-285750">
              <a:buFont typeface="Wingdings" panose="05000000000000000000" pitchFamily="2" charset="2"/>
              <a:buChar char="Ø"/>
            </a:pPr>
            <a:endParaRPr lang="en-US" sz="2000" dirty="0"/>
          </a:p>
          <a:p>
            <a:pPr marL="285750" indent="-285750">
              <a:buFont typeface="Wingdings" panose="05000000000000000000" pitchFamily="2" charset="2"/>
              <a:buChar char="Ø"/>
            </a:pPr>
            <a:endParaRPr lang="en-US" sz="2000" dirty="0"/>
          </a:p>
          <a:p>
            <a:pPr marL="285750" indent="-285750">
              <a:buFont typeface="Wingdings" panose="05000000000000000000" pitchFamily="2" charset="2"/>
              <a:buChar char="Ø"/>
            </a:pPr>
            <a:endParaRPr lang="en-US" dirty="0"/>
          </a:p>
        </p:txBody>
      </p:sp>
      <p:sp>
        <p:nvSpPr>
          <p:cNvPr id="20" name="Text Placeholder 8">
            <a:extLst>
              <a:ext uri="{FF2B5EF4-FFF2-40B4-BE49-F238E27FC236}">
                <a16:creationId xmlns:a16="http://schemas.microsoft.com/office/drawing/2014/main" id="{6D4D49EA-6E89-CED8-F0D0-4628F9E0EE27}"/>
              </a:ext>
            </a:extLst>
          </p:cNvPr>
          <p:cNvSpPr txBox="1">
            <a:spLocks/>
          </p:cNvSpPr>
          <p:nvPr/>
        </p:nvSpPr>
        <p:spPr>
          <a:xfrm>
            <a:off x="8095402" y="1572295"/>
            <a:ext cx="1758824" cy="30156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600" b="0" i="0" kern="1200">
                <a:solidFill>
                  <a:schemeClr val="tx1"/>
                </a:solidFill>
                <a:latin typeface="Montserra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en-US" sz="2000" dirty="0"/>
              <a:t>Total field F</a:t>
            </a:r>
          </a:p>
          <a:p>
            <a:pPr marL="285750" indent="-285750">
              <a:buFont typeface="Wingdings" panose="05000000000000000000" pitchFamily="2" charset="2"/>
              <a:buChar char="Ø"/>
            </a:pPr>
            <a:endParaRPr lang="en-US" sz="2000" dirty="0"/>
          </a:p>
          <a:p>
            <a:pPr marL="285750" indent="-285750">
              <a:buFont typeface="Wingdings" panose="05000000000000000000" pitchFamily="2" charset="2"/>
              <a:buChar char="Ø"/>
            </a:pPr>
            <a:endParaRPr lang="en-US" sz="2000" dirty="0"/>
          </a:p>
          <a:p>
            <a:pPr marL="285750" indent="-285750">
              <a:buFont typeface="Wingdings" panose="05000000000000000000" pitchFamily="2" charset="2"/>
              <a:buChar char="Ø"/>
            </a:pPr>
            <a:endParaRPr lang="en-US" dirty="0"/>
          </a:p>
        </p:txBody>
      </p:sp>
      <p:pic>
        <p:nvPicPr>
          <p:cNvPr id="23" name="Picture 22" descr="A map of the north and south africa&#10;&#10;AI-generated content may be incorrect.">
            <a:extLst>
              <a:ext uri="{FF2B5EF4-FFF2-40B4-BE49-F238E27FC236}">
                <a16:creationId xmlns:a16="http://schemas.microsoft.com/office/drawing/2014/main" id="{49C8E0B5-B4CC-57DB-74CE-948581A4953D}"/>
              </a:ext>
            </a:extLst>
          </p:cNvPr>
          <p:cNvPicPr>
            <a:picLocks noChangeAspect="1"/>
          </p:cNvPicPr>
          <p:nvPr/>
        </p:nvPicPr>
        <p:blipFill>
          <a:blip r:embed="rId3"/>
          <a:stretch>
            <a:fillRect/>
          </a:stretch>
        </p:blipFill>
        <p:spPr>
          <a:xfrm>
            <a:off x="932028" y="1836690"/>
            <a:ext cx="5321275" cy="4229732"/>
          </a:xfrm>
          <a:prstGeom prst="rect">
            <a:avLst/>
          </a:prstGeom>
        </p:spPr>
      </p:pic>
      <p:pic>
        <p:nvPicPr>
          <p:cNvPr id="25" name="Picture 24" descr="A map of the weather&#10;&#10;AI-generated content may be incorrect.">
            <a:extLst>
              <a:ext uri="{FF2B5EF4-FFF2-40B4-BE49-F238E27FC236}">
                <a16:creationId xmlns:a16="http://schemas.microsoft.com/office/drawing/2014/main" id="{19415141-58C7-AD86-DE73-55DD4D804FA6}"/>
              </a:ext>
            </a:extLst>
          </p:cNvPr>
          <p:cNvPicPr>
            <a:picLocks noChangeAspect="1"/>
          </p:cNvPicPr>
          <p:nvPr/>
        </p:nvPicPr>
        <p:blipFill>
          <a:blip r:embed="rId4"/>
          <a:stretch>
            <a:fillRect/>
          </a:stretch>
        </p:blipFill>
        <p:spPr>
          <a:xfrm>
            <a:off x="6342087" y="1836691"/>
            <a:ext cx="5321275" cy="4229731"/>
          </a:xfrm>
          <a:prstGeom prst="rect">
            <a:avLst/>
          </a:prstGeom>
        </p:spPr>
      </p:pic>
    </p:spTree>
    <p:extLst>
      <p:ext uri="{BB962C8B-B14F-4D97-AF65-F5344CB8AC3E}">
        <p14:creationId xmlns:p14="http://schemas.microsoft.com/office/powerpoint/2010/main" val="24857565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4FA965-3A8B-3A1E-AB69-63E007162FA2}"/>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0DACF9D2-1C87-A7BD-53B9-DC3F863396E0}"/>
              </a:ext>
            </a:extLst>
          </p:cNvPr>
          <p:cNvSpPr>
            <a:spLocks noGrp="1"/>
          </p:cNvSpPr>
          <p:nvPr>
            <p:ph type="title" hasCustomPrompt="1"/>
          </p:nvPr>
        </p:nvSpPr>
        <p:spPr>
          <a:xfrm>
            <a:off x="221072" y="421881"/>
            <a:ext cx="11442290" cy="462576"/>
          </a:xfrm>
          <a:prstGeom prst="rect">
            <a:avLst/>
          </a:prstGeom>
        </p:spPr>
        <p:txBody>
          <a:bodyPr/>
          <a:lstStyle>
            <a:lvl1pPr>
              <a:defRPr sz="2800" b="0" i="0">
                <a:solidFill>
                  <a:srgbClr val="0070C0"/>
                </a:solidFill>
                <a:latin typeface="Montserrat" pitchFamily="2" charset="77"/>
              </a:defRPr>
            </a:lvl1pPr>
          </a:lstStyle>
          <a:p>
            <a:pPr algn="ctr"/>
            <a:r>
              <a:rPr lang="en-GB" dirty="0">
                <a:solidFill>
                  <a:srgbClr val="002060"/>
                </a:solidFill>
              </a:rPr>
              <a:t>Conclusion </a:t>
            </a:r>
            <a:endParaRPr lang="en-US" dirty="0">
              <a:solidFill>
                <a:srgbClr val="002060"/>
              </a:solidFill>
            </a:endParaRPr>
          </a:p>
        </p:txBody>
      </p:sp>
      <p:sp>
        <p:nvSpPr>
          <p:cNvPr id="3" name="Slide Number Placeholder 2">
            <a:extLst>
              <a:ext uri="{FF2B5EF4-FFF2-40B4-BE49-F238E27FC236}">
                <a16:creationId xmlns:a16="http://schemas.microsoft.com/office/drawing/2014/main" id="{73F92986-7814-A7F7-F62B-27741EFE0D50}"/>
              </a:ext>
            </a:extLst>
          </p:cNvPr>
          <p:cNvSpPr>
            <a:spLocks noGrp="1"/>
          </p:cNvSpPr>
          <p:nvPr>
            <p:ph type="sldNum" sz="quarter" idx="12"/>
          </p:nvPr>
        </p:nvSpPr>
        <p:spPr/>
        <p:txBody>
          <a:bodyPr/>
          <a:lstStyle/>
          <a:p>
            <a:fld id="{630F4DCC-4845-244A-8CF9-A150C147CB65}" type="slidenum">
              <a:rPr lang="en-US" smtClean="0"/>
              <a:t>16</a:t>
            </a:fld>
            <a:endParaRPr lang="en-US"/>
          </a:p>
        </p:txBody>
      </p:sp>
      <p:sp>
        <p:nvSpPr>
          <p:cNvPr id="11" name="Footer Placeholder 1">
            <a:extLst>
              <a:ext uri="{FF2B5EF4-FFF2-40B4-BE49-F238E27FC236}">
                <a16:creationId xmlns:a16="http://schemas.microsoft.com/office/drawing/2014/main" id="{81D68386-434D-C2EC-DB0F-23767B4E957E}"/>
              </a:ext>
            </a:extLst>
          </p:cNvPr>
          <p:cNvSpPr>
            <a:spLocks noGrp="1"/>
          </p:cNvSpPr>
          <p:nvPr>
            <p:ph type="ftr" sz="quarter" idx="11"/>
          </p:nvPr>
        </p:nvSpPr>
        <p:spPr>
          <a:xfrm>
            <a:off x="3592666" y="6253556"/>
            <a:ext cx="1942013" cy="365125"/>
          </a:xfrm>
        </p:spPr>
        <p:txBody>
          <a:bodyPr/>
          <a:lstStyle/>
          <a:p>
            <a:r>
              <a:rPr lang="en-GB" dirty="0"/>
              <a:t>Lionel Khanyile – SAIP 2025</a:t>
            </a:r>
            <a:endParaRPr lang="en-US" dirty="0"/>
          </a:p>
        </p:txBody>
      </p:sp>
      <p:pic>
        <p:nvPicPr>
          <p:cNvPr id="13" name="Picture 12" descr="A logo for a university&#10;&#10;Description automatically generated">
            <a:extLst>
              <a:ext uri="{FF2B5EF4-FFF2-40B4-BE49-F238E27FC236}">
                <a16:creationId xmlns:a16="http://schemas.microsoft.com/office/drawing/2014/main" id="{EFF5166C-47E7-FB4C-C64C-2AB7EEE0F260}"/>
              </a:ext>
            </a:extLst>
          </p:cNvPr>
          <p:cNvPicPr>
            <a:picLocks noChangeAspect="1"/>
          </p:cNvPicPr>
          <p:nvPr/>
        </p:nvPicPr>
        <p:blipFill>
          <a:blip r:embed="rId2"/>
          <a:stretch>
            <a:fillRect/>
          </a:stretch>
        </p:blipFill>
        <p:spPr>
          <a:xfrm>
            <a:off x="6858783" y="5935209"/>
            <a:ext cx="1793997" cy="922791"/>
          </a:xfrm>
          <a:prstGeom prst="rect">
            <a:avLst/>
          </a:prstGeom>
        </p:spPr>
      </p:pic>
      <mc:AlternateContent xmlns:mc="http://schemas.openxmlformats.org/markup-compatibility/2006" xmlns:a14="http://schemas.microsoft.com/office/drawing/2010/main">
        <mc:Choice Requires="a14">
          <p:sp>
            <p:nvSpPr>
              <p:cNvPr id="6" name="Text Placeholder 8">
                <a:extLst>
                  <a:ext uri="{FF2B5EF4-FFF2-40B4-BE49-F238E27FC236}">
                    <a16:creationId xmlns:a16="http://schemas.microsoft.com/office/drawing/2014/main" id="{A8BCFF1A-F1FF-1336-D518-525280785CB2}"/>
                  </a:ext>
                </a:extLst>
              </p:cNvPr>
              <p:cNvSpPr>
                <a:spLocks noGrp="1"/>
              </p:cNvSpPr>
              <p:nvPr>
                <p:ph type="body" sz="quarter" idx="13" hasCustomPrompt="1"/>
              </p:nvPr>
            </p:nvSpPr>
            <p:spPr>
              <a:xfrm>
                <a:off x="336755" y="1309580"/>
                <a:ext cx="11326607" cy="3717523"/>
              </a:xfrm>
              <a:prstGeom prst="rect">
                <a:avLst/>
              </a:prstGeom>
            </p:spPr>
            <p:txBody>
              <a:bodyPr/>
              <a:lstStyle>
                <a:lvl1pPr marL="0" indent="0">
                  <a:buNone/>
                  <a:defRPr sz="1600" b="0" i="0">
                    <a:latin typeface="Montserrat" pitchFamily="2" charset="77"/>
                  </a:defRPr>
                </a:lvl1pPr>
              </a:lstStyle>
              <a:p>
                <a:pPr marL="285750" indent="-285750" algn="just">
                  <a:buFont typeface="Wingdings" panose="05000000000000000000" pitchFamily="2" charset="2"/>
                  <a:buChar char="Ø"/>
                </a:pPr>
                <a:r>
                  <a:rPr lang="en-GB" sz="2000" dirty="0"/>
                  <a:t>A regional core magnetic field model was developed for</a:t>
                </a:r>
                <a:r>
                  <a:rPr lang="en-US" sz="2000" dirty="0"/>
                  <a:t> a region 10</a:t>
                </a:r>
                <a14:m>
                  <m:oMath xmlns:m="http://schemas.openxmlformats.org/officeDocument/2006/math">
                    <m:r>
                      <a:rPr lang="en-US" sz="2000" i="1">
                        <a:latin typeface="Cambria Math" panose="02040503050406030204" pitchFamily="18" charset="0"/>
                        <a:ea typeface="Cambria Math" panose="02040503050406030204" pitchFamily="18" charset="0"/>
                      </a:rPr>
                      <m:t>°</m:t>
                    </m:r>
                  </m:oMath>
                </a14:m>
                <a:r>
                  <a:rPr lang="en-US" sz="2000" dirty="0"/>
                  <a:t>S to 40</a:t>
                </a:r>
                <a14:m>
                  <m:oMath xmlns:m="http://schemas.openxmlformats.org/officeDocument/2006/math">
                    <m:r>
                      <a:rPr lang="en-US" sz="2000" i="1">
                        <a:latin typeface="Cambria Math" panose="02040503050406030204" pitchFamily="18" charset="0"/>
                        <a:ea typeface="Cambria Math" panose="02040503050406030204" pitchFamily="18" charset="0"/>
                      </a:rPr>
                      <m:t>°</m:t>
                    </m:r>
                  </m:oMath>
                </a14:m>
                <a:r>
                  <a:rPr lang="en-US" sz="2000" dirty="0"/>
                  <a:t>S and 10</a:t>
                </a:r>
                <a14:m>
                  <m:oMath xmlns:m="http://schemas.openxmlformats.org/officeDocument/2006/math">
                    <m:r>
                      <a:rPr lang="en-US" sz="2000" i="1">
                        <a:latin typeface="Cambria Math" panose="02040503050406030204" pitchFamily="18" charset="0"/>
                        <a:ea typeface="Cambria Math" panose="02040503050406030204" pitchFamily="18" charset="0"/>
                      </a:rPr>
                      <m:t>°</m:t>
                    </m:r>
                  </m:oMath>
                </a14:m>
                <a:r>
                  <a:rPr lang="en-US" sz="2000" dirty="0"/>
                  <a:t>E to 40</a:t>
                </a:r>
                <a14:m>
                  <m:oMath xmlns:m="http://schemas.openxmlformats.org/officeDocument/2006/math">
                    <m:r>
                      <a:rPr lang="en-US" sz="2000" i="1">
                        <a:latin typeface="Cambria Math" panose="02040503050406030204" pitchFamily="18" charset="0"/>
                        <a:ea typeface="Cambria Math" panose="02040503050406030204" pitchFamily="18" charset="0"/>
                      </a:rPr>
                      <m:t>°</m:t>
                    </m:r>
                  </m:oMath>
                </a14:m>
                <a:r>
                  <a:rPr lang="en-US" sz="2000" dirty="0"/>
                  <a:t>E </a:t>
                </a:r>
                <a:r>
                  <a:rPr lang="en-GB" sz="2000" dirty="0"/>
                  <a:t>using the R-SCHA technique, based on Swarm satellite and ground-based data from 2014 to 2023. </a:t>
                </a:r>
                <a:r>
                  <a:rPr lang="en-US" sz="2000" dirty="0"/>
                  <a:t> </a:t>
                </a:r>
              </a:p>
              <a:p>
                <a:pPr marL="285750" indent="-285750" algn="just">
                  <a:buFont typeface="Wingdings" panose="05000000000000000000" pitchFamily="2" charset="2"/>
                  <a:buChar char="Ø"/>
                </a:pPr>
                <a:endParaRPr lang="en-US" sz="2000" dirty="0"/>
              </a:p>
              <a:p>
                <a:pPr marL="285750" indent="-285750" algn="just">
                  <a:buFont typeface="Wingdings" panose="05000000000000000000" pitchFamily="2" charset="2"/>
                  <a:buChar char="Ø"/>
                </a:pPr>
                <a:r>
                  <a:rPr lang="en-GB" sz="2000" dirty="0"/>
                  <a:t>The results show that the R-SCHA regional model has a lower RMSE than the CHAOS-8.1 global model, indicating a better fit to the input data in the study region.</a:t>
                </a:r>
              </a:p>
              <a:p>
                <a:pPr marL="285750" indent="-285750" algn="just">
                  <a:buFont typeface="Wingdings" panose="05000000000000000000" pitchFamily="2" charset="2"/>
                  <a:buChar char="Ø"/>
                </a:pPr>
                <a:endParaRPr lang="en-US" sz="2000" dirty="0"/>
              </a:p>
              <a:p>
                <a:pPr marL="285750" indent="-285750">
                  <a:buFont typeface="Wingdings" panose="05000000000000000000" pitchFamily="2" charset="2"/>
                  <a:buChar char="Ø"/>
                </a:pPr>
                <a:r>
                  <a:rPr lang="en-GB" sz="2000" dirty="0"/>
                  <a:t>At satellite altitude, the R-SCHA regional model captures the total field intensity decline from 2018.5 to 2023.5, with rates up to -50 nT/year in the Western part of the Southern African region, while also showing slight increases in some areas of the Eastern part of the region. These insights enhance understanding of the SAA region and support future studies of its geomagnetic behaviour.</a:t>
                </a:r>
                <a:endParaRPr lang="en-US" sz="2000" dirty="0"/>
              </a:p>
              <a:p>
                <a:pPr marL="285750" indent="-285750">
                  <a:buFont typeface="Wingdings" panose="05000000000000000000" pitchFamily="2" charset="2"/>
                  <a:buChar char="Ø"/>
                </a:pPr>
                <a:endParaRPr lang="en-US" sz="2000" dirty="0"/>
              </a:p>
              <a:p>
                <a:pPr marL="285750" indent="-285750">
                  <a:buFont typeface="Wingdings" panose="05000000000000000000" pitchFamily="2" charset="2"/>
                  <a:buChar char="Ø"/>
                </a:pPr>
                <a:endParaRPr lang="en-US" sz="2000" dirty="0"/>
              </a:p>
              <a:p>
                <a:pPr marL="285750" lvl="0" indent="-285750">
                  <a:buFont typeface="Wingdings" panose="05000000000000000000" pitchFamily="2" charset="2"/>
                  <a:buChar char="Ø"/>
                </a:pPr>
                <a:endParaRPr lang="en-US" dirty="0"/>
              </a:p>
            </p:txBody>
          </p:sp>
        </mc:Choice>
        <mc:Fallback xmlns="">
          <p:sp>
            <p:nvSpPr>
              <p:cNvPr id="6" name="Text Placeholder 8">
                <a:extLst>
                  <a:ext uri="{FF2B5EF4-FFF2-40B4-BE49-F238E27FC236}">
                    <a16:creationId xmlns:a16="http://schemas.microsoft.com/office/drawing/2014/main" id="{A8BCFF1A-F1FF-1336-D518-525280785CB2}"/>
                  </a:ext>
                </a:extLst>
              </p:cNvPr>
              <p:cNvSpPr>
                <a:spLocks noGrp="1" noRot="1" noChangeAspect="1" noMove="1" noResize="1" noEditPoints="1" noAdjustHandles="1" noChangeArrowheads="1" noChangeShapeType="1" noTextEdit="1"/>
              </p:cNvSpPr>
              <p:nvPr>
                <p:ph type="body" sz="quarter" idx="13" hasCustomPrompt="1"/>
              </p:nvPr>
            </p:nvSpPr>
            <p:spPr>
              <a:xfrm>
                <a:off x="336755" y="1309580"/>
                <a:ext cx="11326607" cy="3717523"/>
              </a:xfrm>
              <a:prstGeom prst="rect">
                <a:avLst/>
              </a:prstGeom>
              <a:blipFill>
                <a:blip r:embed="rId3"/>
                <a:stretch>
                  <a:fillRect l="-484" t="-1639" r="-592" b="-7705"/>
                </a:stretch>
              </a:blipFill>
            </p:spPr>
            <p:txBody>
              <a:bodyPr/>
              <a:lstStyle/>
              <a:p>
                <a:r>
                  <a:rPr lang="en-ZA">
                    <a:noFill/>
                  </a:rPr>
                  <a:t> </a:t>
                </a:r>
              </a:p>
            </p:txBody>
          </p:sp>
        </mc:Fallback>
      </mc:AlternateContent>
    </p:spTree>
    <p:extLst>
      <p:ext uri="{BB962C8B-B14F-4D97-AF65-F5344CB8AC3E}">
        <p14:creationId xmlns:p14="http://schemas.microsoft.com/office/powerpoint/2010/main" val="211582740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86BAF1-EE96-AEB3-7DD6-515D6CB08AF9}"/>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B2523AB6-BA8A-E64F-E930-2739F589D496}"/>
              </a:ext>
            </a:extLst>
          </p:cNvPr>
          <p:cNvSpPr>
            <a:spLocks noGrp="1"/>
          </p:cNvSpPr>
          <p:nvPr>
            <p:ph type="title" hasCustomPrompt="1"/>
          </p:nvPr>
        </p:nvSpPr>
        <p:spPr>
          <a:xfrm>
            <a:off x="221072" y="421881"/>
            <a:ext cx="11442290" cy="462576"/>
          </a:xfrm>
          <a:prstGeom prst="rect">
            <a:avLst/>
          </a:prstGeom>
        </p:spPr>
        <p:txBody>
          <a:bodyPr/>
          <a:lstStyle>
            <a:lvl1pPr>
              <a:defRPr sz="2800" b="0" i="0">
                <a:solidFill>
                  <a:srgbClr val="0070C0"/>
                </a:solidFill>
                <a:latin typeface="Montserrat" pitchFamily="2" charset="77"/>
              </a:defRPr>
            </a:lvl1pPr>
          </a:lstStyle>
          <a:p>
            <a:pPr algn="ctr"/>
            <a:r>
              <a:rPr lang="en-ZA" dirty="0"/>
              <a:t>Acknowledgments </a:t>
            </a:r>
            <a:r>
              <a:rPr lang="en-GB" dirty="0">
                <a:solidFill>
                  <a:srgbClr val="002060"/>
                </a:solidFill>
              </a:rPr>
              <a:t> </a:t>
            </a:r>
            <a:endParaRPr lang="en-US" dirty="0">
              <a:solidFill>
                <a:srgbClr val="002060"/>
              </a:solidFill>
            </a:endParaRPr>
          </a:p>
        </p:txBody>
      </p:sp>
      <p:sp>
        <p:nvSpPr>
          <p:cNvPr id="3" name="Slide Number Placeholder 2">
            <a:extLst>
              <a:ext uri="{FF2B5EF4-FFF2-40B4-BE49-F238E27FC236}">
                <a16:creationId xmlns:a16="http://schemas.microsoft.com/office/drawing/2014/main" id="{B8AC67C9-818F-9966-98EF-8F83CD8AAD3C}"/>
              </a:ext>
            </a:extLst>
          </p:cNvPr>
          <p:cNvSpPr>
            <a:spLocks noGrp="1"/>
          </p:cNvSpPr>
          <p:nvPr>
            <p:ph type="sldNum" sz="quarter" idx="12"/>
          </p:nvPr>
        </p:nvSpPr>
        <p:spPr/>
        <p:txBody>
          <a:bodyPr/>
          <a:lstStyle/>
          <a:p>
            <a:fld id="{630F4DCC-4845-244A-8CF9-A150C147CB65}" type="slidenum">
              <a:rPr lang="en-US" smtClean="0"/>
              <a:t>17</a:t>
            </a:fld>
            <a:endParaRPr lang="en-US"/>
          </a:p>
        </p:txBody>
      </p:sp>
      <p:sp>
        <p:nvSpPr>
          <p:cNvPr id="11" name="Footer Placeholder 1">
            <a:extLst>
              <a:ext uri="{FF2B5EF4-FFF2-40B4-BE49-F238E27FC236}">
                <a16:creationId xmlns:a16="http://schemas.microsoft.com/office/drawing/2014/main" id="{4A424DB9-D2A5-45B3-B349-DAFD4746283F}"/>
              </a:ext>
            </a:extLst>
          </p:cNvPr>
          <p:cNvSpPr>
            <a:spLocks noGrp="1"/>
          </p:cNvSpPr>
          <p:nvPr>
            <p:ph type="ftr" sz="quarter" idx="11"/>
          </p:nvPr>
        </p:nvSpPr>
        <p:spPr>
          <a:xfrm>
            <a:off x="3592666" y="6253556"/>
            <a:ext cx="1942013" cy="365125"/>
          </a:xfrm>
        </p:spPr>
        <p:txBody>
          <a:bodyPr/>
          <a:lstStyle/>
          <a:p>
            <a:r>
              <a:rPr lang="en-GB" dirty="0"/>
              <a:t>Lionel Khanyile – SAIP 2025</a:t>
            </a:r>
            <a:endParaRPr lang="en-US" dirty="0"/>
          </a:p>
        </p:txBody>
      </p:sp>
      <p:pic>
        <p:nvPicPr>
          <p:cNvPr id="13" name="Picture 12" descr="A logo for a university&#10;&#10;Description automatically generated">
            <a:extLst>
              <a:ext uri="{FF2B5EF4-FFF2-40B4-BE49-F238E27FC236}">
                <a16:creationId xmlns:a16="http://schemas.microsoft.com/office/drawing/2014/main" id="{CDBDB9D1-DFE0-5B73-92A3-178BF6DF9118}"/>
              </a:ext>
            </a:extLst>
          </p:cNvPr>
          <p:cNvPicPr>
            <a:picLocks noChangeAspect="1"/>
          </p:cNvPicPr>
          <p:nvPr/>
        </p:nvPicPr>
        <p:blipFill>
          <a:blip r:embed="rId2"/>
          <a:stretch>
            <a:fillRect/>
          </a:stretch>
        </p:blipFill>
        <p:spPr>
          <a:xfrm>
            <a:off x="6858783" y="5935209"/>
            <a:ext cx="1793997" cy="922791"/>
          </a:xfrm>
          <a:prstGeom prst="rect">
            <a:avLst/>
          </a:prstGeom>
        </p:spPr>
      </p:pic>
      <p:sp>
        <p:nvSpPr>
          <p:cNvPr id="6" name="Text Placeholder 8">
            <a:extLst>
              <a:ext uri="{FF2B5EF4-FFF2-40B4-BE49-F238E27FC236}">
                <a16:creationId xmlns:a16="http://schemas.microsoft.com/office/drawing/2014/main" id="{2A7598D1-497D-4125-9263-F0F4860B97A8}"/>
              </a:ext>
            </a:extLst>
          </p:cNvPr>
          <p:cNvSpPr>
            <a:spLocks noGrp="1"/>
          </p:cNvSpPr>
          <p:nvPr>
            <p:ph type="body" sz="quarter" idx="13" hasCustomPrompt="1"/>
          </p:nvPr>
        </p:nvSpPr>
        <p:spPr>
          <a:xfrm>
            <a:off x="336755" y="1309580"/>
            <a:ext cx="11326607" cy="3717523"/>
          </a:xfrm>
          <a:prstGeom prst="rect">
            <a:avLst/>
          </a:prstGeom>
        </p:spPr>
        <p:txBody>
          <a:bodyPr/>
          <a:lstStyle>
            <a:lvl1pPr marL="0" indent="0">
              <a:buNone/>
              <a:defRPr sz="1600" b="0" i="0">
                <a:latin typeface="Montserrat" pitchFamily="2" charset="77"/>
              </a:defRPr>
            </a:lvl1pPr>
          </a:lstStyle>
          <a:p>
            <a:pPr marL="285750" indent="-285750" algn="just">
              <a:buFont typeface="Wingdings" panose="05000000000000000000" pitchFamily="2" charset="2"/>
              <a:buChar char="Ø"/>
            </a:pPr>
            <a:r>
              <a:rPr lang="en-GB" sz="2000" dirty="0"/>
              <a:t>Authors acknowledge the European Space Agency for the Swarm satellite data, the International Service of Geomagnetic Indices for indices used in this work, and the South African National Space Agency for the ground-based data. </a:t>
            </a:r>
            <a:endParaRPr lang="en-US" sz="2000" dirty="0"/>
          </a:p>
          <a:p>
            <a:endParaRPr lang="en-US" sz="2000" dirty="0"/>
          </a:p>
          <a:p>
            <a:pPr marL="285750" indent="-285750">
              <a:buFont typeface="Wingdings" panose="05000000000000000000" pitchFamily="2" charset="2"/>
              <a:buChar char="Ø"/>
            </a:pPr>
            <a:endParaRPr lang="en-US" sz="2000" dirty="0"/>
          </a:p>
          <a:p>
            <a:pPr marL="285750" lvl="0" indent="-285750">
              <a:buFont typeface="Wingdings" panose="05000000000000000000" pitchFamily="2" charset="2"/>
              <a:buChar char="Ø"/>
            </a:pPr>
            <a:endParaRPr lang="en-US" dirty="0"/>
          </a:p>
        </p:txBody>
      </p:sp>
    </p:spTree>
    <p:extLst>
      <p:ext uri="{BB962C8B-B14F-4D97-AF65-F5344CB8AC3E}">
        <p14:creationId xmlns:p14="http://schemas.microsoft.com/office/powerpoint/2010/main" val="316704155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5F4B0586-78DE-0FAE-F72D-5016FD745E23}"/>
              </a:ext>
            </a:extLst>
          </p:cNvPr>
          <p:cNvSpPr>
            <a:spLocks noGrp="1"/>
          </p:cNvSpPr>
          <p:nvPr>
            <p:ph type="title" hasCustomPrompt="1"/>
          </p:nvPr>
        </p:nvSpPr>
        <p:spPr>
          <a:xfrm>
            <a:off x="221072" y="421881"/>
            <a:ext cx="11442290" cy="462576"/>
          </a:xfrm>
          <a:prstGeom prst="rect">
            <a:avLst/>
          </a:prstGeom>
        </p:spPr>
        <p:txBody>
          <a:bodyPr/>
          <a:lstStyle>
            <a:lvl1pPr>
              <a:defRPr sz="2800" b="0" i="0">
                <a:solidFill>
                  <a:srgbClr val="0070C0"/>
                </a:solidFill>
                <a:latin typeface="Montserrat" pitchFamily="2" charset="77"/>
              </a:defRPr>
            </a:lvl1pPr>
          </a:lstStyle>
          <a:p>
            <a:pPr algn="ctr"/>
            <a:r>
              <a:rPr lang="en-US" dirty="0">
                <a:solidFill>
                  <a:srgbClr val="002060"/>
                </a:solidFill>
              </a:rPr>
              <a:t>References</a:t>
            </a:r>
          </a:p>
        </p:txBody>
      </p:sp>
      <p:sp>
        <p:nvSpPr>
          <p:cNvPr id="3" name="Slide Number Placeholder 2">
            <a:extLst>
              <a:ext uri="{FF2B5EF4-FFF2-40B4-BE49-F238E27FC236}">
                <a16:creationId xmlns:a16="http://schemas.microsoft.com/office/drawing/2014/main" id="{30139CE8-548E-5FDA-4696-7EDB7FEB1106}"/>
              </a:ext>
            </a:extLst>
          </p:cNvPr>
          <p:cNvSpPr>
            <a:spLocks noGrp="1"/>
          </p:cNvSpPr>
          <p:nvPr>
            <p:ph type="sldNum" sz="quarter" idx="12"/>
          </p:nvPr>
        </p:nvSpPr>
        <p:spPr/>
        <p:txBody>
          <a:bodyPr/>
          <a:lstStyle/>
          <a:p>
            <a:fld id="{630F4DCC-4845-244A-8CF9-A150C147CB65}" type="slidenum">
              <a:rPr lang="en-US" smtClean="0"/>
              <a:t>18</a:t>
            </a:fld>
            <a:endParaRPr lang="en-US"/>
          </a:p>
        </p:txBody>
      </p:sp>
      <p:sp>
        <p:nvSpPr>
          <p:cNvPr id="11" name="Footer Placeholder 1">
            <a:extLst>
              <a:ext uri="{FF2B5EF4-FFF2-40B4-BE49-F238E27FC236}">
                <a16:creationId xmlns:a16="http://schemas.microsoft.com/office/drawing/2014/main" id="{7E98B67F-5DA8-C4B4-46C2-418A4B26C893}"/>
              </a:ext>
            </a:extLst>
          </p:cNvPr>
          <p:cNvSpPr>
            <a:spLocks noGrp="1"/>
          </p:cNvSpPr>
          <p:nvPr>
            <p:ph type="ftr" sz="quarter" idx="11"/>
          </p:nvPr>
        </p:nvSpPr>
        <p:spPr>
          <a:xfrm>
            <a:off x="3693069" y="6362600"/>
            <a:ext cx="1942013" cy="365125"/>
          </a:xfrm>
        </p:spPr>
        <p:txBody>
          <a:bodyPr/>
          <a:lstStyle/>
          <a:p>
            <a:r>
              <a:rPr lang="en-GB" dirty="0"/>
              <a:t>Lionel Khanyile – SAIP 2025</a:t>
            </a:r>
            <a:endParaRPr lang="en-US" dirty="0"/>
          </a:p>
          <a:p>
            <a:endParaRPr lang="en-US" dirty="0"/>
          </a:p>
        </p:txBody>
      </p:sp>
      <p:pic>
        <p:nvPicPr>
          <p:cNvPr id="13" name="Picture 12" descr="A logo for a university&#10;&#10;Description automatically generated">
            <a:extLst>
              <a:ext uri="{FF2B5EF4-FFF2-40B4-BE49-F238E27FC236}">
                <a16:creationId xmlns:a16="http://schemas.microsoft.com/office/drawing/2014/main" id="{852B7166-FE4B-5410-E57F-37BF4690F7E8}"/>
              </a:ext>
            </a:extLst>
          </p:cNvPr>
          <p:cNvPicPr>
            <a:picLocks noChangeAspect="1"/>
          </p:cNvPicPr>
          <p:nvPr/>
        </p:nvPicPr>
        <p:blipFill>
          <a:blip r:embed="rId2"/>
          <a:stretch>
            <a:fillRect/>
          </a:stretch>
        </p:blipFill>
        <p:spPr>
          <a:xfrm>
            <a:off x="7090802" y="5935209"/>
            <a:ext cx="1793997" cy="922791"/>
          </a:xfrm>
          <a:prstGeom prst="rect">
            <a:avLst/>
          </a:prstGeom>
        </p:spPr>
      </p:pic>
      <p:sp>
        <p:nvSpPr>
          <p:cNvPr id="7" name="TextBox 6">
            <a:extLst>
              <a:ext uri="{FF2B5EF4-FFF2-40B4-BE49-F238E27FC236}">
                <a16:creationId xmlns:a16="http://schemas.microsoft.com/office/drawing/2014/main" id="{ABB4E592-614E-F075-38B2-CA7E378CBF7D}"/>
              </a:ext>
            </a:extLst>
          </p:cNvPr>
          <p:cNvSpPr txBox="1"/>
          <p:nvPr/>
        </p:nvSpPr>
        <p:spPr>
          <a:xfrm>
            <a:off x="691344" y="1068775"/>
            <a:ext cx="10501746" cy="4616648"/>
          </a:xfrm>
          <a:prstGeom prst="rect">
            <a:avLst/>
          </a:prstGeom>
          <a:noFill/>
        </p:spPr>
        <p:txBody>
          <a:bodyPr wrap="square">
            <a:spAutoFit/>
          </a:bodyPr>
          <a:lstStyle/>
          <a:p>
            <a:pPr algn="just"/>
            <a:r>
              <a:rPr lang="en-ZA" sz="1400" dirty="0">
                <a:latin typeface="Century Gothic" panose="020B0502020202020204" pitchFamily="34" charset="0"/>
              </a:rPr>
              <a:t>Gubbins, D., Barber, C.N., Gibbons, S., Love, J.J., (2000). Kinematic dynamo action in a sphere. I. Effects of differential rotation and meridional circulation on solutions with axial dipole symmetry. doi:</a:t>
            </a:r>
            <a:r>
              <a:rPr lang="en-ZA" sz="1400" dirty="0">
                <a:latin typeface="Century Gothic" panose="020B0502020202020204" pitchFamily="34" charset="0"/>
                <a:hlinkClick r:id="rId3"/>
              </a:rPr>
              <a:t>10.1098/rspa.2000.0565</a:t>
            </a:r>
            <a:r>
              <a:rPr lang="en-ZA" sz="1400" dirty="0">
                <a:latin typeface="Century Gothic" panose="020B0502020202020204" pitchFamily="34" charset="0"/>
              </a:rPr>
              <a:t>.</a:t>
            </a:r>
          </a:p>
          <a:p>
            <a:pPr algn="just"/>
            <a:endParaRPr lang="en-ZA" sz="1400" dirty="0">
              <a:latin typeface="Century Gothic" panose="020B0502020202020204" pitchFamily="34" charset="0"/>
            </a:endParaRPr>
          </a:p>
          <a:p>
            <a:pPr algn="just"/>
            <a:r>
              <a:rPr lang="en-ZA" sz="1400" dirty="0">
                <a:latin typeface="Century Gothic" panose="020B0502020202020204" pitchFamily="34" charset="0"/>
              </a:rPr>
              <a:t>Gubbins, D., Barber, C.N., Gibbons, S., Love, J.J., (2000). Kinematic dynamo action in a sphere. II. Symmetry selection. The Royal Society, 456(1999), 1333-1353. doi:</a:t>
            </a:r>
            <a:r>
              <a:rPr lang="en-ZA" sz="1400" dirty="0">
                <a:latin typeface="Century Gothic" panose="020B0502020202020204" pitchFamily="34" charset="0"/>
                <a:hlinkClick r:id="rId3"/>
              </a:rPr>
              <a:t>10.1098/rspa.2000.0581</a:t>
            </a:r>
            <a:r>
              <a:rPr lang="en-ZA" sz="1400" dirty="0">
                <a:latin typeface="Century Gothic" panose="020B0502020202020204" pitchFamily="34" charset="0"/>
              </a:rPr>
              <a:t>.</a:t>
            </a:r>
          </a:p>
          <a:p>
            <a:pPr algn="just"/>
            <a:endParaRPr lang="en-ZA" sz="1400" dirty="0">
              <a:latin typeface="Century Gothic" panose="020B0502020202020204" pitchFamily="34" charset="0"/>
            </a:endParaRPr>
          </a:p>
          <a:p>
            <a:pPr algn="just"/>
            <a:r>
              <a:rPr lang="en-ZA" sz="1400" dirty="0">
                <a:latin typeface="Century Gothic" panose="020B0502020202020204" pitchFamily="34" charset="0"/>
              </a:rPr>
              <a:t>Rother, M., Korte, M., </a:t>
            </a:r>
            <a:r>
              <a:rPr lang="en-ZA" sz="1400" dirty="0" err="1">
                <a:latin typeface="Century Gothic" panose="020B0502020202020204" pitchFamily="34" charset="0"/>
              </a:rPr>
              <a:t>Morschhauser</a:t>
            </a:r>
            <a:r>
              <a:rPr lang="en-ZA" sz="1400" dirty="0">
                <a:latin typeface="Century Gothic" panose="020B0502020202020204" pitchFamily="34" charset="0"/>
              </a:rPr>
              <a:t>, A., </a:t>
            </a:r>
            <a:r>
              <a:rPr lang="en-ZA" sz="1400" dirty="0" err="1">
                <a:latin typeface="Century Gothic" panose="020B0502020202020204" pitchFamily="34" charset="0"/>
              </a:rPr>
              <a:t>Vervelidou</a:t>
            </a:r>
            <a:r>
              <a:rPr lang="en-ZA" sz="1400" dirty="0">
                <a:latin typeface="Century Gothic" panose="020B0502020202020204" pitchFamily="34" charset="0"/>
              </a:rPr>
              <a:t>, F., </a:t>
            </a:r>
            <a:r>
              <a:rPr lang="en-ZA" sz="1400" dirty="0" err="1">
                <a:latin typeface="Century Gothic" panose="020B0502020202020204" pitchFamily="34" charset="0"/>
              </a:rPr>
              <a:t>Matzka</a:t>
            </a:r>
            <a:r>
              <a:rPr lang="en-ZA" sz="1400" dirty="0">
                <a:latin typeface="Century Gothic" panose="020B0502020202020204" pitchFamily="34" charset="0"/>
              </a:rPr>
              <a:t>, J., &amp; Stolle, C. (2021). The </a:t>
            </a:r>
            <a:r>
              <a:rPr lang="en-ZA" sz="1400" dirty="0" err="1">
                <a:latin typeface="Century Gothic" panose="020B0502020202020204" pitchFamily="34" charset="0"/>
              </a:rPr>
              <a:t>mag.num</a:t>
            </a:r>
            <a:r>
              <a:rPr lang="en-ZA" sz="1400" dirty="0">
                <a:latin typeface="Century Gothic" panose="020B0502020202020204" pitchFamily="34" charset="0"/>
              </a:rPr>
              <a:t> core field model as a parent for IGRF-13, and the recent evolution of the South Atlantic Anomaly. doi:</a:t>
            </a:r>
            <a:r>
              <a:rPr lang="en-ZA" sz="1400" i="0" u="none" strike="noStrike" dirty="0">
                <a:solidFill>
                  <a:srgbClr val="005274"/>
                </a:solidFill>
                <a:effectLst/>
                <a:latin typeface="Century Gothic" panose="020B0502020202020204" pitchFamily="34" charset="0"/>
                <a:hlinkClick r:id="rId4"/>
              </a:rPr>
              <a:t>10.1186/s40623-020-01277-0</a:t>
            </a:r>
            <a:r>
              <a:rPr lang="en-ZA" sz="1400" i="0" u="none" strike="noStrike" dirty="0">
                <a:solidFill>
                  <a:srgbClr val="005274"/>
                </a:solidFill>
                <a:effectLst/>
                <a:latin typeface="Century Gothic" panose="020B0502020202020204" pitchFamily="34" charset="0"/>
              </a:rPr>
              <a:t>.</a:t>
            </a:r>
            <a:r>
              <a:rPr lang="en-ZA" sz="1400" dirty="0">
                <a:latin typeface="Century Gothic" panose="020B0502020202020204" pitchFamily="34" charset="0"/>
              </a:rPr>
              <a:t> </a:t>
            </a:r>
          </a:p>
          <a:p>
            <a:pPr algn="just"/>
            <a:endParaRPr lang="en-ZA" sz="1400" dirty="0">
              <a:latin typeface="Century Gothic" panose="020B0502020202020204" pitchFamily="34" charset="0"/>
            </a:endParaRPr>
          </a:p>
          <a:p>
            <a:pPr algn="just"/>
            <a:r>
              <a:rPr lang="en-ZA" sz="1400" i="0" u="none" strike="noStrike" dirty="0">
                <a:effectLst/>
                <a:latin typeface="Century Gothic" panose="020B0502020202020204" pitchFamily="34" charset="0"/>
              </a:rPr>
              <a:t>Thébault, E.</a:t>
            </a:r>
            <a:r>
              <a:rPr lang="en-ZA" sz="1400" i="0" dirty="0">
                <a:effectLst/>
                <a:latin typeface="Century Gothic" panose="020B0502020202020204" pitchFamily="34" charset="0"/>
              </a:rPr>
              <a:t>, </a:t>
            </a:r>
            <a:r>
              <a:rPr lang="en-ZA" sz="1400" i="0" u="none" strike="noStrike" dirty="0">
                <a:effectLst/>
                <a:latin typeface="Century Gothic" panose="020B0502020202020204" pitchFamily="34" charset="0"/>
              </a:rPr>
              <a:t>Schott</a:t>
            </a:r>
            <a:r>
              <a:rPr lang="en-ZA" sz="1400" i="0" dirty="0">
                <a:effectLst/>
                <a:latin typeface="Century Gothic" panose="020B0502020202020204" pitchFamily="34" charset="0"/>
              </a:rPr>
              <a:t>,</a:t>
            </a:r>
            <a:r>
              <a:rPr lang="en-ZA" sz="1400" i="0" u="none" strike="noStrike" dirty="0">
                <a:effectLst/>
                <a:latin typeface="Century Gothic" panose="020B0502020202020204" pitchFamily="34" charset="0"/>
              </a:rPr>
              <a:t> J. J., </a:t>
            </a:r>
            <a:r>
              <a:rPr lang="en-ZA" sz="1400" i="0" u="none" strike="noStrike" dirty="0" err="1">
                <a:effectLst/>
                <a:latin typeface="Century Gothic" panose="020B0502020202020204" pitchFamily="34" charset="0"/>
              </a:rPr>
              <a:t>Mandea</a:t>
            </a:r>
            <a:r>
              <a:rPr lang="en-ZA" sz="1400" i="0" u="none" strike="noStrike" dirty="0">
                <a:effectLst/>
                <a:latin typeface="Century Gothic" panose="020B0502020202020204" pitchFamily="34" charset="0"/>
              </a:rPr>
              <a:t>, M</a:t>
            </a:r>
            <a:r>
              <a:rPr lang="en-ZA" sz="1400" u="none" dirty="0">
                <a:latin typeface="Century Gothic" panose="020B0502020202020204" pitchFamily="34" charset="0"/>
                <a:cs typeface="Times New Roman" panose="02020603050405020304" pitchFamily="18" charset="0"/>
              </a:rPr>
              <a:t>. (2006). </a:t>
            </a:r>
            <a:r>
              <a:rPr lang="en-GB" sz="1400" i="0" dirty="0">
                <a:solidFill>
                  <a:srgbClr val="1C1D1E"/>
                </a:solidFill>
                <a:effectLst/>
                <a:latin typeface="Century Gothic" panose="020B0502020202020204" pitchFamily="34" charset="0"/>
              </a:rPr>
              <a:t>Revised spherical cap harmonic analysis (R-SCHA): Validation and properties</a:t>
            </a:r>
            <a:r>
              <a:rPr lang="en-GB" sz="1400" dirty="0">
                <a:solidFill>
                  <a:srgbClr val="1C1D1E"/>
                </a:solidFill>
                <a:latin typeface="Century Gothic" panose="020B0502020202020204" pitchFamily="34" charset="0"/>
              </a:rPr>
              <a:t>, doi:</a:t>
            </a:r>
            <a:r>
              <a:rPr lang="en-ZA" sz="1400" i="0" u="none" strike="noStrike" dirty="0">
                <a:solidFill>
                  <a:srgbClr val="005274"/>
                </a:solidFill>
                <a:effectLst/>
                <a:latin typeface="Century Gothic" panose="020B0502020202020204" pitchFamily="34" charset="0"/>
                <a:hlinkClick r:id="rId4"/>
              </a:rPr>
              <a:t>10.1029/2005JB003836</a:t>
            </a:r>
            <a:r>
              <a:rPr lang="en-ZA" sz="1400" i="0" u="none" strike="noStrike" dirty="0">
                <a:solidFill>
                  <a:srgbClr val="005274"/>
                </a:solidFill>
                <a:effectLst/>
                <a:latin typeface="Century Gothic" panose="020B0502020202020204" pitchFamily="34" charset="0"/>
              </a:rPr>
              <a:t>.</a:t>
            </a:r>
            <a:endParaRPr lang="en-ZA" sz="1400" u="sng" dirty="0">
              <a:solidFill>
                <a:srgbClr val="0563C1"/>
              </a:solidFill>
              <a:effectLst/>
              <a:latin typeface="Century Gothic" panose="020B0502020202020204" pitchFamily="34" charset="0"/>
              <a:ea typeface="Calibri" panose="020F0502020204030204" pitchFamily="34" charset="0"/>
              <a:cs typeface="Times New Roman" panose="02020603050405020304" pitchFamily="18" charset="0"/>
            </a:endParaRPr>
          </a:p>
          <a:p>
            <a:pPr algn="just"/>
            <a:endParaRPr lang="en-US" sz="1400" dirty="0"/>
          </a:p>
          <a:p>
            <a:pPr algn="just"/>
            <a:r>
              <a:rPr lang="en-US" sz="1400" dirty="0">
                <a:latin typeface="Century Gothic" panose="020B0502020202020204" pitchFamily="34" charset="0"/>
              </a:rPr>
              <a:t>Maus, S. (2010). Magnetic field model MF7. CIRES, Colo.</a:t>
            </a:r>
            <a:endParaRPr lang="en-ZA" sz="1400" dirty="0">
              <a:latin typeface="Century Gothic" panose="020B0502020202020204" pitchFamily="34" charset="0"/>
            </a:endParaRPr>
          </a:p>
          <a:p>
            <a:pPr algn="just"/>
            <a:endParaRPr lang="en-ZA" sz="1400" dirty="0">
              <a:latin typeface="Century Gothic" panose="020B0502020202020204" pitchFamily="34" charset="0"/>
            </a:endParaRPr>
          </a:p>
          <a:p>
            <a:pPr algn="just"/>
            <a:r>
              <a:rPr lang="en-ZA" sz="1400" dirty="0">
                <a:latin typeface="Century Gothic" panose="020B0502020202020204" pitchFamily="34" charset="0"/>
              </a:rPr>
              <a:t>Finlay, C.C., Kloss, C., Olsen, N., Hammer, M.D., (2020). The CHAOS-7 geomagnetic field model and observed changes in the South Atlantic Anomaly. Earth Planets Space, 72, 1-31. doi:</a:t>
            </a:r>
            <a:r>
              <a:rPr lang="en-ZA" sz="1400" dirty="0">
                <a:latin typeface="Century Gothic" panose="020B0502020202020204" pitchFamily="34" charset="0"/>
                <a:hlinkClick r:id="rId5"/>
              </a:rPr>
              <a:t>10.1186/s40623-020-01252-9</a:t>
            </a:r>
            <a:r>
              <a:rPr lang="en-ZA" sz="1400" dirty="0">
                <a:latin typeface="Century Gothic" panose="020B0502020202020204" pitchFamily="34" charset="0"/>
              </a:rPr>
              <a:t>.</a:t>
            </a:r>
          </a:p>
          <a:p>
            <a:pPr algn="just"/>
            <a:endParaRPr lang="en-US" sz="1400" dirty="0">
              <a:latin typeface="Century Gothic" panose="020B0502020202020204" pitchFamily="34" charset="0"/>
            </a:endParaRPr>
          </a:p>
          <a:p>
            <a:pPr algn="just"/>
            <a:r>
              <a:rPr lang="en-US" sz="1400" dirty="0">
                <a:latin typeface="Century Gothic" panose="020B0502020202020204" pitchFamily="34" charset="0"/>
              </a:rPr>
              <a:t>Olsen, N., </a:t>
            </a:r>
            <a:r>
              <a:rPr lang="en-US" sz="1400" dirty="0" err="1">
                <a:latin typeface="Century Gothic" panose="020B0502020202020204" pitchFamily="34" charset="0"/>
              </a:rPr>
              <a:t>Friis</a:t>
            </a:r>
            <a:r>
              <a:rPr lang="en-US" sz="1400" dirty="0">
                <a:latin typeface="Century Gothic" panose="020B0502020202020204" pitchFamily="34" charset="0"/>
              </a:rPr>
              <a:t>-Christensen, E., (2013). The Swarm Satellite Constellation Application and Research Facility (SCARF) and Swarm data products. Earth Planet Space, 65, 1. doi:</a:t>
            </a:r>
            <a:r>
              <a:rPr lang="en-US" sz="1400" dirty="0">
                <a:latin typeface="Century Gothic" panose="020B0502020202020204" pitchFamily="34" charset="0"/>
                <a:hlinkClick r:id="rId6"/>
              </a:rPr>
              <a:t>10.5047/eps.2013.07.001</a:t>
            </a:r>
            <a:r>
              <a:rPr lang="en-US" sz="1400" dirty="0">
                <a:latin typeface="Century Gothic" panose="020B0502020202020204" pitchFamily="34" charset="0"/>
              </a:rPr>
              <a:t>.</a:t>
            </a:r>
          </a:p>
          <a:p>
            <a:pPr algn="just"/>
            <a:endParaRPr lang="en-US" sz="1400" dirty="0">
              <a:latin typeface="Century Gothic" panose="020B0502020202020204" pitchFamily="34" charset="0"/>
            </a:endParaRPr>
          </a:p>
          <a:p>
            <a:pPr algn="just"/>
            <a:r>
              <a:rPr lang="en-US" sz="1400" dirty="0">
                <a:latin typeface="Century Gothic" panose="020B0502020202020204" pitchFamily="34" charset="0"/>
              </a:rPr>
              <a:t>Haines, G. V. (1985a), Spherical cap harmonic analysis, J. Geophys. Res., 90, 2583– 2591. </a:t>
            </a:r>
            <a:r>
              <a:rPr lang="en-US" sz="1400" dirty="0">
                <a:latin typeface="Century Gothic" panose="020B0502020202020204" pitchFamily="34" charset="0"/>
                <a:hlinkClick r:id="rId7"/>
              </a:rPr>
              <a:t>doi:10.1029/2005JB003836</a:t>
            </a:r>
            <a:r>
              <a:rPr lang="en-US" sz="1400" dirty="0">
                <a:latin typeface="Century Gothic" panose="020B0502020202020204" pitchFamily="34" charset="0"/>
              </a:rPr>
              <a:t> .</a:t>
            </a:r>
          </a:p>
        </p:txBody>
      </p:sp>
    </p:spTree>
    <p:extLst>
      <p:ext uri="{BB962C8B-B14F-4D97-AF65-F5344CB8AC3E}">
        <p14:creationId xmlns:p14="http://schemas.microsoft.com/office/powerpoint/2010/main" val="294222977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5F4B0586-78DE-0FAE-F72D-5016FD745E23}"/>
              </a:ext>
            </a:extLst>
          </p:cNvPr>
          <p:cNvSpPr>
            <a:spLocks noGrp="1"/>
          </p:cNvSpPr>
          <p:nvPr>
            <p:ph type="title" hasCustomPrompt="1"/>
          </p:nvPr>
        </p:nvSpPr>
        <p:spPr>
          <a:xfrm>
            <a:off x="221072" y="421881"/>
            <a:ext cx="11442290" cy="462576"/>
          </a:xfrm>
          <a:prstGeom prst="rect">
            <a:avLst/>
          </a:prstGeom>
        </p:spPr>
        <p:txBody>
          <a:bodyPr/>
          <a:lstStyle>
            <a:lvl1pPr>
              <a:defRPr sz="2800" b="0" i="0">
                <a:solidFill>
                  <a:srgbClr val="0070C0"/>
                </a:solidFill>
                <a:latin typeface="Montserrat" pitchFamily="2" charset="77"/>
              </a:defRPr>
            </a:lvl1pPr>
          </a:lstStyle>
          <a:p>
            <a:pPr algn="ctr"/>
            <a:r>
              <a:rPr lang="en-US" dirty="0">
                <a:solidFill>
                  <a:srgbClr val="002060"/>
                </a:solidFill>
              </a:rPr>
              <a:t>References</a:t>
            </a:r>
          </a:p>
        </p:txBody>
      </p:sp>
      <p:sp>
        <p:nvSpPr>
          <p:cNvPr id="3" name="Slide Number Placeholder 2">
            <a:extLst>
              <a:ext uri="{FF2B5EF4-FFF2-40B4-BE49-F238E27FC236}">
                <a16:creationId xmlns:a16="http://schemas.microsoft.com/office/drawing/2014/main" id="{30139CE8-548E-5FDA-4696-7EDB7FEB1106}"/>
              </a:ext>
            </a:extLst>
          </p:cNvPr>
          <p:cNvSpPr>
            <a:spLocks noGrp="1"/>
          </p:cNvSpPr>
          <p:nvPr>
            <p:ph type="sldNum" sz="quarter" idx="12"/>
          </p:nvPr>
        </p:nvSpPr>
        <p:spPr/>
        <p:txBody>
          <a:bodyPr/>
          <a:lstStyle/>
          <a:p>
            <a:fld id="{630F4DCC-4845-244A-8CF9-A150C147CB65}" type="slidenum">
              <a:rPr lang="en-US" smtClean="0"/>
              <a:t>19</a:t>
            </a:fld>
            <a:endParaRPr lang="en-US"/>
          </a:p>
        </p:txBody>
      </p:sp>
      <p:sp>
        <p:nvSpPr>
          <p:cNvPr id="11" name="Footer Placeholder 1">
            <a:extLst>
              <a:ext uri="{FF2B5EF4-FFF2-40B4-BE49-F238E27FC236}">
                <a16:creationId xmlns:a16="http://schemas.microsoft.com/office/drawing/2014/main" id="{7E98B67F-5DA8-C4B4-46C2-418A4B26C893}"/>
              </a:ext>
            </a:extLst>
          </p:cNvPr>
          <p:cNvSpPr>
            <a:spLocks noGrp="1"/>
          </p:cNvSpPr>
          <p:nvPr>
            <p:ph type="ftr" sz="quarter" idx="11"/>
          </p:nvPr>
        </p:nvSpPr>
        <p:spPr>
          <a:xfrm>
            <a:off x="3583227" y="6253556"/>
            <a:ext cx="1942013" cy="365125"/>
          </a:xfrm>
        </p:spPr>
        <p:txBody>
          <a:bodyPr/>
          <a:lstStyle/>
          <a:p>
            <a:r>
              <a:rPr lang="en-GB" dirty="0"/>
              <a:t>Lionel Khanyile – SAIP 2025</a:t>
            </a:r>
            <a:endParaRPr lang="en-US" dirty="0"/>
          </a:p>
        </p:txBody>
      </p:sp>
      <p:pic>
        <p:nvPicPr>
          <p:cNvPr id="13" name="Picture 12" descr="A logo for a university&#10;&#10;Description automatically generated">
            <a:extLst>
              <a:ext uri="{FF2B5EF4-FFF2-40B4-BE49-F238E27FC236}">
                <a16:creationId xmlns:a16="http://schemas.microsoft.com/office/drawing/2014/main" id="{852B7166-FE4B-5410-E57F-37BF4690F7E8}"/>
              </a:ext>
            </a:extLst>
          </p:cNvPr>
          <p:cNvPicPr>
            <a:picLocks noChangeAspect="1"/>
          </p:cNvPicPr>
          <p:nvPr/>
        </p:nvPicPr>
        <p:blipFill>
          <a:blip r:embed="rId2"/>
          <a:stretch>
            <a:fillRect/>
          </a:stretch>
        </p:blipFill>
        <p:spPr>
          <a:xfrm>
            <a:off x="6922157" y="5901204"/>
            <a:ext cx="1793997" cy="922791"/>
          </a:xfrm>
          <a:prstGeom prst="rect">
            <a:avLst/>
          </a:prstGeom>
        </p:spPr>
      </p:pic>
      <p:pic>
        <p:nvPicPr>
          <p:cNvPr id="2" name="Picture 1">
            <a:extLst>
              <a:ext uri="{FF2B5EF4-FFF2-40B4-BE49-F238E27FC236}">
                <a16:creationId xmlns:a16="http://schemas.microsoft.com/office/drawing/2014/main" id="{EC318BB7-3CA6-5828-1B93-5ADDFAF34E53}"/>
              </a:ext>
            </a:extLst>
          </p:cNvPr>
          <p:cNvPicPr>
            <a:picLocks noChangeAspect="1"/>
          </p:cNvPicPr>
          <p:nvPr/>
        </p:nvPicPr>
        <p:blipFill>
          <a:blip r:embed="rId3"/>
          <a:stretch>
            <a:fillRect/>
          </a:stretch>
        </p:blipFill>
        <p:spPr>
          <a:xfrm>
            <a:off x="0" y="0"/>
            <a:ext cx="12192000" cy="5663616"/>
          </a:xfrm>
          <a:prstGeom prst="rect">
            <a:avLst/>
          </a:prstGeom>
        </p:spPr>
      </p:pic>
      <p:sp>
        <p:nvSpPr>
          <p:cNvPr id="5" name="Title 1">
            <a:extLst>
              <a:ext uri="{FF2B5EF4-FFF2-40B4-BE49-F238E27FC236}">
                <a16:creationId xmlns:a16="http://schemas.microsoft.com/office/drawing/2014/main" id="{F8BD3B68-7F98-E78A-94E6-F02B89340BE8}"/>
              </a:ext>
            </a:extLst>
          </p:cNvPr>
          <p:cNvSpPr txBox="1">
            <a:spLocks/>
          </p:cNvSpPr>
          <p:nvPr/>
        </p:nvSpPr>
        <p:spPr>
          <a:xfrm>
            <a:off x="3241565" y="2524874"/>
            <a:ext cx="8537480" cy="661723"/>
          </a:xfrm>
          <a:prstGeom prst="rect">
            <a:avLst/>
          </a:prstGeom>
        </p:spPr>
        <p:txBody>
          <a:bodyPr anchor="b"/>
          <a:lstStyle>
            <a:lvl1pPr algn="l" defTabSz="914400" rtl="0" eaLnBrk="1" latinLnBrk="0" hangingPunct="1">
              <a:lnSpc>
                <a:spcPct val="90000"/>
              </a:lnSpc>
              <a:spcBef>
                <a:spcPct val="0"/>
              </a:spcBef>
              <a:buNone/>
              <a:defRPr sz="4000" b="0" i="0" kern="1200">
                <a:solidFill>
                  <a:schemeClr val="bg1"/>
                </a:solidFill>
                <a:latin typeface="Montserrat Medium" pitchFamily="2" charset="77"/>
                <a:ea typeface="+mj-ea"/>
                <a:cs typeface="+mj-cs"/>
              </a:defRPr>
            </a:lvl1pPr>
          </a:lstStyle>
          <a:p>
            <a:r>
              <a:rPr lang="en-GB" dirty="0"/>
              <a:t>THANK YOU</a:t>
            </a:r>
            <a:endParaRPr lang="en-US" dirty="0"/>
          </a:p>
        </p:txBody>
      </p:sp>
      <p:sp>
        <p:nvSpPr>
          <p:cNvPr id="6" name="TextBox 5">
            <a:extLst>
              <a:ext uri="{FF2B5EF4-FFF2-40B4-BE49-F238E27FC236}">
                <a16:creationId xmlns:a16="http://schemas.microsoft.com/office/drawing/2014/main" id="{7A33BA36-F76D-1A35-0795-84CFAA3399A9}"/>
              </a:ext>
            </a:extLst>
          </p:cNvPr>
          <p:cNvSpPr txBox="1"/>
          <p:nvPr/>
        </p:nvSpPr>
        <p:spPr>
          <a:xfrm>
            <a:off x="3350653" y="3257800"/>
            <a:ext cx="8414944" cy="1938992"/>
          </a:xfrm>
          <a:prstGeom prst="rect">
            <a:avLst/>
          </a:prstGeom>
          <a:noFill/>
        </p:spPr>
        <p:txBody>
          <a:bodyPr wrap="square" rtlCol="0">
            <a:spAutoFit/>
          </a:bodyPr>
          <a:lstStyle/>
          <a:p>
            <a:r>
              <a:rPr lang="en-US" sz="2400" b="0" i="0" dirty="0">
                <a:solidFill>
                  <a:schemeClr val="bg1"/>
                </a:solidFill>
                <a:latin typeface="Montserrat" pitchFamily="2" charset="77"/>
                <a:hlinkClick r:id="rId4"/>
              </a:rPr>
              <a:t>www.sansa.org.za</a:t>
            </a:r>
            <a:endParaRPr lang="en-US" sz="2400" b="0" i="0" dirty="0">
              <a:solidFill>
                <a:schemeClr val="bg1"/>
              </a:solidFill>
              <a:latin typeface="Montserrat" pitchFamily="2" charset="77"/>
            </a:endParaRPr>
          </a:p>
          <a:p>
            <a:r>
              <a:rPr lang="en-US" sz="2400" b="0" i="0" dirty="0">
                <a:solidFill>
                  <a:schemeClr val="bg1"/>
                </a:solidFill>
                <a:latin typeface="Montserrat" pitchFamily="2" charset="77"/>
              </a:rPr>
              <a:t>    @SANSA7</a:t>
            </a:r>
          </a:p>
          <a:p>
            <a:r>
              <a:rPr lang="en-US" sz="2400" b="0" i="0" dirty="0">
                <a:solidFill>
                  <a:schemeClr val="bg1"/>
                </a:solidFill>
                <a:latin typeface="Montserrat" pitchFamily="2" charset="77"/>
              </a:rPr>
              <a:t>    South African National Space Agency</a:t>
            </a:r>
          </a:p>
          <a:p>
            <a:r>
              <a:rPr lang="en-US" sz="2400" b="0" i="0" dirty="0">
                <a:solidFill>
                  <a:schemeClr val="bg1"/>
                </a:solidFill>
                <a:latin typeface="Montserrat" pitchFamily="2" charset="77"/>
              </a:rPr>
              <a:t>    South African National Space Agency</a:t>
            </a:r>
          </a:p>
          <a:p>
            <a:r>
              <a:rPr lang="en-US" sz="2400" b="0" i="0" dirty="0">
                <a:solidFill>
                  <a:schemeClr val="bg1"/>
                </a:solidFill>
                <a:latin typeface="Montserrat" pitchFamily="2" charset="77"/>
              </a:rPr>
              <a:t>    South African National Space Agency (SANSA)</a:t>
            </a:r>
          </a:p>
        </p:txBody>
      </p:sp>
      <p:grpSp>
        <p:nvGrpSpPr>
          <p:cNvPr id="8" name="Group 7">
            <a:extLst>
              <a:ext uri="{FF2B5EF4-FFF2-40B4-BE49-F238E27FC236}">
                <a16:creationId xmlns:a16="http://schemas.microsoft.com/office/drawing/2014/main" id="{DECADD2B-965C-65DD-261D-89D7815D68A7}"/>
              </a:ext>
            </a:extLst>
          </p:cNvPr>
          <p:cNvGrpSpPr/>
          <p:nvPr/>
        </p:nvGrpSpPr>
        <p:grpSpPr>
          <a:xfrm>
            <a:off x="3241565" y="3679440"/>
            <a:ext cx="341662" cy="1517352"/>
            <a:chOff x="3959701" y="3703019"/>
            <a:chExt cx="341662" cy="1517352"/>
          </a:xfrm>
        </p:grpSpPr>
        <p:pic>
          <p:nvPicPr>
            <p:cNvPr id="9" name="Picture 8">
              <a:extLst>
                <a:ext uri="{FF2B5EF4-FFF2-40B4-BE49-F238E27FC236}">
                  <a16:creationId xmlns:a16="http://schemas.microsoft.com/office/drawing/2014/main" id="{9AC5495C-309A-2224-1654-4A60E13F2807}"/>
                </a:ext>
              </a:extLst>
            </p:cNvPr>
            <p:cNvPicPr>
              <a:picLocks noChangeAspect="1"/>
            </p:cNvPicPr>
            <p:nvPr userDrawn="1"/>
          </p:nvPicPr>
          <p:blipFill>
            <a:blip r:embed="rId5"/>
            <a:stretch>
              <a:fillRect/>
            </a:stretch>
          </p:blipFill>
          <p:spPr>
            <a:xfrm>
              <a:off x="3973150" y="3703019"/>
              <a:ext cx="328213" cy="328213"/>
            </a:xfrm>
            <a:prstGeom prst="rect">
              <a:avLst/>
            </a:prstGeom>
          </p:spPr>
        </p:pic>
        <p:pic>
          <p:nvPicPr>
            <p:cNvPr id="10" name="Picture 9">
              <a:extLst>
                <a:ext uri="{FF2B5EF4-FFF2-40B4-BE49-F238E27FC236}">
                  <a16:creationId xmlns:a16="http://schemas.microsoft.com/office/drawing/2014/main" id="{DF76493C-A3F3-5DD8-8C01-1785C4B97F6B}"/>
                </a:ext>
              </a:extLst>
            </p:cNvPr>
            <p:cNvPicPr>
              <a:picLocks noChangeAspect="1"/>
            </p:cNvPicPr>
            <p:nvPr userDrawn="1"/>
          </p:nvPicPr>
          <p:blipFill>
            <a:blip r:embed="rId6"/>
            <a:stretch>
              <a:fillRect/>
            </a:stretch>
          </p:blipFill>
          <p:spPr>
            <a:xfrm>
              <a:off x="3959702" y="4123308"/>
              <a:ext cx="328214" cy="328214"/>
            </a:xfrm>
            <a:prstGeom prst="rect">
              <a:avLst/>
            </a:prstGeom>
          </p:spPr>
        </p:pic>
        <p:pic>
          <p:nvPicPr>
            <p:cNvPr id="12" name="Picture 11">
              <a:extLst>
                <a:ext uri="{FF2B5EF4-FFF2-40B4-BE49-F238E27FC236}">
                  <a16:creationId xmlns:a16="http://schemas.microsoft.com/office/drawing/2014/main" id="{F510246E-7F61-48FD-7D1D-8D80FC8D9BBB}"/>
                </a:ext>
              </a:extLst>
            </p:cNvPr>
            <p:cNvPicPr>
              <a:picLocks noChangeAspect="1"/>
            </p:cNvPicPr>
            <p:nvPr userDrawn="1"/>
          </p:nvPicPr>
          <p:blipFill>
            <a:blip r:embed="rId7"/>
            <a:stretch>
              <a:fillRect/>
            </a:stretch>
          </p:blipFill>
          <p:spPr>
            <a:xfrm>
              <a:off x="3959702" y="4507732"/>
              <a:ext cx="328214" cy="328214"/>
            </a:xfrm>
            <a:prstGeom prst="rect">
              <a:avLst/>
            </a:prstGeom>
          </p:spPr>
        </p:pic>
        <p:pic>
          <p:nvPicPr>
            <p:cNvPr id="14" name="Picture 13">
              <a:extLst>
                <a:ext uri="{FF2B5EF4-FFF2-40B4-BE49-F238E27FC236}">
                  <a16:creationId xmlns:a16="http://schemas.microsoft.com/office/drawing/2014/main" id="{92E50E83-2066-F2C0-272E-607EBFEE5B44}"/>
                </a:ext>
              </a:extLst>
            </p:cNvPr>
            <p:cNvPicPr>
              <a:picLocks noChangeAspect="1"/>
            </p:cNvPicPr>
            <p:nvPr userDrawn="1"/>
          </p:nvPicPr>
          <p:blipFill>
            <a:blip r:embed="rId8"/>
            <a:stretch>
              <a:fillRect/>
            </a:stretch>
          </p:blipFill>
          <p:spPr>
            <a:xfrm>
              <a:off x="3959701" y="4892156"/>
              <a:ext cx="328215" cy="328215"/>
            </a:xfrm>
            <a:prstGeom prst="rect">
              <a:avLst/>
            </a:prstGeom>
          </p:spPr>
        </p:pic>
      </p:grpSp>
    </p:spTree>
    <p:extLst>
      <p:ext uri="{BB962C8B-B14F-4D97-AF65-F5344CB8AC3E}">
        <p14:creationId xmlns:p14="http://schemas.microsoft.com/office/powerpoint/2010/main" val="38064479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5F4B0586-78DE-0FAE-F72D-5016FD745E23}"/>
              </a:ext>
            </a:extLst>
          </p:cNvPr>
          <p:cNvSpPr>
            <a:spLocks noGrp="1"/>
          </p:cNvSpPr>
          <p:nvPr>
            <p:ph type="title" hasCustomPrompt="1"/>
          </p:nvPr>
        </p:nvSpPr>
        <p:spPr>
          <a:xfrm>
            <a:off x="221072" y="421881"/>
            <a:ext cx="11442290" cy="462576"/>
          </a:xfrm>
          <a:prstGeom prst="rect">
            <a:avLst/>
          </a:prstGeom>
        </p:spPr>
        <p:txBody>
          <a:bodyPr/>
          <a:lstStyle>
            <a:lvl1pPr>
              <a:defRPr sz="2800" b="0" i="0">
                <a:solidFill>
                  <a:srgbClr val="0070C0"/>
                </a:solidFill>
                <a:latin typeface="Montserrat" pitchFamily="2" charset="77"/>
              </a:defRPr>
            </a:lvl1pPr>
          </a:lstStyle>
          <a:p>
            <a:pPr algn="ctr"/>
            <a:r>
              <a:rPr lang="en-US" sz="2800" dirty="0">
                <a:solidFill>
                  <a:srgbClr val="002060"/>
                </a:solidFill>
              </a:rPr>
              <a:t>Outline</a:t>
            </a:r>
            <a:endParaRPr lang="en-US" dirty="0">
              <a:solidFill>
                <a:srgbClr val="002060"/>
              </a:solidFill>
            </a:endParaRPr>
          </a:p>
        </p:txBody>
      </p:sp>
      <p:sp>
        <p:nvSpPr>
          <p:cNvPr id="5" name="Text Placeholder 8">
            <a:extLst>
              <a:ext uri="{FF2B5EF4-FFF2-40B4-BE49-F238E27FC236}">
                <a16:creationId xmlns:a16="http://schemas.microsoft.com/office/drawing/2014/main" id="{0571BF87-E144-43F5-53AD-F524C35E1AF4}"/>
              </a:ext>
            </a:extLst>
          </p:cNvPr>
          <p:cNvSpPr>
            <a:spLocks noGrp="1"/>
          </p:cNvSpPr>
          <p:nvPr>
            <p:ph type="body" sz="quarter" idx="13" hasCustomPrompt="1"/>
          </p:nvPr>
        </p:nvSpPr>
        <p:spPr>
          <a:xfrm>
            <a:off x="336755" y="1149927"/>
            <a:ext cx="11326607" cy="3805542"/>
          </a:xfrm>
          <a:prstGeom prst="rect">
            <a:avLst/>
          </a:prstGeom>
        </p:spPr>
        <p:txBody>
          <a:bodyPr/>
          <a:lstStyle>
            <a:lvl1pPr marL="0" indent="0">
              <a:buNone/>
              <a:defRPr sz="1600" b="0" i="0">
                <a:latin typeface="Montserrat" pitchFamily="2" charset="77"/>
              </a:defRPr>
            </a:lvl1pPr>
          </a:lstStyle>
          <a:p>
            <a:pPr marL="285750" indent="-285750" algn="just">
              <a:buFont typeface="Wingdings" panose="05000000000000000000" pitchFamily="2" charset="2"/>
              <a:buChar char="Ø"/>
            </a:pPr>
            <a:r>
              <a:rPr lang="en-US" sz="2000" dirty="0"/>
              <a:t>Introduction</a:t>
            </a:r>
          </a:p>
          <a:p>
            <a:pPr marL="285750" indent="-285750" algn="just">
              <a:buFont typeface="Wingdings" panose="05000000000000000000" pitchFamily="2" charset="2"/>
              <a:buChar char="Ø"/>
            </a:pPr>
            <a:endParaRPr lang="en-US" sz="2000" dirty="0"/>
          </a:p>
          <a:p>
            <a:pPr marL="285750" indent="-285750" algn="just">
              <a:buFont typeface="Wingdings" panose="05000000000000000000" pitchFamily="2" charset="2"/>
              <a:buChar char="Ø"/>
            </a:pPr>
            <a:r>
              <a:rPr lang="en-US" sz="2000" dirty="0"/>
              <a:t>Data selection and processing</a:t>
            </a:r>
          </a:p>
          <a:p>
            <a:pPr marL="285750" indent="-285750" algn="just">
              <a:buFont typeface="Wingdings" panose="05000000000000000000" pitchFamily="2" charset="2"/>
              <a:buChar char="Ø"/>
            </a:pPr>
            <a:endParaRPr lang="en-US" sz="2000" dirty="0"/>
          </a:p>
          <a:p>
            <a:pPr marL="285750" indent="-285750" algn="just">
              <a:buFont typeface="Wingdings" panose="05000000000000000000" pitchFamily="2" charset="2"/>
              <a:buChar char="Ø"/>
            </a:pPr>
            <a:r>
              <a:rPr lang="en-US" sz="2000" dirty="0"/>
              <a:t>Methodology (Revised Spherical Cap Harmonic Analysis (R-SCHA))</a:t>
            </a:r>
          </a:p>
          <a:p>
            <a:pPr marL="285750" indent="-285750" algn="just">
              <a:buFont typeface="Wingdings" panose="05000000000000000000" pitchFamily="2" charset="2"/>
              <a:buChar char="Ø"/>
            </a:pPr>
            <a:endParaRPr lang="en-US" sz="2000" dirty="0"/>
          </a:p>
          <a:p>
            <a:pPr marL="285750" indent="-285750" algn="just">
              <a:buFont typeface="Wingdings" panose="05000000000000000000" pitchFamily="2" charset="2"/>
              <a:buChar char="Ø"/>
            </a:pPr>
            <a:r>
              <a:rPr lang="en-US" sz="2000" dirty="0"/>
              <a:t>Results and discussions</a:t>
            </a:r>
          </a:p>
          <a:p>
            <a:pPr marL="285750" indent="-285750" algn="just">
              <a:buFont typeface="Wingdings" panose="05000000000000000000" pitchFamily="2" charset="2"/>
              <a:buChar char="Ø"/>
            </a:pPr>
            <a:endParaRPr lang="en-US" sz="2000" dirty="0"/>
          </a:p>
          <a:p>
            <a:pPr marL="285750" indent="-285750" algn="just">
              <a:buFont typeface="Wingdings" panose="05000000000000000000" pitchFamily="2" charset="2"/>
              <a:buChar char="Ø"/>
            </a:pPr>
            <a:r>
              <a:rPr lang="en-US" sz="2000" dirty="0"/>
              <a:t>Conclusion</a:t>
            </a:r>
          </a:p>
          <a:p>
            <a:pPr marL="285750" indent="-285750">
              <a:buFont typeface="Wingdings" panose="05000000000000000000" pitchFamily="2" charset="2"/>
              <a:buChar char="Ø"/>
            </a:pPr>
            <a:endParaRPr lang="en-US" sz="2000" dirty="0"/>
          </a:p>
          <a:p>
            <a:pPr marL="285750" indent="-285750">
              <a:buFont typeface="Wingdings" panose="05000000000000000000" pitchFamily="2" charset="2"/>
              <a:buChar char="Ø"/>
            </a:pPr>
            <a:endParaRPr lang="en-US" sz="2000" dirty="0"/>
          </a:p>
          <a:p>
            <a:pPr marL="285750" lvl="0" indent="-285750">
              <a:buFont typeface="Wingdings" panose="05000000000000000000" pitchFamily="2" charset="2"/>
              <a:buChar char="Ø"/>
            </a:pPr>
            <a:endParaRPr lang="en-US" dirty="0"/>
          </a:p>
        </p:txBody>
      </p:sp>
      <p:sp>
        <p:nvSpPr>
          <p:cNvPr id="3" name="Slide Number Placeholder 2">
            <a:extLst>
              <a:ext uri="{FF2B5EF4-FFF2-40B4-BE49-F238E27FC236}">
                <a16:creationId xmlns:a16="http://schemas.microsoft.com/office/drawing/2014/main" id="{30139CE8-548E-5FDA-4696-7EDB7FEB1106}"/>
              </a:ext>
            </a:extLst>
          </p:cNvPr>
          <p:cNvSpPr>
            <a:spLocks noGrp="1"/>
          </p:cNvSpPr>
          <p:nvPr>
            <p:ph type="sldNum" sz="quarter" idx="12"/>
          </p:nvPr>
        </p:nvSpPr>
        <p:spPr/>
        <p:txBody>
          <a:bodyPr/>
          <a:lstStyle/>
          <a:p>
            <a:fld id="{630F4DCC-4845-244A-8CF9-A150C147CB65}" type="slidenum">
              <a:rPr lang="en-US" smtClean="0"/>
              <a:t>2</a:t>
            </a:fld>
            <a:endParaRPr lang="en-US"/>
          </a:p>
        </p:txBody>
      </p:sp>
      <p:sp>
        <p:nvSpPr>
          <p:cNvPr id="11" name="Footer Placeholder 1">
            <a:extLst>
              <a:ext uri="{FF2B5EF4-FFF2-40B4-BE49-F238E27FC236}">
                <a16:creationId xmlns:a16="http://schemas.microsoft.com/office/drawing/2014/main" id="{7E98B67F-5DA8-C4B4-46C2-418A4B26C893}"/>
              </a:ext>
            </a:extLst>
          </p:cNvPr>
          <p:cNvSpPr>
            <a:spLocks noGrp="1"/>
          </p:cNvSpPr>
          <p:nvPr>
            <p:ph type="ftr" sz="quarter" idx="11"/>
          </p:nvPr>
        </p:nvSpPr>
        <p:spPr>
          <a:xfrm>
            <a:off x="3592666" y="6253556"/>
            <a:ext cx="1942013" cy="365125"/>
          </a:xfrm>
        </p:spPr>
        <p:txBody>
          <a:bodyPr/>
          <a:lstStyle/>
          <a:p>
            <a:r>
              <a:rPr lang="en-GB" dirty="0"/>
              <a:t>Lionel Khanyile – SAIP 2025</a:t>
            </a:r>
            <a:endParaRPr lang="en-US" dirty="0"/>
          </a:p>
        </p:txBody>
      </p:sp>
      <p:pic>
        <p:nvPicPr>
          <p:cNvPr id="13" name="Picture 12" descr="A logo for a university&#10;&#10;Description automatically generated">
            <a:extLst>
              <a:ext uri="{FF2B5EF4-FFF2-40B4-BE49-F238E27FC236}">
                <a16:creationId xmlns:a16="http://schemas.microsoft.com/office/drawing/2014/main" id="{852B7166-FE4B-5410-E57F-37BF4690F7E8}"/>
              </a:ext>
            </a:extLst>
          </p:cNvPr>
          <p:cNvPicPr>
            <a:picLocks noChangeAspect="1"/>
          </p:cNvPicPr>
          <p:nvPr/>
        </p:nvPicPr>
        <p:blipFill>
          <a:blip r:embed="rId2"/>
          <a:stretch>
            <a:fillRect/>
          </a:stretch>
        </p:blipFill>
        <p:spPr>
          <a:xfrm>
            <a:off x="6858783" y="5935209"/>
            <a:ext cx="1793997" cy="922791"/>
          </a:xfrm>
          <a:prstGeom prst="rect">
            <a:avLst/>
          </a:prstGeom>
        </p:spPr>
      </p:pic>
    </p:spTree>
    <p:extLst>
      <p:ext uri="{BB962C8B-B14F-4D97-AF65-F5344CB8AC3E}">
        <p14:creationId xmlns:p14="http://schemas.microsoft.com/office/powerpoint/2010/main" val="30054537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9C9C0D-8E5E-BC44-2BE9-4FC9AB06B93F}"/>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0CBCEE26-4AA3-E4D6-D92C-9CF5253536B0}"/>
              </a:ext>
            </a:extLst>
          </p:cNvPr>
          <p:cNvSpPr>
            <a:spLocks noGrp="1"/>
          </p:cNvSpPr>
          <p:nvPr>
            <p:ph type="title" hasCustomPrompt="1"/>
          </p:nvPr>
        </p:nvSpPr>
        <p:spPr>
          <a:xfrm>
            <a:off x="221072" y="421881"/>
            <a:ext cx="11442290" cy="462576"/>
          </a:xfrm>
          <a:prstGeom prst="rect">
            <a:avLst/>
          </a:prstGeom>
        </p:spPr>
        <p:txBody>
          <a:bodyPr/>
          <a:lstStyle>
            <a:lvl1pPr>
              <a:defRPr sz="2800" b="0" i="0">
                <a:solidFill>
                  <a:srgbClr val="0070C0"/>
                </a:solidFill>
                <a:latin typeface="Montserrat" pitchFamily="2" charset="77"/>
              </a:defRPr>
            </a:lvl1pPr>
          </a:lstStyle>
          <a:p>
            <a:pPr algn="ctr"/>
            <a:r>
              <a:rPr lang="en-US" dirty="0">
                <a:solidFill>
                  <a:srgbClr val="002060"/>
                </a:solidFill>
              </a:rPr>
              <a:t>Introduction</a:t>
            </a:r>
          </a:p>
        </p:txBody>
      </p:sp>
      <p:sp>
        <p:nvSpPr>
          <p:cNvPr id="3" name="Slide Number Placeholder 2">
            <a:extLst>
              <a:ext uri="{FF2B5EF4-FFF2-40B4-BE49-F238E27FC236}">
                <a16:creationId xmlns:a16="http://schemas.microsoft.com/office/drawing/2014/main" id="{8D96C479-9375-EFBA-AE52-18E4E3187B4A}"/>
              </a:ext>
            </a:extLst>
          </p:cNvPr>
          <p:cNvSpPr>
            <a:spLocks noGrp="1"/>
          </p:cNvSpPr>
          <p:nvPr>
            <p:ph type="sldNum" sz="quarter" idx="12"/>
          </p:nvPr>
        </p:nvSpPr>
        <p:spPr/>
        <p:txBody>
          <a:bodyPr/>
          <a:lstStyle/>
          <a:p>
            <a:fld id="{630F4DCC-4845-244A-8CF9-A150C147CB65}" type="slidenum">
              <a:rPr lang="en-US" smtClean="0"/>
              <a:t>3</a:t>
            </a:fld>
            <a:endParaRPr lang="en-US"/>
          </a:p>
        </p:txBody>
      </p:sp>
      <p:sp>
        <p:nvSpPr>
          <p:cNvPr id="11" name="Footer Placeholder 1">
            <a:extLst>
              <a:ext uri="{FF2B5EF4-FFF2-40B4-BE49-F238E27FC236}">
                <a16:creationId xmlns:a16="http://schemas.microsoft.com/office/drawing/2014/main" id="{D9B9DDD0-6FC3-6167-5C34-A2AEC2EF92B1}"/>
              </a:ext>
            </a:extLst>
          </p:cNvPr>
          <p:cNvSpPr>
            <a:spLocks noGrp="1"/>
          </p:cNvSpPr>
          <p:nvPr>
            <p:ph type="ftr" sz="quarter" idx="11"/>
          </p:nvPr>
        </p:nvSpPr>
        <p:spPr>
          <a:xfrm>
            <a:off x="3592666" y="6253556"/>
            <a:ext cx="1942013" cy="365125"/>
          </a:xfrm>
        </p:spPr>
        <p:txBody>
          <a:bodyPr/>
          <a:lstStyle/>
          <a:p>
            <a:r>
              <a:rPr lang="en-GB" dirty="0"/>
              <a:t>Lionel Khanyile – SAIP 2025</a:t>
            </a:r>
            <a:endParaRPr lang="en-US" dirty="0"/>
          </a:p>
        </p:txBody>
      </p:sp>
      <p:pic>
        <p:nvPicPr>
          <p:cNvPr id="13" name="Picture 12" descr="A logo for a university&#10;&#10;Description automatically generated">
            <a:extLst>
              <a:ext uri="{FF2B5EF4-FFF2-40B4-BE49-F238E27FC236}">
                <a16:creationId xmlns:a16="http://schemas.microsoft.com/office/drawing/2014/main" id="{E6E5881A-5BFA-EF72-0816-423A46FCE9A7}"/>
              </a:ext>
            </a:extLst>
          </p:cNvPr>
          <p:cNvPicPr>
            <a:picLocks noChangeAspect="1"/>
          </p:cNvPicPr>
          <p:nvPr/>
        </p:nvPicPr>
        <p:blipFill>
          <a:blip r:embed="rId2"/>
          <a:stretch>
            <a:fillRect/>
          </a:stretch>
        </p:blipFill>
        <p:spPr>
          <a:xfrm>
            <a:off x="6858783" y="5935209"/>
            <a:ext cx="1793997" cy="922791"/>
          </a:xfrm>
          <a:prstGeom prst="rect">
            <a:avLst/>
          </a:prstGeom>
        </p:spPr>
      </p:pic>
      <p:sp>
        <p:nvSpPr>
          <p:cNvPr id="6" name="Text Placeholder 8">
            <a:extLst>
              <a:ext uri="{FF2B5EF4-FFF2-40B4-BE49-F238E27FC236}">
                <a16:creationId xmlns:a16="http://schemas.microsoft.com/office/drawing/2014/main" id="{B1CECC63-5460-B3FC-092E-DB28C910BF3C}"/>
              </a:ext>
            </a:extLst>
          </p:cNvPr>
          <p:cNvSpPr>
            <a:spLocks noGrp="1"/>
          </p:cNvSpPr>
          <p:nvPr>
            <p:ph type="body" sz="quarter" idx="13" hasCustomPrompt="1"/>
          </p:nvPr>
        </p:nvSpPr>
        <p:spPr>
          <a:xfrm>
            <a:off x="336755" y="1149926"/>
            <a:ext cx="11326607" cy="4661390"/>
          </a:xfrm>
          <a:prstGeom prst="rect">
            <a:avLst/>
          </a:prstGeom>
        </p:spPr>
        <p:txBody>
          <a:bodyPr/>
          <a:lstStyle>
            <a:lvl1pPr marL="0" indent="0">
              <a:buNone/>
              <a:defRPr sz="1600" b="0" i="0">
                <a:latin typeface="Montserrat" pitchFamily="2" charset="77"/>
              </a:defRPr>
            </a:lvl1pPr>
          </a:lstStyle>
          <a:p>
            <a:pPr marL="342900" indent="-342900" algn="just">
              <a:buFont typeface="Wingdings" panose="05000000000000000000" pitchFamily="2" charset="2"/>
              <a:buChar char="Ø"/>
            </a:pPr>
            <a:r>
              <a:rPr lang="en-GB" sz="2000" dirty="0"/>
              <a:t>The South Atlantic Anomaly (SAA), located between Southern Africa and South America, is a key region of interest due to its notably weak magnetic field, which impacts satellite operations, increases radiation exposure, and affects space weather (Konradi et al., 1994; Gubbins et al., 2000, 2000b; Smith et al., 2016). </a:t>
            </a:r>
          </a:p>
          <a:p>
            <a:pPr marL="342900" indent="-342900" algn="just">
              <a:buFont typeface="Wingdings" panose="05000000000000000000" pitchFamily="2" charset="2"/>
              <a:buChar char="Ø"/>
            </a:pPr>
            <a:endParaRPr lang="en-US" sz="2000" dirty="0"/>
          </a:p>
          <a:p>
            <a:pPr marL="342900" indent="-342900" algn="just">
              <a:buFont typeface="Wingdings" panose="05000000000000000000" pitchFamily="2" charset="2"/>
              <a:buChar char="Ø"/>
            </a:pPr>
            <a:r>
              <a:rPr lang="en-GB" sz="2000" dirty="0"/>
              <a:t>Recent studies using global models like IGRF-13 (Rother et al., 2021) and CHAOS-7 (Finlay et al., 2020) show that the South Atlantic Anomaly is deepening, expanding, and moving westward due to complex core processes. However, these models may miss fine-scale features, highlighting the need for detailed regional studies. </a:t>
            </a:r>
          </a:p>
          <a:p>
            <a:pPr marL="342900" indent="-342900" algn="just">
              <a:buFont typeface="Wingdings" panose="05000000000000000000" pitchFamily="2" charset="2"/>
              <a:buChar char="Ø"/>
            </a:pPr>
            <a:endParaRPr lang="en-GB" sz="2000" dirty="0"/>
          </a:p>
          <a:p>
            <a:pPr marL="342900" indent="-342900" algn="just">
              <a:buFont typeface="Wingdings" panose="05000000000000000000" pitchFamily="2" charset="2"/>
              <a:buChar char="Ø"/>
            </a:pPr>
            <a:r>
              <a:rPr lang="en-GB" sz="2000" dirty="0"/>
              <a:t>This study models the Earth's magnetic field over the SAA using high-resolution Swarm satellite data (Olsen et al., 2013) and ground-based observations. Applying the R-SCHA technique, it aims to better understand the region’s ongoing magnetic field intensity decrease. </a:t>
            </a:r>
          </a:p>
          <a:p>
            <a:pPr marL="342900" indent="-342900" algn="just">
              <a:buFont typeface="Wingdings" panose="05000000000000000000" pitchFamily="2" charset="2"/>
              <a:buChar char="Ø"/>
            </a:pPr>
            <a:endParaRPr lang="en-GB" sz="2000" dirty="0"/>
          </a:p>
          <a:p>
            <a:pPr marL="342900" indent="-342900" algn="just">
              <a:buFont typeface="Wingdings" panose="05000000000000000000" pitchFamily="2" charset="2"/>
              <a:buChar char="Ø"/>
            </a:pPr>
            <a:endParaRPr lang="en-US" sz="2000" dirty="0"/>
          </a:p>
          <a:p>
            <a:pPr marL="285750" indent="-285750">
              <a:buFont typeface="Wingdings" panose="05000000000000000000" pitchFamily="2" charset="2"/>
              <a:buChar char="Ø"/>
            </a:pPr>
            <a:endParaRPr lang="en-US" sz="2000" dirty="0"/>
          </a:p>
          <a:p>
            <a:pPr marL="285750" indent="-285750" algn="just">
              <a:buFont typeface="Wingdings" panose="05000000000000000000" pitchFamily="2" charset="2"/>
              <a:buChar char="Ø"/>
            </a:pPr>
            <a:endParaRPr lang="en-US" sz="2000" dirty="0"/>
          </a:p>
          <a:p>
            <a:pPr marL="285750" indent="-285750">
              <a:buFont typeface="Wingdings" panose="05000000000000000000" pitchFamily="2" charset="2"/>
              <a:buChar char="Ø"/>
            </a:pPr>
            <a:endParaRPr lang="en-US" sz="2000" dirty="0"/>
          </a:p>
          <a:p>
            <a:pPr marL="285750" indent="-285750">
              <a:buFont typeface="Wingdings" panose="05000000000000000000" pitchFamily="2" charset="2"/>
              <a:buChar char="Ø"/>
            </a:pPr>
            <a:endParaRPr lang="en-US" sz="2000" dirty="0"/>
          </a:p>
          <a:p>
            <a:pPr marL="285750" indent="-285750">
              <a:buFont typeface="Wingdings" panose="05000000000000000000" pitchFamily="2" charset="2"/>
              <a:buChar char="Ø"/>
            </a:pPr>
            <a:endParaRPr lang="en-US" sz="2000" dirty="0"/>
          </a:p>
          <a:p>
            <a:pPr marL="285750" lvl="0" indent="-285750">
              <a:buFont typeface="Wingdings" panose="05000000000000000000" pitchFamily="2" charset="2"/>
              <a:buChar char="Ø"/>
            </a:pPr>
            <a:endParaRPr lang="en-US" dirty="0"/>
          </a:p>
        </p:txBody>
      </p:sp>
    </p:spTree>
    <p:extLst>
      <p:ext uri="{BB962C8B-B14F-4D97-AF65-F5344CB8AC3E}">
        <p14:creationId xmlns:p14="http://schemas.microsoft.com/office/powerpoint/2010/main" val="249929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C2E506-5CA5-3A25-5938-20F4457C553D}"/>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D7D238D4-A1AF-5B08-F7F2-7C08A1C6823F}"/>
              </a:ext>
            </a:extLst>
          </p:cNvPr>
          <p:cNvSpPr>
            <a:spLocks noGrp="1"/>
          </p:cNvSpPr>
          <p:nvPr>
            <p:ph type="title" hasCustomPrompt="1"/>
          </p:nvPr>
        </p:nvSpPr>
        <p:spPr>
          <a:xfrm>
            <a:off x="221072" y="421881"/>
            <a:ext cx="11442290" cy="462576"/>
          </a:xfrm>
          <a:prstGeom prst="rect">
            <a:avLst/>
          </a:prstGeom>
        </p:spPr>
        <p:txBody>
          <a:bodyPr/>
          <a:lstStyle>
            <a:lvl1pPr>
              <a:defRPr sz="2800" b="0" i="0">
                <a:solidFill>
                  <a:srgbClr val="0070C0"/>
                </a:solidFill>
                <a:latin typeface="Montserrat" pitchFamily="2" charset="77"/>
              </a:defRPr>
            </a:lvl1pPr>
          </a:lstStyle>
          <a:p>
            <a:pPr algn="ctr"/>
            <a:r>
              <a:rPr lang="en-US" dirty="0">
                <a:solidFill>
                  <a:srgbClr val="002060"/>
                </a:solidFill>
              </a:rPr>
              <a:t>Introduction (cont.)</a:t>
            </a:r>
          </a:p>
        </p:txBody>
      </p:sp>
      <p:sp>
        <p:nvSpPr>
          <p:cNvPr id="3" name="Slide Number Placeholder 2">
            <a:extLst>
              <a:ext uri="{FF2B5EF4-FFF2-40B4-BE49-F238E27FC236}">
                <a16:creationId xmlns:a16="http://schemas.microsoft.com/office/drawing/2014/main" id="{F4F5E4AC-F746-F7FF-BC76-A4F093907A5A}"/>
              </a:ext>
            </a:extLst>
          </p:cNvPr>
          <p:cNvSpPr>
            <a:spLocks noGrp="1"/>
          </p:cNvSpPr>
          <p:nvPr>
            <p:ph type="sldNum" sz="quarter" idx="12"/>
          </p:nvPr>
        </p:nvSpPr>
        <p:spPr/>
        <p:txBody>
          <a:bodyPr/>
          <a:lstStyle/>
          <a:p>
            <a:fld id="{630F4DCC-4845-244A-8CF9-A150C147CB65}" type="slidenum">
              <a:rPr lang="en-US" smtClean="0"/>
              <a:t>4</a:t>
            </a:fld>
            <a:endParaRPr lang="en-US"/>
          </a:p>
        </p:txBody>
      </p:sp>
      <p:sp>
        <p:nvSpPr>
          <p:cNvPr id="11" name="Footer Placeholder 1">
            <a:extLst>
              <a:ext uri="{FF2B5EF4-FFF2-40B4-BE49-F238E27FC236}">
                <a16:creationId xmlns:a16="http://schemas.microsoft.com/office/drawing/2014/main" id="{E1248665-BFAB-5A7C-2F2F-77D2B6F82282}"/>
              </a:ext>
            </a:extLst>
          </p:cNvPr>
          <p:cNvSpPr>
            <a:spLocks noGrp="1"/>
          </p:cNvSpPr>
          <p:nvPr>
            <p:ph type="ftr" sz="quarter" idx="11"/>
          </p:nvPr>
        </p:nvSpPr>
        <p:spPr>
          <a:xfrm>
            <a:off x="3592666" y="6253556"/>
            <a:ext cx="1942013" cy="365125"/>
          </a:xfrm>
        </p:spPr>
        <p:txBody>
          <a:bodyPr/>
          <a:lstStyle/>
          <a:p>
            <a:r>
              <a:rPr lang="en-GB" dirty="0"/>
              <a:t>Lionel Khanyile – SAIP 2025</a:t>
            </a:r>
            <a:endParaRPr lang="en-US" dirty="0"/>
          </a:p>
        </p:txBody>
      </p:sp>
      <p:pic>
        <p:nvPicPr>
          <p:cNvPr id="13" name="Picture 12" descr="A logo for a university&#10;&#10;Description automatically generated">
            <a:extLst>
              <a:ext uri="{FF2B5EF4-FFF2-40B4-BE49-F238E27FC236}">
                <a16:creationId xmlns:a16="http://schemas.microsoft.com/office/drawing/2014/main" id="{2126ED9F-D053-87C6-800B-A69CD5109378}"/>
              </a:ext>
            </a:extLst>
          </p:cNvPr>
          <p:cNvPicPr>
            <a:picLocks noChangeAspect="1"/>
          </p:cNvPicPr>
          <p:nvPr/>
        </p:nvPicPr>
        <p:blipFill>
          <a:blip r:embed="rId2"/>
          <a:stretch>
            <a:fillRect/>
          </a:stretch>
        </p:blipFill>
        <p:spPr>
          <a:xfrm>
            <a:off x="6858783" y="5935209"/>
            <a:ext cx="1793997" cy="922791"/>
          </a:xfrm>
          <a:prstGeom prst="rect">
            <a:avLst/>
          </a:prstGeom>
        </p:spPr>
      </p:pic>
      <p:sp>
        <p:nvSpPr>
          <p:cNvPr id="7" name="Text Placeholder 8">
            <a:extLst>
              <a:ext uri="{FF2B5EF4-FFF2-40B4-BE49-F238E27FC236}">
                <a16:creationId xmlns:a16="http://schemas.microsoft.com/office/drawing/2014/main" id="{0A13E771-168D-2BE7-22AB-2174D35EBFED}"/>
              </a:ext>
            </a:extLst>
          </p:cNvPr>
          <p:cNvSpPr>
            <a:spLocks noGrp="1"/>
          </p:cNvSpPr>
          <p:nvPr>
            <p:ph type="body" sz="quarter" idx="13" hasCustomPrompt="1"/>
          </p:nvPr>
        </p:nvSpPr>
        <p:spPr>
          <a:xfrm>
            <a:off x="548377" y="1009803"/>
            <a:ext cx="11326607" cy="922791"/>
          </a:xfrm>
          <a:prstGeom prst="rect">
            <a:avLst/>
          </a:prstGeom>
        </p:spPr>
        <p:txBody>
          <a:bodyPr/>
          <a:lstStyle>
            <a:lvl1pPr marL="0" indent="0">
              <a:buNone/>
              <a:defRPr sz="1600" b="0" i="0">
                <a:latin typeface="Montserrat" pitchFamily="2" charset="77"/>
              </a:defRPr>
            </a:lvl1pPr>
          </a:lstStyle>
          <a:p>
            <a:pPr algn="just"/>
            <a:r>
              <a:rPr lang="en-GB" sz="2000" dirty="0"/>
              <a:t>The map shows total magnetic field intensity at ground level for epoch 2020.0, based on the CHAOS-8.1 model, with black dots marking magnetic observatory locations in the region.</a:t>
            </a:r>
            <a:endParaRPr lang="en-US" sz="2000" dirty="0"/>
          </a:p>
          <a:p>
            <a:pPr marL="285750" indent="-285750">
              <a:buFont typeface="Wingdings" panose="05000000000000000000" pitchFamily="2" charset="2"/>
              <a:buChar char="Ø"/>
            </a:pPr>
            <a:endParaRPr lang="en-US" sz="2000" dirty="0"/>
          </a:p>
          <a:p>
            <a:pPr marL="285750" indent="-285750">
              <a:buFont typeface="Wingdings" panose="05000000000000000000" pitchFamily="2" charset="2"/>
              <a:buChar char="Ø"/>
            </a:pPr>
            <a:endParaRPr lang="en-US" sz="2000" dirty="0"/>
          </a:p>
          <a:p>
            <a:pPr marL="285750" indent="-285750">
              <a:buFont typeface="Wingdings" panose="05000000000000000000" pitchFamily="2" charset="2"/>
              <a:buChar char="Ø"/>
            </a:pPr>
            <a:endParaRPr lang="en-US" sz="2000" dirty="0"/>
          </a:p>
          <a:p>
            <a:pPr marL="285750" lvl="0" indent="-285750">
              <a:buFont typeface="Wingdings" panose="05000000000000000000" pitchFamily="2" charset="2"/>
              <a:buChar char="Ø"/>
            </a:pPr>
            <a:endParaRPr lang="en-US" dirty="0"/>
          </a:p>
        </p:txBody>
      </p:sp>
      <p:pic>
        <p:nvPicPr>
          <p:cNvPr id="8" name="Picture 7" descr="A diagram of a weather forecast&#10;&#10;AI-generated content may be incorrect.">
            <a:extLst>
              <a:ext uri="{FF2B5EF4-FFF2-40B4-BE49-F238E27FC236}">
                <a16:creationId xmlns:a16="http://schemas.microsoft.com/office/drawing/2014/main" id="{77B2AB31-C813-C55E-C69C-8F25803C5B17}"/>
              </a:ext>
            </a:extLst>
          </p:cNvPr>
          <p:cNvPicPr>
            <a:picLocks noChangeAspect="1"/>
          </p:cNvPicPr>
          <p:nvPr/>
        </p:nvPicPr>
        <p:blipFill>
          <a:blip r:embed="rId3"/>
          <a:stretch>
            <a:fillRect/>
          </a:stretch>
        </p:blipFill>
        <p:spPr>
          <a:xfrm>
            <a:off x="664913" y="2202070"/>
            <a:ext cx="11105140" cy="3420302"/>
          </a:xfrm>
          <a:prstGeom prst="rect">
            <a:avLst/>
          </a:prstGeom>
        </p:spPr>
      </p:pic>
    </p:spTree>
    <p:extLst>
      <p:ext uri="{BB962C8B-B14F-4D97-AF65-F5344CB8AC3E}">
        <p14:creationId xmlns:p14="http://schemas.microsoft.com/office/powerpoint/2010/main" val="35300052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706BFD-98F0-0ABA-2FBE-008096830339}"/>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EDF872CB-49D3-48A1-C11D-437549A55D1C}"/>
              </a:ext>
            </a:extLst>
          </p:cNvPr>
          <p:cNvSpPr>
            <a:spLocks noGrp="1"/>
          </p:cNvSpPr>
          <p:nvPr>
            <p:ph type="title" hasCustomPrompt="1"/>
          </p:nvPr>
        </p:nvSpPr>
        <p:spPr>
          <a:xfrm>
            <a:off x="221072" y="421881"/>
            <a:ext cx="11442290" cy="462576"/>
          </a:xfrm>
          <a:prstGeom prst="rect">
            <a:avLst/>
          </a:prstGeom>
        </p:spPr>
        <p:txBody>
          <a:bodyPr/>
          <a:lstStyle>
            <a:lvl1pPr>
              <a:defRPr sz="2800" b="0" i="0">
                <a:solidFill>
                  <a:srgbClr val="0070C0"/>
                </a:solidFill>
                <a:latin typeface="Montserrat" pitchFamily="2" charset="77"/>
              </a:defRPr>
            </a:lvl1pPr>
          </a:lstStyle>
          <a:p>
            <a:pPr algn="ctr"/>
            <a:r>
              <a:rPr lang="en-US" dirty="0">
                <a:solidFill>
                  <a:srgbClr val="002060"/>
                </a:solidFill>
              </a:rPr>
              <a:t>Data selection and processing</a:t>
            </a:r>
          </a:p>
        </p:txBody>
      </p:sp>
      <p:sp>
        <p:nvSpPr>
          <p:cNvPr id="3" name="Slide Number Placeholder 2">
            <a:extLst>
              <a:ext uri="{FF2B5EF4-FFF2-40B4-BE49-F238E27FC236}">
                <a16:creationId xmlns:a16="http://schemas.microsoft.com/office/drawing/2014/main" id="{42D351EE-2552-DFCC-B589-8AFE097E608D}"/>
              </a:ext>
            </a:extLst>
          </p:cNvPr>
          <p:cNvSpPr>
            <a:spLocks noGrp="1"/>
          </p:cNvSpPr>
          <p:nvPr>
            <p:ph type="sldNum" sz="quarter" idx="12"/>
          </p:nvPr>
        </p:nvSpPr>
        <p:spPr/>
        <p:txBody>
          <a:bodyPr/>
          <a:lstStyle/>
          <a:p>
            <a:fld id="{630F4DCC-4845-244A-8CF9-A150C147CB65}" type="slidenum">
              <a:rPr lang="en-US" smtClean="0"/>
              <a:t>5</a:t>
            </a:fld>
            <a:endParaRPr lang="en-US"/>
          </a:p>
        </p:txBody>
      </p:sp>
      <p:sp>
        <p:nvSpPr>
          <p:cNvPr id="11" name="Footer Placeholder 1">
            <a:extLst>
              <a:ext uri="{FF2B5EF4-FFF2-40B4-BE49-F238E27FC236}">
                <a16:creationId xmlns:a16="http://schemas.microsoft.com/office/drawing/2014/main" id="{0F8AE1BA-7198-E336-8C04-D325B856D2E5}"/>
              </a:ext>
            </a:extLst>
          </p:cNvPr>
          <p:cNvSpPr>
            <a:spLocks noGrp="1"/>
          </p:cNvSpPr>
          <p:nvPr>
            <p:ph type="ftr" sz="quarter" idx="11"/>
          </p:nvPr>
        </p:nvSpPr>
        <p:spPr>
          <a:xfrm>
            <a:off x="3592666" y="6253556"/>
            <a:ext cx="1942013" cy="365125"/>
          </a:xfrm>
        </p:spPr>
        <p:txBody>
          <a:bodyPr/>
          <a:lstStyle/>
          <a:p>
            <a:r>
              <a:rPr lang="en-GB" dirty="0"/>
              <a:t>Lionel Khanyile – SAIP 2025</a:t>
            </a:r>
            <a:endParaRPr lang="en-US" dirty="0"/>
          </a:p>
        </p:txBody>
      </p:sp>
      <p:pic>
        <p:nvPicPr>
          <p:cNvPr id="13" name="Picture 12" descr="A logo for a university&#10;&#10;Description automatically generated">
            <a:extLst>
              <a:ext uri="{FF2B5EF4-FFF2-40B4-BE49-F238E27FC236}">
                <a16:creationId xmlns:a16="http://schemas.microsoft.com/office/drawing/2014/main" id="{5A9D2D35-9EA1-AEC5-B43E-90788C4DE3A5}"/>
              </a:ext>
            </a:extLst>
          </p:cNvPr>
          <p:cNvPicPr>
            <a:picLocks noChangeAspect="1"/>
          </p:cNvPicPr>
          <p:nvPr/>
        </p:nvPicPr>
        <p:blipFill>
          <a:blip r:embed="rId2"/>
          <a:stretch>
            <a:fillRect/>
          </a:stretch>
        </p:blipFill>
        <p:spPr>
          <a:xfrm>
            <a:off x="6858783" y="5935209"/>
            <a:ext cx="1793997" cy="922791"/>
          </a:xfrm>
          <a:prstGeom prst="rect">
            <a:avLst/>
          </a:prstGeom>
        </p:spPr>
      </p:pic>
      <mc:AlternateContent xmlns:mc="http://schemas.openxmlformats.org/markup-compatibility/2006" xmlns:a14="http://schemas.microsoft.com/office/drawing/2010/main">
        <mc:Choice Requires="a14">
          <p:sp>
            <p:nvSpPr>
              <p:cNvPr id="6" name="Text Placeholder 8">
                <a:extLst>
                  <a:ext uri="{FF2B5EF4-FFF2-40B4-BE49-F238E27FC236}">
                    <a16:creationId xmlns:a16="http://schemas.microsoft.com/office/drawing/2014/main" id="{62C92C5F-0FC3-BE23-65A6-5D669F2ABE48}"/>
                  </a:ext>
                </a:extLst>
              </p:cNvPr>
              <p:cNvSpPr txBox="1">
                <a:spLocks/>
              </p:cNvSpPr>
              <p:nvPr/>
            </p:nvSpPr>
            <p:spPr>
              <a:xfrm>
                <a:off x="336755" y="1394085"/>
                <a:ext cx="11162517" cy="4696152"/>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600" b="0" i="0" kern="1200">
                    <a:solidFill>
                      <a:schemeClr val="tx1"/>
                    </a:solidFill>
                    <a:latin typeface="Montserra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lgn="just">
                  <a:lnSpc>
                    <a:spcPct val="100000"/>
                  </a:lnSpc>
                  <a:buFont typeface="Wingdings" panose="05000000000000000000" pitchFamily="2" charset="2"/>
                  <a:buChar char="Ø"/>
                </a:pPr>
                <a:r>
                  <a:rPr lang="en-US" sz="2000" dirty="0"/>
                  <a:t>Data Source: Used Swarm satellite data (2014-2023) from satellites Alpha, Bravo, and Charlie.</a:t>
                </a:r>
              </a:p>
              <a:p>
                <a:pPr marL="285750" indent="-285750">
                  <a:lnSpc>
                    <a:spcPct val="100000"/>
                  </a:lnSpc>
                  <a:buFont typeface="Wingdings" panose="05000000000000000000" pitchFamily="2" charset="2"/>
                  <a:buChar char="Ø"/>
                </a:pPr>
                <a:endParaRPr lang="en-US" sz="2000" dirty="0"/>
              </a:p>
              <a:p>
                <a:pPr marL="285750" indent="-285750" algn="just">
                  <a:lnSpc>
                    <a:spcPct val="100000"/>
                  </a:lnSpc>
                  <a:buFont typeface="Wingdings" panose="05000000000000000000" pitchFamily="2" charset="2"/>
                  <a:buChar char="Ø"/>
                </a:pPr>
                <a:r>
                  <a:rPr lang="en-US" sz="2000" dirty="0"/>
                  <a:t>Region Focus: Selected data for latitudes 10</a:t>
                </a:r>
                <a14:m>
                  <m:oMath xmlns:m="http://schemas.openxmlformats.org/officeDocument/2006/math">
                    <m:r>
                      <a:rPr lang="en-US" sz="2000" i="1" smtClean="0">
                        <a:latin typeface="Cambria Math" panose="02040503050406030204" pitchFamily="18" charset="0"/>
                        <a:ea typeface="Cambria Math" panose="02040503050406030204" pitchFamily="18" charset="0"/>
                      </a:rPr>
                      <m:t>°</m:t>
                    </m:r>
                  </m:oMath>
                </a14:m>
                <a:r>
                  <a:rPr lang="en-US" sz="2000" dirty="0"/>
                  <a:t>S to 40</a:t>
                </a:r>
                <a14:m>
                  <m:oMath xmlns:m="http://schemas.openxmlformats.org/officeDocument/2006/math">
                    <m:r>
                      <a:rPr lang="en-US" sz="2000" i="1">
                        <a:latin typeface="Cambria Math" panose="02040503050406030204" pitchFamily="18" charset="0"/>
                        <a:ea typeface="Cambria Math" panose="02040503050406030204" pitchFamily="18" charset="0"/>
                      </a:rPr>
                      <m:t>°</m:t>
                    </m:r>
                  </m:oMath>
                </a14:m>
                <a:r>
                  <a:rPr lang="en-US" sz="2000" dirty="0"/>
                  <a:t>S and longitudes 10</a:t>
                </a:r>
                <a14:m>
                  <m:oMath xmlns:m="http://schemas.openxmlformats.org/officeDocument/2006/math">
                    <m:r>
                      <a:rPr lang="en-US" sz="2000" i="1">
                        <a:latin typeface="Cambria Math" panose="02040503050406030204" pitchFamily="18" charset="0"/>
                        <a:ea typeface="Cambria Math" panose="02040503050406030204" pitchFamily="18" charset="0"/>
                      </a:rPr>
                      <m:t>°</m:t>
                    </m:r>
                  </m:oMath>
                </a14:m>
                <a:r>
                  <a:rPr lang="en-US" sz="2000" dirty="0"/>
                  <a:t>E to 40</a:t>
                </a:r>
                <a14:m>
                  <m:oMath xmlns:m="http://schemas.openxmlformats.org/officeDocument/2006/math">
                    <m:r>
                      <a:rPr lang="en-US" sz="2000" i="1">
                        <a:latin typeface="Cambria Math" panose="02040503050406030204" pitchFamily="18" charset="0"/>
                        <a:ea typeface="Cambria Math" panose="02040503050406030204" pitchFamily="18" charset="0"/>
                      </a:rPr>
                      <m:t>°</m:t>
                    </m:r>
                  </m:oMath>
                </a14:m>
                <a:r>
                  <a:rPr lang="en-US" sz="2000" dirty="0"/>
                  <a:t>E, on a grid of 0.5° X 0.5° from the data that were recorded.</a:t>
                </a:r>
              </a:p>
              <a:p>
                <a:pPr marL="285750" indent="-285750">
                  <a:lnSpc>
                    <a:spcPct val="100000"/>
                  </a:lnSpc>
                  <a:buFont typeface="Wingdings" panose="05000000000000000000" pitchFamily="2" charset="2"/>
                  <a:buChar char="Ø"/>
                </a:pPr>
                <a:endParaRPr lang="en-US" sz="2000" dirty="0"/>
              </a:p>
              <a:p>
                <a:pPr marL="285750" indent="-285750" algn="just">
                  <a:lnSpc>
                    <a:spcPct val="100000"/>
                  </a:lnSpc>
                  <a:buFont typeface="Wingdings" panose="05000000000000000000" pitchFamily="2" charset="2"/>
                  <a:buChar char="Ø"/>
                </a:pPr>
                <a:r>
                  <a:rPr lang="en-US" sz="2000" dirty="0"/>
                  <a:t>Time Selection: </a:t>
                </a:r>
                <a:r>
                  <a:rPr lang="en-GB" sz="2000" dirty="0"/>
                  <a:t>Only quiet night-time measurements were used, defined as those taken when the Sun forms an angle with the horizon smaller than -</a:t>
                </a:r>
                <a:r>
                  <a:rPr lang="en-US" sz="2000" dirty="0"/>
                  <a:t>10</a:t>
                </a:r>
                <a14:m>
                  <m:oMath xmlns:m="http://schemas.openxmlformats.org/officeDocument/2006/math">
                    <m:r>
                      <a:rPr lang="en-US" sz="2000" i="1">
                        <a:latin typeface="Cambria Math" panose="02040503050406030204" pitchFamily="18" charset="0"/>
                        <a:ea typeface="Cambria Math" panose="02040503050406030204" pitchFamily="18" charset="0"/>
                      </a:rPr>
                      <m:t>°</m:t>
                    </m:r>
                  </m:oMath>
                </a14:m>
                <a:r>
                  <a:rPr lang="en-GB" sz="2000" dirty="0"/>
                  <a:t>.</a:t>
                </a:r>
              </a:p>
              <a:p>
                <a:pPr>
                  <a:lnSpc>
                    <a:spcPct val="100000"/>
                  </a:lnSpc>
                </a:pPr>
                <a:r>
                  <a:rPr lang="en-GB" sz="2000" dirty="0"/>
                  <a:t> </a:t>
                </a:r>
                <a:endParaRPr lang="en-US" sz="2000" dirty="0"/>
              </a:p>
              <a:p>
                <a:pPr marL="285750" indent="-285750" algn="just">
                  <a:lnSpc>
                    <a:spcPct val="100000"/>
                  </a:lnSpc>
                  <a:buFont typeface="Wingdings" panose="05000000000000000000" pitchFamily="2" charset="2"/>
                  <a:buChar char="Ø"/>
                </a:pPr>
                <a:r>
                  <a:rPr lang="en-US" sz="2000" dirty="0"/>
                  <a:t>Filtering Criteria removing external (magnetospheric and ionospheric) field: Retained data with Kp ≤ 2, |Dst| ≤ 20 nT/h</a:t>
                </a:r>
                <a:r>
                  <a:rPr lang="pt-BR" sz="2000" dirty="0"/>
                  <a:t>,</a:t>
                </a:r>
                <a:r>
                  <a:rPr lang="en-US" sz="2000" dirty="0"/>
                  <a:t> |dDst/dt| ≤ 3 nT/h, and </a:t>
                </a:r>
                <a:r>
                  <a:rPr lang="pt-BR" sz="2000" dirty="0"/>
                  <a:t>|dRC/dt| ≤ 3 nT/h</a:t>
                </a:r>
                <a:r>
                  <a:rPr lang="en-US" sz="2000" dirty="0"/>
                  <a:t>. </a:t>
                </a:r>
              </a:p>
              <a:p>
                <a:pPr>
                  <a:lnSpc>
                    <a:spcPct val="100000"/>
                  </a:lnSpc>
                </a:pPr>
                <a:endParaRPr lang="pt-BR" sz="2000" dirty="0"/>
              </a:p>
              <a:p>
                <a:pPr marL="285750" indent="-285750">
                  <a:buFont typeface="Wingdings" panose="05000000000000000000" pitchFamily="2" charset="2"/>
                  <a:buChar char="Ø"/>
                </a:pPr>
                <a:endParaRPr lang="pt-BR" dirty="0"/>
              </a:p>
              <a:p>
                <a:pPr marL="285750" indent="-285750">
                  <a:buFont typeface="Wingdings" panose="05000000000000000000" pitchFamily="2" charset="2"/>
                  <a:buChar char="Ø"/>
                </a:pPr>
                <a:endParaRPr lang="en-US" dirty="0"/>
              </a:p>
              <a:p>
                <a:pPr marL="285750" indent="-285750">
                  <a:buFont typeface="Wingdings" panose="05000000000000000000" pitchFamily="2" charset="2"/>
                  <a:buChar char="Ø"/>
                </a:pPr>
                <a:endParaRPr lang="en-US" dirty="0"/>
              </a:p>
              <a:p>
                <a:pPr marL="285750" indent="-285750">
                  <a:buFont typeface="Wingdings" panose="05000000000000000000" pitchFamily="2" charset="2"/>
                  <a:buChar char="Ø"/>
                </a:pPr>
                <a:endParaRPr lang="en-US" dirty="0"/>
              </a:p>
              <a:p>
                <a:endParaRPr lang="en-US" dirty="0"/>
              </a:p>
            </p:txBody>
          </p:sp>
        </mc:Choice>
        <mc:Fallback xmlns="">
          <p:sp>
            <p:nvSpPr>
              <p:cNvPr id="6" name="Text Placeholder 8">
                <a:extLst>
                  <a:ext uri="{FF2B5EF4-FFF2-40B4-BE49-F238E27FC236}">
                    <a16:creationId xmlns:a16="http://schemas.microsoft.com/office/drawing/2014/main" id="{62C92C5F-0FC3-BE23-65A6-5D669F2ABE48}"/>
                  </a:ext>
                </a:extLst>
              </p:cNvPr>
              <p:cNvSpPr txBox="1">
                <a:spLocks noRot="1" noChangeAspect="1" noMove="1" noResize="1" noEditPoints="1" noAdjustHandles="1" noChangeArrowheads="1" noChangeShapeType="1" noTextEdit="1"/>
              </p:cNvSpPr>
              <p:nvPr/>
            </p:nvSpPr>
            <p:spPr>
              <a:xfrm>
                <a:off x="336755" y="1394085"/>
                <a:ext cx="11162517" cy="4696152"/>
              </a:xfrm>
              <a:prstGeom prst="rect">
                <a:avLst/>
              </a:prstGeom>
              <a:blipFill>
                <a:blip r:embed="rId3"/>
                <a:stretch>
                  <a:fillRect l="-492" t="-649" r="-601"/>
                </a:stretch>
              </a:blipFill>
            </p:spPr>
            <p:txBody>
              <a:bodyPr/>
              <a:lstStyle/>
              <a:p>
                <a:r>
                  <a:rPr lang="en-ZA">
                    <a:noFill/>
                  </a:rPr>
                  <a:t> </a:t>
                </a:r>
              </a:p>
            </p:txBody>
          </p:sp>
        </mc:Fallback>
      </mc:AlternateContent>
    </p:spTree>
    <p:extLst>
      <p:ext uri="{BB962C8B-B14F-4D97-AF65-F5344CB8AC3E}">
        <p14:creationId xmlns:p14="http://schemas.microsoft.com/office/powerpoint/2010/main" val="39710286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70EA4E-41FB-72A1-B12C-8E841D63C28F}"/>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140A37DF-A35E-465C-8772-083659A0BD65}"/>
              </a:ext>
            </a:extLst>
          </p:cNvPr>
          <p:cNvSpPr>
            <a:spLocks noGrp="1"/>
          </p:cNvSpPr>
          <p:nvPr>
            <p:ph type="title" hasCustomPrompt="1"/>
          </p:nvPr>
        </p:nvSpPr>
        <p:spPr>
          <a:xfrm>
            <a:off x="221072" y="421881"/>
            <a:ext cx="11442290" cy="462576"/>
          </a:xfrm>
          <a:prstGeom prst="rect">
            <a:avLst/>
          </a:prstGeom>
        </p:spPr>
        <p:txBody>
          <a:bodyPr/>
          <a:lstStyle>
            <a:lvl1pPr>
              <a:defRPr sz="2800" b="0" i="0">
                <a:solidFill>
                  <a:srgbClr val="0070C0"/>
                </a:solidFill>
                <a:latin typeface="Montserrat" pitchFamily="2" charset="77"/>
              </a:defRPr>
            </a:lvl1pPr>
          </a:lstStyle>
          <a:p>
            <a:pPr algn="ctr"/>
            <a:r>
              <a:rPr lang="en-US" dirty="0">
                <a:solidFill>
                  <a:srgbClr val="002060"/>
                </a:solidFill>
              </a:rPr>
              <a:t>Data selection and processing (cont.)</a:t>
            </a:r>
          </a:p>
        </p:txBody>
      </p:sp>
      <p:sp>
        <p:nvSpPr>
          <p:cNvPr id="3" name="Slide Number Placeholder 2">
            <a:extLst>
              <a:ext uri="{FF2B5EF4-FFF2-40B4-BE49-F238E27FC236}">
                <a16:creationId xmlns:a16="http://schemas.microsoft.com/office/drawing/2014/main" id="{7CC0E20E-2A21-BADB-CFE6-5901F04A1AB5}"/>
              </a:ext>
            </a:extLst>
          </p:cNvPr>
          <p:cNvSpPr>
            <a:spLocks noGrp="1"/>
          </p:cNvSpPr>
          <p:nvPr>
            <p:ph type="sldNum" sz="quarter" idx="12"/>
          </p:nvPr>
        </p:nvSpPr>
        <p:spPr/>
        <p:txBody>
          <a:bodyPr/>
          <a:lstStyle/>
          <a:p>
            <a:fld id="{630F4DCC-4845-244A-8CF9-A150C147CB65}" type="slidenum">
              <a:rPr lang="en-US" smtClean="0"/>
              <a:t>6</a:t>
            </a:fld>
            <a:endParaRPr lang="en-US"/>
          </a:p>
        </p:txBody>
      </p:sp>
      <p:sp>
        <p:nvSpPr>
          <p:cNvPr id="11" name="Footer Placeholder 1">
            <a:extLst>
              <a:ext uri="{FF2B5EF4-FFF2-40B4-BE49-F238E27FC236}">
                <a16:creationId xmlns:a16="http://schemas.microsoft.com/office/drawing/2014/main" id="{BC5BD0A2-7858-39B0-A6FF-99B238231AFC}"/>
              </a:ext>
            </a:extLst>
          </p:cNvPr>
          <p:cNvSpPr>
            <a:spLocks noGrp="1"/>
          </p:cNvSpPr>
          <p:nvPr>
            <p:ph type="ftr" sz="quarter" idx="11"/>
          </p:nvPr>
        </p:nvSpPr>
        <p:spPr>
          <a:xfrm>
            <a:off x="3592666" y="6253556"/>
            <a:ext cx="1942013" cy="365125"/>
          </a:xfrm>
        </p:spPr>
        <p:txBody>
          <a:bodyPr/>
          <a:lstStyle/>
          <a:p>
            <a:r>
              <a:rPr lang="en-GB" dirty="0"/>
              <a:t>Lionel Khanyile – SAIP 2025</a:t>
            </a:r>
            <a:endParaRPr lang="en-US" dirty="0"/>
          </a:p>
        </p:txBody>
      </p:sp>
      <p:pic>
        <p:nvPicPr>
          <p:cNvPr id="13" name="Picture 12" descr="A logo for a university&#10;&#10;Description automatically generated">
            <a:extLst>
              <a:ext uri="{FF2B5EF4-FFF2-40B4-BE49-F238E27FC236}">
                <a16:creationId xmlns:a16="http://schemas.microsoft.com/office/drawing/2014/main" id="{C391ED53-61C7-B515-CFEC-8EFF00793F75}"/>
              </a:ext>
            </a:extLst>
          </p:cNvPr>
          <p:cNvPicPr>
            <a:picLocks noChangeAspect="1"/>
          </p:cNvPicPr>
          <p:nvPr/>
        </p:nvPicPr>
        <p:blipFill>
          <a:blip r:embed="rId2"/>
          <a:stretch>
            <a:fillRect/>
          </a:stretch>
        </p:blipFill>
        <p:spPr>
          <a:xfrm>
            <a:off x="6858783" y="5935209"/>
            <a:ext cx="1793997" cy="922791"/>
          </a:xfrm>
          <a:prstGeom prst="rect">
            <a:avLst/>
          </a:prstGeom>
        </p:spPr>
      </p:pic>
      <p:sp>
        <p:nvSpPr>
          <p:cNvPr id="8" name="Text Placeholder 8">
            <a:extLst>
              <a:ext uri="{FF2B5EF4-FFF2-40B4-BE49-F238E27FC236}">
                <a16:creationId xmlns:a16="http://schemas.microsoft.com/office/drawing/2014/main" id="{0D970E7E-5C63-76CA-9AF3-FBEEF66DE7B4}"/>
              </a:ext>
            </a:extLst>
          </p:cNvPr>
          <p:cNvSpPr txBox="1">
            <a:spLocks/>
          </p:cNvSpPr>
          <p:nvPr/>
        </p:nvSpPr>
        <p:spPr>
          <a:xfrm>
            <a:off x="336755" y="1319133"/>
            <a:ext cx="11162517" cy="4771103"/>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600" b="0" i="0" kern="1200">
                <a:solidFill>
                  <a:schemeClr val="tx1"/>
                </a:solidFill>
                <a:latin typeface="Montserra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lgn="just">
              <a:lnSpc>
                <a:spcPct val="100000"/>
              </a:lnSpc>
              <a:buFont typeface="Wingdings" panose="05000000000000000000" pitchFamily="2" charset="2"/>
              <a:buChar char="Ø"/>
            </a:pPr>
            <a:r>
              <a:rPr lang="pt-BR" sz="2000" dirty="0"/>
              <a:t>Lithospheric Magnetic Field: Removed using the MF7 lithospheric field model (Maus, 2010).</a:t>
            </a:r>
          </a:p>
          <a:p>
            <a:pPr marL="285750" indent="-285750">
              <a:lnSpc>
                <a:spcPct val="100000"/>
              </a:lnSpc>
              <a:buFont typeface="Wingdings" panose="05000000000000000000" pitchFamily="2" charset="2"/>
              <a:buChar char="Ø"/>
            </a:pPr>
            <a:endParaRPr lang="pt-BR" sz="2000" dirty="0"/>
          </a:p>
          <a:p>
            <a:pPr marL="285750" indent="-285750" algn="just">
              <a:lnSpc>
                <a:spcPct val="100000"/>
              </a:lnSpc>
              <a:buFont typeface="Wingdings" panose="05000000000000000000" pitchFamily="2" charset="2"/>
              <a:buChar char="Ø"/>
            </a:pPr>
            <a:r>
              <a:rPr lang="pt-BR" sz="2000" dirty="0"/>
              <a:t>The external field contributions: </a:t>
            </a:r>
            <a:r>
              <a:rPr lang="en-GB" sz="2000" dirty="0"/>
              <a:t>Removed using the CHAOS-8.1 global geomagnetic field model (Finlay et al., 2020). </a:t>
            </a:r>
          </a:p>
          <a:p>
            <a:pPr marL="285750" indent="-285750">
              <a:lnSpc>
                <a:spcPct val="100000"/>
              </a:lnSpc>
              <a:buFont typeface="Wingdings" panose="05000000000000000000" pitchFamily="2" charset="2"/>
              <a:buChar char="Ø"/>
            </a:pPr>
            <a:endParaRPr lang="pt-BR" sz="2000" dirty="0"/>
          </a:p>
          <a:p>
            <a:pPr marL="285750" indent="-285750" algn="just">
              <a:lnSpc>
                <a:spcPct val="100000"/>
              </a:lnSpc>
              <a:buFont typeface="Wingdings" panose="05000000000000000000" pitchFamily="2" charset="2"/>
              <a:buChar char="Ø"/>
            </a:pPr>
            <a:r>
              <a:rPr lang="pt-BR" sz="2000" dirty="0"/>
              <a:t>Data Decimation: Reduced model input data by retaining only data recorded inside 0.2° radius bins on the grid of 0.5° X 0.5°, and retaining a single point per epoch, resulting in 83,266 vector data points.</a:t>
            </a:r>
          </a:p>
          <a:p>
            <a:pPr marL="285750" indent="-285750">
              <a:buFont typeface="Wingdings" panose="05000000000000000000" pitchFamily="2" charset="2"/>
              <a:buChar char="Ø"/>
            </a:pPr>
            <a:endParaRPr lang="pt-BR" dirty="0"/>
          </a:p>
          <a:p>
            <a:pPr marL="285750" indent="-285750">
              <a:buFont typeface="Wingdings" panose="05000000000000000000" pitchFamily="2" charset="2"/>
              <a:buChar char="Ø"/>
            </a:pPr>
            <a:endParaRPr lang="en-US" dirty="0"/>
          </a:p>
          <a:p>
            <a:pPr marL="285750" indent="-285750">
              <a:buFont typeface="Wingdings" panose="05000000000000000000" pitchFamily="2" charset="2"/>
              <a:buChar char="Ø"/>
            </a:pPr>
            <a:endParaRPr lang="en-US" dirty="0"/>
          </a:p>
          <a:p>
            <a:pPr marL="285750" indent="-285750">
              <a:buFont typeface="Wingdings" panose="05000000000000000000" pitchFamily="2" charset="2"/>
              <a:buChar char="Ø"/>
            </a:pPr>
            <a:endParaRPr lang="en-US" dirty="0"/>
          </a:p>
          <a:p>
            <a:endParaRPr lang="en-US" dirty="0"/>
          </a:p>
        </p:txBody>
      </p:sp>
    </p:spTree>
    <p:extLst>
      <p:ext uri="{BB962C8B-B14F-4D97-AF65-F5344CB8AC3E}">
        <p14:creationId xmlns:p14="http://schemas.microsoft.com/office/powerpoint/2010/main" val="15792801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789755-1AF7-6925-4BF0-1F788D00DEF8}"/>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1587704F-D09F-7CFF-3B23-D64A03871866}"/>
              </a:ext>
            </a:extLst>
          </p:cNvPr>
          <p:cNvSpPr>
            <a:spLocks noGrp="1"/>
          </p:cNvSpPr>
          <p:nvPr>
            <p:ph type="title" hasCustomPrompt="1"/>
          </p:nvPr>
        </p:nvSpPr>
        <p:spPr>
          <a:xfrm>
            <a:off x="221072" y="421881"/>
            <a:ext cx="11442290" cy="462576"/>
          </a:xfrm>
          <a:prstGeom prst="rect">
            <a:avLst/>
          </a:prstGeom>
        </p:spPr>
        <p:txBody>
          <a:bodyPr/>
          <a:lstStyle>
            <a:lvl1pPr>
              <a:defRPr sz="2800" b="0" i="0">
                <a:solidFill>
                  <a:srgbClr val="0070C0"/>
                </a:solidFill>
                <a:latin typeface="Montserrat" pitchFamily="2" charset="77"/>
              </a:defRPr>
            </a:lvl1pPr>
          </a:lstStyle>
          <a:p>
            <a:pPr algn="ctr"/>
            <a:r>
              <a:rPr lang="en-US" dirty="0">
                <a:solidFill>
                  <a:srgbClr val="002060"/>
                </a:solidFill>
              </a:rPr>
              <a:t>Data selection and processing (cont.)</a:t>
            </a:r>
          </a:p>
        </p:txBody>
      </p:sp>
      <p:sp>
        <p:nvSpPr>
          <p:cNvPr id="3" name="Slide Number Placeholder 2">
            <a:extLst>
              <a:ext uri="{FF2B5EF4-FFF2-40B4-BE49-F238E27FC236}">
                <a16:creationId xmlns:a16="http://schemas.microsoft.com/office/drawing/2014/main" id="{8A1330D7-C241-2246-DB19-49CD9E472751}"/>
              </a:ext>
            </a:extLst>
          </p:cNvPr>
          <p:cNvSpPr>
            <a:spLocks noGrp="1"/>
          </p:cNvSpPr>
          <p:nvPr>
            <p:ph type="sldNum" sz="quarter" idx="12"/>
          </p:nvPr>
        </p:nvSpPr>
        <p:spPr/>
        <p:txBody>
          <a:bodyPr/>
          <a:lstStyle/>
          <a:p>
            <a:fld id="{630F4DCC-4845-244A-8CF9-A150C147CB65}" type="slidenum">
              <a:rPr lang="en-US" smtClean="0"/>
              <a:t>7</a:t>
            </a:fld>
            <a:endParaRPr lang="en-US"/>
          </a:p>
        </p:txBody>
      </p:sp>
      <p:sp>
        <p:nvSpPr>
          <p:cNvPr id="11" name="Footer Placeholder 1">
            <a:extLst>
              <a:ext uri="{FF2B5EF4-FFF2-40B4-BE49-F238E27FC236}">
                <a16:creationId xmlns:a16="http://schemas.microsoft.com/office/drawing/2014/main" id="{CD9629E5-0147-EA62-A832-8B207C6BAF3C}"/>
              </a:ext>
            </a:extLst>
          </p:cNvPr>
          <p:cNvSpPr>
            <a:spLocks noGrp="1"/>
          </p:cNvSpPr>
          <p:nvPr>
            <p:ph type="ftr" sz="quarter" idx="11"/>
          </p:nvPr>
        </p:nvSpPr>
        <p:spPr>
          <a:xfrm>
            <a:off x="3592666" y="6253556"/>
            <a:ext cx="1942013" cy="365125"/>
          </a:xfrm>
        </p:spPr>
        <p:txBody>
          <a:bodyPr/>
          <a:lstStyle/>
          <a:p>
            <a:r>
              <a:rPr lang="en-GB" dirty="0"/>
              <a:t>Lionel Khanyile – SAIP 2025</a:t>
            </a:r>
            <a:endParaRPr lang="en-US" dirty="0"/>
          </a:p>
        </p:txBody>
      </p:sp>
      <p:pic>
        <p:nvPicPr>
          <p:cNvPr id="13" name="Picture 12" descr="A logo for a university&#10;&#10;Description automatically generated">
            <a:extLst>
              <a:ext uri="{FF2B5EF4-FFF2-40B4-BE49-F238E27FC236}">
                <a16:creationId xmlns:a16="http://schemas.microsoft.com/office/drawing/2014/main" id="{86E09212-7702-5F3F-CB37-FBDD9E512E08}"/>
              </a:ext>
            </a:extLst>
          </p:cNvPr>
          <p:cNvPicPr>
            <a:picLocks noChangeAspect="1"/>
          </p:cNvPicPr>
          <p:nvPr/>
        </p:nvPicPr>
        <p:blipFill>
          <a:blip r:embed="rId2"/>
          <a:stretch>
            <a:fillRect/>
          </a:stretch>
        </p:blipFill>
        <p:spPr>
          <a:xfrm>
            <a:off x="6858783" y="5935209"/>
            <a:ext cx="1793997" cy="922791"/>
          </a:xfrm>
          <a:prstGeom prst="rect">
            <a:avLst/>
          </a:prstGeom>
        </p:spPr>
      </p:pic>
      <p:sp>
        <p:nvSpPr>
          <p:cNvPr id="2" name="Text Placeholder 8">
            <a:extLst>
              <a:ext uri="{FF2B5EF4-FFF2-40B4-BE49-F238E27FC236}">
                <a16:creationId xmlns:a16="http://schemas.microsoft.com/office/drawing/2014/main" id="{DA4C0D3E-D29B-E240-5345-D6B2B05D0F93}"/>
              </a:ext>
            </a:extLst>
          </p:cNvPr>
          <p:cNvSpPr txBox="1">
            <a:spLocks/>
          </p:cNvSpPr>
          <p:nvPr/>
        </p:nvSpPr>
        <p:spPr>
          <a:xfrm>
            <a:off x="360958" y="798791"/>
            <a:ext cx="11302404" cy="5037292"/>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600" b="0" i="0" kern="1200">
                <a:solidFill>
                  <a:schemeClr val="tx1"/>
                </a:solidFill>
                <a:latin typeface="Montserra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lgn="just">
              <a:lnSpc>
                <a:spcPct val="100000"/>
              </a:lnSpc>
              <a:buFont typeface="Wingdings" panose="05000000000000000000" pitchFamily="2" charset="2"/>
              <a:buChar char="Ø"/>
            </a:pPr>
            <a:r>
              <a:rPr lang="en-US" sz="2000" dirty="0"/>
              <a:t>Data Source: Used hourly mean data from four magnetic observatories: Hermanus (HER), Tsumeb (TSU), Hartebeesthoek (HBK), and Keetmanshoop (KMH).</a:t>
            </a:r>
          </a:p>
          <a:p>
            <a:pPr>
              <a:lnSpc>
                <a:spcPct val="100000"/>
              </a:lnSpc>
            </a:pPr>
            <a:endParaRPr lang="en-US" sz="2000" dirty="0"/>
          </a:p>
          <a:p>
            <a:pPr marL="285750" indent="-285750" algn="just">
              <a:lnSpc>
                <a:spcPct val="100000"/>
              </a:lnSpc>
              <a:buFont typeface="Wingdings" panose="05000000000000000000" pitchFamily="2" charset="2"/>
              <a:buChar char="Ø"/>
            </a:pPr>
            <a:r>
              <a:rPr lang="en-US" sz="2000" dirty="0"/>
              <a:t>Selection Criteria: Applied the same criteria as for satellite data selection.</a:t>
            </a:r>
          </a:p>
          <a:p>
            <a:pPr marL="285750" indent="-285750">
              <a:lnSpc>
                <a:spcPct val="100000"/>
              </a:lnSpc>
              <a:buFont typeface="Wingdings" panose="05000000000000000000" pitchFamily="2" charset="2"/>
              <a:buChar char="Ø"/>
            </a:pPr>
            <a:endParaRPr lang="en-US" sz="2000" dirty="0"/>
          </a:p>
          <a:p>
            <a:pPr marL="285750" indent="-285750" algn="just">
              <a:lnSpc>
                <a:spcPct val="100000"/>
              </a:lnSpc>
              <a:buFont typeface="Wingdings" panose="05000000000000000000" pitchFamily="2" charset="2"/>
              <a:buChar char="Ø"/>
            </a:pPr>
            <a:r>
              <a:rPr lang="en-US" sz="2000" dirty="0"/>
              <a:t>Daily Averaging: Daily means were calculated by averaging the selected hourly data.</a:t>
            </a:r>
          </a:p>
          <a:p>
            <a:pPr marL="285750" indent="-285750">
              <a:lnSpc>
                <a:spcPct val="100000"/>
              </a:lnSpc>
              <a:buFont typeface="Wingdings" panose="05000000000000000000" pitchFamily="2" charset="2"/>
              <a:buChar char="Ø"/>
            </a:pPr>
            <a:endParaRPr lang="en-US" sz="2000" dirty="0"/>
          </a:p>
          <a:p>
            <a:pPr marL="285750" indent="-285750" algn="just">
              <a:lnSpc>
                <a:spcPct val="100000"/>
              </a:lnSpc>
              <a:buFont typeface="Wingdings" panose="05000000000000000000" pitchFamily="2" charset="2"/>
              <a:buChar char="Ø"/>
            </a:pPr>
            <a:r>
              <a:rPr lang="en-US" sz="2000" dirty="0"/>
              <a:t>Data Retained: A total of 10,812 vector data points were retained from the observatory data.</a:t>
            </a:r>
          </a:p>
          <a:p>
            <a:pPr marL="285750" indent="-285750">
              <a:lnSpc>
                <a:spcPct val="100000"/>
              </a:lnSpc>
              <a:buFont typeface="Wingdings" panose="05000000000000000000" pitchFamily="2" charset="2"/>
              <a:buChar char="Ø"/>
            </a:pPr>
            <a:endParaRPr lang="pt-BR" sz="2000" dirty="0"/>
          </a:p>
          <a:p>
            <a:pPr marL="285750" indent="-285750" algn="just">
              <a:lnSpc>
                <a:spcPct val="100000"/>
              </a:lnSpc>
              <a:buFont typeface="Wingdings" panose="05000000000000000000" pitchFamily="2" charset="2"/>
              <a:buChar char="Ø"/>
            </a:pPr>
            <a:r>
              <a:rPr lang="pt-BR" sz="2000" dirty="0"/>
              <a:t>Crustal Bias Removal: Removed biases from the observatory using methods by </a:t>
            </a:r>
            <a:r>
              <a:rPr lang="pt-BR" sz="2000" dirty="0">
                <a:latin typeface="Montserrat" panose="00000500000000000000" pitchFamily="2" charset="0"/>
              </a:rPr>
              <a:t>Korte and Thebault (2007); Mandea and Langlais (2002)</a:t>
            </a:r>
            <a:r>
              <a:rPr lang="pt-BR" sz="1200" dirty="0">
                <a:latin typeface="+mn-lt"/>
              </a:rPr>
              <a:t>. </a:t>
            </a:r>
            <a:r>
              <a:rPr lang="pt-BR" sz="2000" dirty="0"/>
              <a:t>Biases (Xc, Yc, Zc) were calculated as differences between observatory measurements (Xi, Yi, Zi) and model predictions (Xm, Ym, Zm) using the CHAOS-8.1 model. </a:t>
            </a:r>
          </a:p>
          <a:p>
            <a:pPr marL="285750" indent="-285750">
              <a:buFont typeface="Wingdings" panose="05000000000000000000" pitchFamily="2" charset="2"/>
              <a:buChar char="Ø"/>
            </a:pPr>
            <a:endParaRPr lang="pt-BR" dirty="0"/>
          </a:p>
          <a:p>
            <a:pPr marL="285750" indent="-285750">
              <a:buFont typeface="Wingdings" panose="05000000000000000000" pitchFamily="2" charset="2"/>
              <a:buChar char="Ø"/>
            </a:pPr>
            <a:endParaRPr lang="en-US" dirty="0"/>
          </a:p>
          <a:p>
            <a:pPr marL="285750" indent="-285750">
              <a:buFont typeface="Wingdings" panose="05000000000000000000" pitchFamily="2" charset="2"/>
              <a:buChar char="Ø"/>
            </a:pPr>
            <a:endParaRPr lang="en-US" dirty="0"/>
          </a:p>
          <a:p>
            <a:pPr marL="285750" indent="-285750">
              <a:buFont typeface="Wingdings" panose="05000000000000000000" pitchFamily="2" charset="2"/>
              <a:buChar char="Ø"/>
            </a:pPr>
            <a:endParaRPr lang="en-US" dirty="0"/>
          </a:p>
          <a:p>
            <a:endParaRPr lang="en-US" dirty="0"/>
          </a:p>
        </p:txBody>
      </p:sp>
    </p:spTree>
    <p:extLst>
      <p:ext uri="{BB962C8B-B14F-4D97-AF65-F5344CB8AC3E}">
        <p14:creationId xmlns:p14="http://schemas.microsoft.com/office/powerpoint/2010/main" val="20724965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A275A2-7CAE-8587-CA52-31F6D656A615}"/>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EDDB867B-E589-931A-A4AC-7B62227A6A31}"/>
              </a:ext>
            </a:extLst>
          </p:cNvPr>
          <p:cNvSpPr>
            <a:spLocks noGrp="1"/>
          </p:cNvSpPr>
          <p:nvPr>
            <p:ph type="title" hasCustomPrompt="1"/>
          </p:nvPr>
        </p:nvSpPr>
        <p:spPr>
          <a:xfrm>
            <a:off x="221072" y="421881"/>
            <a:ext cx="11442290" cy="462576"/>
          </a:xfrm>
          <a:prstGeom prst="rect">
            <a:avLst/>
          </a:prstGeom>
        </p:spPr>
        <p:txBody>
          <a:bodyPr/>
          <a:lstStyle>
            <a:lvl1pPr>
              <a:defRPr sz="2800" b="0" i="0">
                <a:solidFill>
                  <a:srgbClr val="0070C0"/>
                </a:solidFill>
                <a:latin typeface="Montserrat" pitchFamily="2" charset="77"/>
              </a:defRPr>
            </a:lvl1pPr>
          </a:lstStyle>
          <a:p>
            <a:pPr algn="ctr"/>
            <a:r>
              <a:rPr lang="en-US" dirty="0">
                <a:solidFill>
                  <a:srgbClr val="002060"/>
                </a:solidFill>
              </a:rPr>
              <a:t>Data selection and processing (cont.)</a:t>
            </a:r>
          </a:p>
        </p:txBody>
      </p:sp>
      <p:sp>
        <p:nvSpPr>
          <p:cNvPr id="3" name="Slide Number Placeholder 2">
            <a:extLst>
              <a:ext uri="{FF2B5EF4-FFF2-40B4-BE49-F238E27FC236}">
                <a16:creationId xmlns:a16="http://schemas.microsoft.com/office/drawing/2014/main" id="{B68506B8-9E18-6F46-A39C-C96D355FBE45}"/>
              </a:ext>
            </a:extLst>
          </p:cNvPr>
          <p:cNvSpPr>
            <a:spLocks noGrp="1"/>
          </p:cNvSpPr>
          <p:nvPr>
            <p:ph type="sldNum" sz="quarter" idx="12"/>
          </p:nvPr>
        </p:nvSpPr>
        <p:spPr/>
        <p:txBody>
          <a:bodyPr/>
          <a:lstStyle/>
          <a:p>
            <a:fld id="{630F4DCC-4845-244A-8CF9-A150C147CB65}" type="slidenum">
              <a:rPr lang="en-US" smtClean="0"/>
              <a:t>8</a:t>
            </a:fld>
            <a:endParaRPr lang="en-US"/>
          </a:p>
        </p:txBody>
      </p:sp>
      <p:sp>
        <p:nvSpPr>
          <p:cNvPr id="11" name="Footer Placeholder 1">
            <a:extLst>
              <a:ext uri="{FF2B5EF4-FFF2-40B4-BE49-F238E27FC236}">
                <a16:creationId xmlns:a16="http://schemas.microsoft.com/office/drawing/2014/main" id="{6F4F60B5-4DEB-5E8D-5BC9-0FFDC64C8490}"/>
              </a:ext>
            </a:extLst>
          </p:cNvPr>
          <p:cNvSpPr>
            <a:spLocks noGrp="1"/>
          </p:cNvSpPr>
          <p:nvPr>
            <p:ph type="ftr" sz="quarter" idx="11"/>
          </p:nvPr>
        </p:nvSpPr>
        <p:spPr>
          <a:xfrm>
            <a:off x="3592666" y="6253556"/>
            <a:ext cx="1942013" cy="365125"/>
          </a:xfrm>
        </p:spPr>
        <p:txBody>
          <a:bodyPr/>
          <a:lstStyle/>
          <a:p>
            <a:r>
              <a:rPr lang="en-GB" dirty="0"/>
              <a:t>Lionel Khanyile – SAIP 2025</a:t>
            </a:r>
            <a:endParaRPr lang="en-US" dirty="0"/>
          </a:p>
        </p:txBody>
      </p:sp>
      <p:pic>
        <p:nvPicPr>
          <p:cNvPr id="13" name="Picture 12" descr="A logo for a university&#10;&#10;Description automatically generated">
            <a:extLst>
              <a:ext uri="{FF2B5EF4-FFF2-40B4-BE49-F238E27FC236}">
                <a16:creationId xmlns:a16="http://schemas.microsoft.com/office/drawing/2014/main" id="{C1B3D33A-D23F-A5D1-9A0B-E24863DD1A14}"/>
              </a:ext>
            </a:extLst>
          </p:cNvPr>
          <p:cNvPicPr>
            <a:picLocks noChangeAspect="1"/>
          </p:cNvPicPr>
          <p:nvPr/>
        </p:nvPicPr>
        <p:blipFill>
          <a:blip r:embed="rId2"/>
          <a:stretch>
            <a:fillRect/>
          </a:stretch>
        </p:blipFill>
        <p:spPr>
          <a:xfrm>
            <a:off x="6858783" y="5935209"/>
            <a:ext cx="1793997" cy="922791"/>
          </a:xfrm>
          <a:prstGeom prst="rect">
            <a:avLst/>
          </a:prstGeom>
        </p:spPr>
      </p:pic>
      <p:sp>
        <p:nvSpPr>
          <p:cNvPr id="2" name="Text Placeholder 8">
            <a:extLst>
              <a:ext uri="{FF2B5EF4-FFF2-40B4-BE49-F238E27FC236}">
                <a16:creationId xmlns:a16="http://schemas.microsoft.com/office/drawing/2014/main" id="{48E36D6E-A039-04FB-1ABD-E3F9D13E1EC8}"/>
              </a:ext>
            </a:extLst>
          </p:cNvPr>
          <p:cNvSpPr>
            <a:spLocks noGrp="1"/>
          </p:cNvSpPr>
          <p:nvPr>
            <p:ph type="body" sz="quarter" idx="13" hasCustomPrompt="1"/>
          </p:nvPr>
        </p:nvSpPr>
        <p:spPr>
          <a:xfrm>
            <a:off x="567607" y="1010827"/>
            <a:ext cx="11326607" cy="628687"/>
          </a:xfrm>
          <a:prstGeom prst="rect">
            <a:avLst/>
          </a:prstGeom>
        </p:spPr>
        <p:txBody>
          <a:bodyPr/>
          <a:lstStyle>
            <a:lvl1pPr marL="0" indent="0">
              <a:buNone/>
              <a:defRPr sz="1600" b="0" i="0">
                <a:latin typeface="Montserrat" pitchFamily="2" charset="77"/>
              </a:defRPr>
            </a:lvl1pPr>
          </a:lstStyle>
          <a:p>
            <a:pPr algn="just"/>
            <a:r>
              <a:rPr lang="en-US" sz="2000" dirty="0"/>
              <a:t>Data selected during nighttime periods, filtered using geomagnetic indices, with corresponding solar activity included for illustration purposes.</a:t>
            </a:r>
          </a:p>
          <a:p>
            <a:pPr marL="285750" indent="-285750">
              <a:buFont typeface="Wingdings" panose="05000000000000000000" pitchFamily="2" charset="2"/>
              <a:buChar char="Ø"/>
            </a:pPr>
            <a:endParaRPr lang="en-US" sz="2000" dirty="0"/>
          </a:p>
          <a:p>
            <a:pPr marL="285750" indent="-285750">
              <a:buFont typeface="Wingdings" panose="05000000000000000000" pitchFamily="2" charset="2"/>
              <a:buChar char="Ø"/>
            </a:pPr>
            <a:endParaRPr lang="en-US" sz="2000" dirty="0"/>
          </a:p>
          <a:p>
            <a:pPr marL="285750" indent="-285750">
              <a:buFont typeface="Wingdings" panose="05000000000000000000" pitchFamily="2" charset="2"/>
              <a:buChar char="Ø"/>
            </a:pPr>
            <a:endParaRPr lang="en-US" sz="2000" dirty="0"/>
          </a:p>
          <a:p>
            <a:pPr marL="285750" lvl="0" indent="-285750">
              <a:buFont typeface="Wingdings" panose="05000000000000000000" pitchFamily="2" charset="2"/>
              <a:buChar char="Ø"/>
            </a:pPr>
            <a:endParaRPr lang="en-US" dirty="0"/>
          </a:p>
        </p:txBody>
      </p:sp>
      <p:pic>
        <p:nvPicPr>
          <p:cNvPr id="9" name="Picture 8" descr="A graph of different colored lines&#10;&#10;AI-generated content may be incorrect.">
            <a:extLst>
              <a:ext uri="{FF2B5EF4-FFF2-40B4-BE49-F238E27FC236}">
                <a16:creationId xmlns:a16="http://schemas.microsoft.com/office/drawing/2014/main" id="{C3A452A7-DC1D-B010-AA8A-6BEF93663805}"/>
              </a:ext>
            </a:extLst>
          </p:cNvPr>
          <p:cNvPicPr>
            <a:picLocks noChangeAspect="1"/>
          </p:cNvPicPr>
          <p:nvPr/>
        </p:nvPicPr>
        <p:blipFill>
          <a:blip r:embed="rId3"/>
          <a:stretch>
            <a:fillRect/>
          </a:stretch>
        </p:blipFill>
        <p:spPr>
          <a:xfrm>
            <a:off x="6179076" y="2122062"/>
            <a:ext cx="6012924" cy="2901841"/>
          </a:xfrm>
          <a:prstGeom prst="rect">
            <a:avLst/>
          </a:prstGeom>
        </p:spPr>
      </p:pic>
      <p:pic>
        <p:nvPicPr>
          <p:cNvPr id="5" name="Picture 4" descr="A graph of different colored bars&#10;&#10;AI-generated content may be incorrect.">
            <a:extLst>
              <a:ext uri="{FF2B5EF4-FFF2-40B4-BE49-F238E27FC236}">
                <a16:creationId xmlns:a16="http://schemas.microsoft.com/office/drawing/2014/main" id="{16F1D76A-E58A-1D9F-9F30-3DBCD74AB090}"/>
              </a:ext>
            </a:extLst>
          </p:cNvPr>
          <p:cNvPicPr>
            <a:picLocks noChangeAspect="1"/>
          </p:cNvPicPr>
          <p:nvPr/>
        </p:nvPicPr>
        <p:blipFill>
          <a:blip r:embed="rId4"/>
          <a:stretch>
            <a:fillRect/>
          </a:stretch>
        </p:blipFill>
        <p:spPr>
          <a:xfrm>
            <a:off x="0" y="2122062"/>
            <a:ext cx="6012924" cy="2901840"/>
          </a:xfrm>
          <a:prstGeom prst="rect">
            <a:avLst/>
          </a:prstGeom>
        </p:spPr>
      </p:pic>
    </p:spTree>
    <p:extLst>
      <p:ext uri="{BB962C8B-B14F-4D97-AF65-F5344CB8AC3E}">
        <p14:creationId xmlns:p14="http://schemas.microsoft.com/office/powerpoint/2010/main" val="17944314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E196C2-441A-A98C-524D-93F950507840}"/>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5CC6BA9B-6C0D-A4AB-B061-2983CD4A109B}"/>
              </a:ext>
            </a:extLst>
          </p:cNvPr>
          <p:cNvSpPr>
            <a:spLocks noGrp="1"/>
          </p:cNvSpPr>
          <p:nvPr>
            <p:ph type="title" hasCustomPrompt="1"/>
          </p:nvPr>
        </p:nvSpPr>
        <p:spPr>
          <a:xfrm>
            <a:off x="221072" y="421881"/>
            <a:ext cx="11442290" cy="462576"/>
          </a:xfrm>
          <a:prstGeom prst="rect">
            <a:avLst/>
          </a:prstGeom>
        </p:spPr>
        <p:txBody>
          <a:bodyPr/>
          <a:lstStyle>
            <a:lvl1pPr>
              <a:defRPr sz="2800" b="0" i="0">
                <a:solidFill>
                  <a:srgbClr val="0070C0"/>
                </a:solidFill>
                <a:latin typeface="Montserrat" pitchFamily="2" charset="77"/>
              </a:defRPr>
            </a:lvl1pPr>
          </a:lstStyle>
          <a:p>
            <a:pPr algn="ctr"/>
            <a:r>
              <a:rPr lang="en-US" dirty="0">
                <a:solidFill>
                  <a:srgbClr val="002060"/>
                </a:solidFill>
              </a:rPr>
              <a:t>Data selection and processing (cont.)</a:t>
            </a:r>
          </a:p>
        </p:txBody>
      </p:sp>
      <p:sp>
        <p:nvSpPr>
          <p:cNvPr id="3" name="Slide Number Placeholder 2">
            <a:extLst>
              <a:ext uri="{FF2B5EF4-FFF2-40B4-BE49-F238E27FC236}">
                <a16:creationId xmlns:a16="http://schemas.microsoft.com/office/drawing/2014/main" id="{75A84507-4283-42CF-8391-57D917E41F2C}"/>
              </a:ext>
            </a:extLst>
          </p:cNvPr>
          <p:cNvSpPr>
            <a:spLocks noGrp="1"/>
          </p:cNvSpPr>
          <p:nvPr>
            <p:ph type="sldNum" sz="quarter" idx="12"/>
          </p:nvPr>
        </p:nvSpPr>
        <p:spPr/>
        <p:txBody>
          <a:bodyPr/>
          <a:lstStyle/>
          <a:p>
            <a:fld id="{630F4DCC-4845-244A-8CF9-A150C147CB65}" type="slidenum">
              <a:rPr lang="en-US" smtClean="0"/>
              <a:t>9</a:t>
            </a:fld>
            <a:endParaRPr lang="en-US"/>
          </a:p>
        </p:txBody>
      </p:sp>
      <p:sp>
        <p:nvSpPr>
          <p:cNvPr id="11" name="Footer Placeholder 1">
            <a:extLst>
              <a:ext uri="{FF2B5EF4-FFF2-40B4-BE49-F238E27FC236}">
                <a16:creationId xmlns:a16="http://schemas.microsoft.com/office/drawing/2014/main" id="{1CB10B99-60E1-2B10-A68E-56D88EFBC696}"/>
              </a:ext>
            </a:extLst>
          </p:cNvPr>
          <p:cNvSpPr>
            <a:spLocks noGrp="1"/>
          </p:cNvSpPr>
          <p:nvPr>
            <p:ph type="ftr" sz="quarter" idx="11"/>
          </p:nvPr>
        </p:nvSpPr>
        <p:spPr>
          <a:xfrm>
            <a:off x="3592666" y="6253556"/>
            <a:ext cx="1942013" cy="365125"/>
          </a:xfrm>
        </p:spPr>
        <p:txBody>
          <a:bodyPr/>
          <a:lstStyle/>
          <a:p>
            <a:r>
              <a:rPr lang="en-GB" dirty="0"/>
              <a:t>Lionel Khanyile – SAIP 2025</a:t>
            </a:r>
            <a:endParaRPr lang="en-US" dirty="0"/>
          </a:p>
        </p:txBody>
      </p:sp>
      <p:pic>
        <p:nvPicPr>
          <p:cNvPr id="13" name="Picture 12" descr="A logo for a university&#10;&#10;Description automatically generated">
            <a:extLst>
              <a:ext uri="{FF2B5EF4-FFF2-40B4-BE49-F238E27FC236}">
                <a16:creationId xmlns:a16="http://schemas.microsoft.com/office/drawing/2014/main" id="{173AB8F6-1022-441B-F1EB-1B05C4F1D378}"/>
              </a:ext>
            </a:extLst>
          </p:cNvPr>
          <p:cNvPicPr>
            <a:picLocks noChangeAspect="1"/>
          </p:cNvPicPr>
          <p:nvPr/>
        </p:nvPicPr>
        <p:blipFill>
          <a:blip r:embed="rId2"/>
          <a:stretch>
            <a:fillRect/>
          </a:stretch>
        </p:blipFill>
        <p:spPr>
          <a:xfrm>
            <a:off x="6858783" y="5935209"/>
            <a:ext cx="1793997" cy="922791"/>
          </a:xfrm>
          <a:prstGeom prst="rect">
            <a:avLst/>
          </a:prstGeom>
        </p:spPr>
      </p:pic>
      <p:sp>
        <p:nvSpPr>
          <p:cNvPr id="8" name="Text Placeholder 8">
            <a:extLst>
              <a:ext uri="{FF2B5EF4-FFF2-40B4-BE49-F238E27FC236}">
                <a16:creationId xmlns:a16="http://schemas.microsoft.com/office/drawing/2014/main" id="{C62135FD-30E3-BD40-DBCC-30F043E90E64}"/>
              </a:ext>
            </a:extLst>
          </p:cNvPr>
          <p:cNvSpPr>
            <a:spLocks noGrp="1"/>
          </p:cNvSpPr>
          <p:nvPr>
            <p:ph type="body" sz="quarter" idx="13" hasCustomPrompt="1"/>
          </p:nvPr>
        </p:nvSpPr>
        <p:spPr>
          <a:xfrm>
            <a:off x="1091836" y="965502"/>
            <a:ext cx="10008328" cy="462576"/>
          </a:xfrm>
          <a:prstGeom prst="rect">
            <a:avLst/>
          </a:prstGeom>
        </p:spPr>
        <p:txBody>
          <a:bodyPr/>
          <a:lstStyle>
            <a:lvl1pPr marL="0" indent="0">
              <a:buNone/>
              <a:defRPr sz="1600" b="0" i="0">
                <a:latin typeface="Montserrat" pitchFamily="2" charset="77"/>
              </a:defRPr>
            </a:lvl1pPr>
          </a:lstStyle>
          <a:p>
            <a:pPr algn="just"/>
            <a:r>
              <a:rPr lang="en-US" sz="2000" dirty="0"/>
              <a:t>Annual distribution of input data points used in the R-SCHA regional model.</a:t>
            </a:r>
          </a:p>
          <a:p>
            <a:pPr marL="285750" indent="-285750">
              <a:buFont typeface="Wingdings" panose="05000000000000000000" pitchFamily="2" charset="2"/>
              <a:buChar char="Ø"/>
            </a:pPr>
            <a:endParaRPr lang="en-US" sz="2000" dirty="0"/>
          </a:p>
          <a:p>
            <a:pPr marL="285750" indent="-285750">
              <a:buFont typeface="Wingdings" panose="05000000000000000000" pitchFamily="2" charset="2"/>
              <a:buChar char="Ø"/>
            </a:pPr>
            <a:endParaRPr lang="en-US" sz="2000" dirty="0"/>
          </a:p>
          <a:p>
            <a:pPr marL="285750" lvl="0" indent="-285750">
              <a:buFont typeface="Wingdings" panose="05000000000000000000" pitchFamily="2" charset="2"/>
              <a:buChar char="Ø"/>
            </a:pPr>
            <a:endParaRPr lang="en-US" dirty="0"/>
          </a:p>
        </p:txBody>
      </p:sp>
      <p:pic>
        <p:nvPicPr>
          <p:cNvPr id="10" name="Picture 9" descr="A graph of a bar chart&#10;&#10;AI-generated content may be incorrect.">
            <a:extLst>
              <a:ext uri="{FF2B5EF4-FFF2-40B4-BE49-F238E27FC236}">
                <a16:creationId xmlns:a16="http://schemas.microsoft.com/office/drawing/2014/main" id="{B34F49E5-8AA8-6AB6-CD68-2FE367C14B37}"/>
              </a:ext>
            </a:extLst>
          </p:cNvPr>
          <p:cNvPicPr>
            <a:picLocks noChangeAspect="1"/>
          </p:cNvPicPr>
          <p:nvPr/>
        </p:nvPicPr>
        <p:blipFill>
          <a:blip r:embed="rId3"/>
          <a:stretch>
            <a:fillRect/>
          </a:stretch>
        </p:blipFill>
        <p:spPr>
          <a:xfrm>
            <a:off x="751321" y="1298103"/>
            <a:ext cx="10689358" cy="4767082"/>
          </a:xfrm>
          <a:prstGeom prst="rect">
            <a:avLst/>
          </a:prstGeom>
        </p:spPr>
      </p:pic>
    </p:spTree>
    <p:extLst>
      <p:ext uri="{BB962C8B-B14F-4D97-AF65-F5344CB8AC3E}">
        <p14:creationId xmlns:p14="http://schemas.microsoft.com/office/powerpoint/2010/main" val="323066476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38C53CB1-D9CF-AF46-8FC5-3DE8F07CF7EA}" vid="{534D7FB7-38F4-264E-919A-2CB63BD185C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SANSA Presentation</Template>
  <TotalTime>6585</TotalTime>
  <Words>1615</Words>
  <Application>Microsoft Office PowerPoint</Application>
  <PresentationFormat>Widescreen</PresentationFormat>
  <Paragraphs>189</Paragraphs>
  <Slides>19</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19</vt:i4>
      </vt:variant>
    </vt:vector>
  </HeadingPairs>
  <TitlesOfParts>
    <vt:vector size="27" baseType="lpstr">
      <vt:lpstr>Arial</vt:lpstr>
      <vt:lpstr>Calibri</vt:lpstr>
      <vt:lpstr>Cambria Math</vt:lpstr>
      <vt:lpstr>Century Gothic</vt:lpstr>
      <vt:lpstr>Montserrat</vt:lpstr>
      <vt:lpstr>Montserrat Medium</vt:lpstr>
      <vt:lpstr>Wingdings</vt:lpstr>
      <vt:lpstr>Office Theme</vt:lpstr>
      <vt:lpstr>PowerPoint Presentation</vt:lpstr>
      <vt:lpstr>Outline</vt:lpstr>
      <vt:lpstr>Introduction</vt:lpstr>
      <vt:lpstr>Introduction (cont.)</vt:lpstr>
      <vt:lpstr>Data selection and processing</vt:lpstr>
      <vt:lpstr>Data selection and processing (cont.)</vt:lpstr>
      <vt:lpstr>Data selection and processing (cont.)</vt:lpstr>
      <vt:lpstr>Data selection and processing (cont.)</vt:lpstr>
      <vt:lpstr>Data selection and processing (cont.)</vt:lpstr>
      <vt:lpstr>Methodology R-SCHA</vt:lpstr>
      <vt:lpstr>Data selection and processing (cont.)</vt:lpstr>
      <vt:lpstr>Results and discussions</vt:lpstr>
      <vt:lpstr>Results and discussions (cont.)</vt:lpstr>
      <vt:lpstr>Results and discussions (cont.)</vt:lpstr>
      <vt:lpstr>Results and discussions (cont.)</vt:lpstr>
      <vt:lpstr>Conclusion </vt:lpstr>
      <vt:lpstr>Acknowledgments  </vt:lpstr>
      <vt:lpstr>References</vt:lpstr>
      <vt:lpstr>References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Sanele Khanyile (210522213)</dc:creator>
  <cp:lastModifiedBy>Sanele Khanyile</cp:lastModifiedBy>
  <cp:revision>484</cp:revision>
  <dcterms:created xsi:type="dcterms:W3CDTF">2023-05-25T12:23:05Z</dcterms:created>
  <dcterms:modified xsi:type="dcterms:W3CDTF">2025-07-07T01:48:42Z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ee036504-ffdc-49d0-8800-2a717b545941_Enabled">
    <vt:lpwstr>true</vt:lpwstr>
  </property>
  <property fmtid="{D5CDD505-2E9C-101B-9397-08002B2CF9AE}" pid="3" name="MSIP_Label_ee036504-ffdc-49d0-8800-2a717b545941_SetDate">
    <vt:lpwstr>2023-10-10T17:49:48Z</vt:lpwstr>
  </property>
  <property fmtid="{D5CDD505-2E9C-101B-9397-08002B2CF9AE}" pid="4" name="MSIP_Label_ee036504-ffdc-49d0-8800-2a717b545941_Method">
    <vt:lpwstr>Standard</vt:lpwstr>
  </property>
  <property fmtid="{D5CDD505-2E9C-101B-9397-08002B2CF9AE}" pid="5" name="MSIP_Label_ee036504-ffdc-49d0-8800-2a717b545941_Name">
    <vt:lpwstr>defa4170-0d19-0005-0004-bc88714345d2</vt:lpwstr>
  </property>
  <property fmtid="{D5CDD505-2E9C-101B-9397-08002B2CF9AE}" pid="6" name="MSIP_Label_ee036504-ffdc-49d0-8800-2a717b545941_SiteId">
    <vt:lpwstr>e0112018-a80c-491e-89d5-68f3d65e9b80</vt:lpwstr>
  </property>
  <property fmtid="{D5CDD505-2E9C-101B-9397-08002B2CF9AE}" pid="7" name="MSIP_Label_ee036504-ffdc-49d0-8800-2a717b545941_ActionId">
    <vt:lpwstr>b6d927aa-dc62-4f8e-89f4-c46132806f05</vt:lpwstr>
  </property>
  <property fmtid="{D5CDD505-2E9C-101B-9397-08002B2CF9AE}" pid="8" name="MSIP_Label_ee036504-ffdc-49d0-8800-2a717b545941_ContentBits">
    <vt:lpwstr>0</vt:lpwstr>
  </property>
</Properties>
</file>