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7"/>
  </p:notesMasterIdLst>
  <p:sldIdLst>
    <p:sldId id="488" r:id="rId5"/>
    <p:sldId id="274" r:id="rId6"/>
    <p:sldId id="491" r:id="rId7"/>
    <p:sldId id="338" r:id="rId8"/>
    <p:sldId id="489" r:id="rId9"/>
    <p:sldId id="327" r:id="rId10"/>
    <p:sldId id="329" r:id="rId11"/>
    <p:sldId id="330" r:id="rId12"/>
    <p:sldId id="331" r:id="rId13"/>
    <p:sldId id="333" r:id="rId14"/>
    <p:sldId id="332" r:id="rId15"/>
    <p:sldId id="334" r:id="rId16"/>
    <p:sldId id="335" r:id="rId17"/>
    <p:sldId id="484" r:id="rId18"/>
    <p:sldId id="485" r:id="rId19"/>
    <p:sldId id="483" r:id="rId20"/>
    <p:sldId id="336" r:id="rId21"/>
    <p:sldId id="486" r:id="rId22"/>
    <p:sldId id="487" r:id="rId23"/>
    <p:sldId id="490" r:id="rId24"/>
    <p:sldId id="482" r:id="rId25"/>
    <p:sldId id="281" r:id="rId26"/>
  </p:sldIdLst>
  <p:sldSz cx="9144000" cy="5143500" type="screen16x9"/>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027"/>
    <a:srgbClr val="006B34"/>
    <a:srgbClr val="0D028D"/>
    <a:srgbClr val="001333"/>
    <a:srgbClr val="FECA1C"/>
    <a:srgbClr val="061C2C"/>
    <a:srgbClr val="274463"/>
    <a:srgbClr val="1B2B6F"/>
    <a:srgbClr val="0B2D47"/>
    <a:srgbClr val="0E2A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EBB67-911C-1046-95F5-C47F5ED5BC60}" v="1" dt="2025-07-08T21:37:07.317"/>
    <p1510:client id="{A1FFA9CC-5289-4806-98D4-894E082D9A2D}" v="2" dt="2025-07-09T06:43:30.0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64" autoAdjust="0"/>
  </p:normalViewPr>
  <p:slideViewPr>
    <p:cSldViewPr snapToGrid="0">
      <p:cViewPr varScale="1">
        <p:scale>
          <a:sx n="69" d="100"/>
          <a:sy n="69" d="100"/>
        </p:scale>
        <p:origin x="120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DE7F2C-72F0-46C4-AC83-1F67C583D590}"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ZA"/>
        </a:p>
      </dgm:t>
    </dgm:pt>
    <dgm:pt modelId="{9E443F5A-4691-4053-A915-9D1F6821208A}">
      <dgm:prSet phldrT="[Text]" custT="1"/>
      <dgm:spPr>
        <a:solidFill>
          <a:schemeClr val="bg2"/>
        </a:solidFill>
        <a:ln>
          <a:solidFill>
            <a:schemeClr val="bg2"/>
          </a:solidFill>
        </a:ln>
      </dgm:spPr>
      <dgm:t>
        <a:bodyPr/>
        <a:lstStyle/>
        <a:p>
          <a:r>
            <a:rPr lang="en-ZA" sz="1800">
              <a:latin typeface="Calibri" panose="020F0502020204030204" pitchFamily="34" charset="0"/>
              <a:cs typeface="Calibri" panose="020F0502020204030204" pitchFamily="34" charset="0"/>
            </a:rPr>
            <a:t>Session 1</a:t>
          </a:r>
        </a:p>
      </dgm:t>
    </dgm:pt>
    <dgm:pt modelId="{58600426-2711-460B-AEF7-F2702490F3BC}" type="parTrans" cxnId="{BF772F01-0A6E-459A-863B-5721CE2FF1EC}">
      <dgm:prSet/>
      <dgm:spPr/>
      <dgm:t>
        <a:bodyPr/>
        <a:lstStyle/>
        <a:p>
          <a:endParaRPr lang="en-ZA"/>
        </a:p>
      </dgm:t>
    </dgm:pt>
    <dgm:pt modelId="{9BC51FD1-6772-440D-A43B-C1D1E4046E30}" type="sibTrans" cxnId="{BF772F01-0A6E-459A-863B-5721CE2FF1EC}">
      <dgm:prSet/>
      <dgm:spPr/>
      <dgm:t>
        <a:bodyPr/>
        <a:lstStyle/>
        <a:p>
          <a:endParaRPr lang="en-ZA"/>
        </a:p>
      </dgm:t>
    </dgm:pt>
    <dgm:pt modelId="{4CC9352F-D047-48C8-8A4D-3C6AB2B7AB04}">
      <dgm:prSet phldrT="[Text]"/>
      <dgm:spPr>
        <a:ln>
          <a:solidFill>
            <a:schemeClr val="bg2">
              <a:alpha val="90000"/>
            </a:schemeClr>
          </a:solidFill>
        </a:ln>
      </dgm:spPr>
      <dgm:t>
        <a:bodyPr/>
        <a:lstStyle/>
        <a:p>
          <a:r>
            <a:rPr lang="en-ZA">
              <a:latin typeface="Calibri" panose="020F0502020204030204" pitchFamily="34" charset="0"/>
              <a:cs typeface="Calibri" panose="020F0502020204030204" pitchFamily="34" charset="0"/>
            </a:rPr>
            <a:t>1. Introduction to Arduino</a:t>
          </a:r>
        </a:p>
      </dgm:t>
    </dgm:pt>
    <dgm:pt modelId="{D8E33EF3-C315-4C20-A3A6-FD017349DF62}" type="parTrans" cxnId="{2224EE90-BB4E-45E5-8C58-A61A6EBE3231}">
      <dgm:prSet/>
      <dgm:spPr/>
      <dgm:t>
        <a:bodyPr/>
        <a:lstStyle/>
        <a:p>
          <a:endParaRPr lang="en-ZA"/>
        </a:p>
      </dgm:t>
    </dgm:pt>
    <dgm:pt modelId="{7E83B3C2-A2CB-40D7-AA16-B2AFD7E0E1BA}" type="sibTrans" cxnId="{2224EE90-BB4E-45E5-8C58-A61A6EBE3231}">
      <dgm:prSet/>
      <dgm:spPr/>
      <dgm:t>
        <a:bodyPr/>
        <a:lstStyle/>
        <a:p>
          <a:endParaRPr lang="en-ZA"/>
        </a:p>
      </dgm:t>
    </dgm:pt>
    <dgm:pt modelId="{9987CCB5-103E-497C-BECA-EA5FD60B15E0}">
      <dgm:prSet phldrT="[Text]" custT="1"/>
      <dgm:spPr>
        <a:solidFill>
          <a:schemeClr val="tx2"/>
        </a:solidFill>
        <a:ln>
          <a:solidFill>
            <a:schemeClr val="tx2"/>
          </a:solidFill>
        </a:ln>
      </dgm:spPr>
      <dgm:t>
        <a:bodyPr/>
        <a:lstStyle/>
        <a:p>
          <a:r>
            <a:rPr lang="en-ZA" sz="1800">
              <a:latin typeface="Calibri" panose="020F0502020204030204" pitchFamily="34" charset="0"/>
              <a:cs typeface="Calibri" panose="020F0502020204030204" pitchFamily="34" charset="0"/>
            </a:rPr>
            <a:t>Session 2</a:t>
          </a:r>
        </a:p>
      </dgm:t>
    </dgm:pt>
    <dgm:pt modelId="{578CF910-2AB4-412D-85F1-86E159DEFA60}" type="parTrans" cxnId="{377E5B5B-16D1-4224-B07F-7E463196FF66}">
      <dgm:prSet/>
      <dgm:spPr/>
      <dgm:t>
        <a:bodyPr/>
        <a:lstStyle/>
        <a:p>
          <a:endParaRPr lang="en-ZA"/>
        </a:p>
      </dgm:t>
    </dgm:pt>
    <dgm:pt modelId="{F027A5B0-2191-4273-BE0B-5B475FFFE84B}" type="sibTrans" cxnId="{377E5B5B-16D1-4224-B07F-7E463196FF66}">
      <dgm:prSet/>
      <dgm:spPr/>
      <dgm:t>
        <a:bodyPr/>
        <a:lstStyle/>
        <a:p>
          <a:endParaRPr lang="en-ZA"/>
        </a:p>
      </dgm:t>
    </dgm:pt>
    <dgm:pt modelId="{197EE747-281B-4160-A86B-35BB8ABB23C2}">
      <dgm:prSet phldrT="[Text]"/>
      <dgm:spPr>
        <a:ln>
          <a:solidFill>
            <a:schemeClr val="tx2">
              <a:alpha val="90000"/>
            </a:schemeClr>
          </a:solidFill>
        </a:ln>
      </dgm:spPr>
      <dgm:t>
        <a:bodyPr/>
        <a:lstStyle/>
        <a:p>
          <a:r>
            <a:rPr lang="en-ZA">
              <a:latin typeface="Calibri" panose="020F0502020204030204" pitchFamily="34" charset="0"/>
              <a:cs typeface="Calibri" panose="020F0502020204030204" pitchFamily="34" charset="0"/>
            </a:rPr>
            <a:t>1. Building Circuits with Buttons</a:t>
          </a:r>
        </a:p>
      </dgm:t>
    </dgm:pt>
    <dgm:pt modelId="{DECE42E1-7296-466C-ADAB-096402A99A34}" type="parTrans" cxnId="{7B9A6E15-3FE9-4302-803D-59F3FC9ED355}">
      <dgm:prSet/>
      <dgm:spPr/>
      <dgm:t>
        <a:bodyPr/>
        <a:lstStyle/>
        <a:p>
          <a:endParaRPr lang="en-ZA"/>
        </a:p>
      </dgm:t>
    </dgm:pt>
    <dgm:pt modelId="{05AC6EE9-CB16-4999-B258-BEA1BEF75102}" type="sibTrans" cxnId="{7B9A6E15-3FE9-4302-803D-59F3FC9ED355}">
      <dgm:prSet/>
      <dgm:spPr/>
      <dgm:t>
        <a:bodyPr/>
        <a:lstStyle/>
        <a:p>
          <a:endParaRPr lang="en-ZA"/>
        </a:p>
      </dgm:t>
    </dgm:pt>
    <dgm:pt modelId="{928C3010-0AA8-40AA-871B-05C4E28B6791}">
      <dgm:prSet phldrT="[Text]" custT="1"/>
      <dgm:spPr>
        <a:solidFill>
          <a:srgbClr val="001027"/>
        </a:solidFill>
        <a:ln>
          <a:solidFill>
            <a:srgbClr val="001027"/>
          </a:solidFill>
        </a:ln>
      </dgm:spPr>
      <dgm:t>
        <a:bodyPr/>
        <a:lstStyle/>
        <a:p>
          <a:r>
            <a:rPr lang="en-ZA" sz="1800">
              <a:latin typeface="Calibri" panose="020F0502020204030204" pitchFamily="34" charset="0"/>
              <a:cs typeface="Calibri" panose="020F0502020204030204" pitchFamily="34" charset="0"/>
            </a:rPr>
            <a:t>Session 3</a:t>
          </a:r>
        </a:p>
      </dgm:t>
    </dgm:pt>
    <dgm:pt modelId="{36B60EA5-98B8-4A53-9422-A15A1183F8B4}" type="parTrans" cxnId="{C9EF85D6-C053-4ACB-AA78-501AD585647B}">
      <dgm:prSet/>
      <dgm:spPr/>
      <dgm:t>
        <a:bodyPr/>
        <a:lstStyle/>
        <a:p>
          <a:endParaRPr lang="en-ZA"/>
        </a:p>
      </dgm:t>
    </dgm:pt>
    <dgm:pt modelId="{B2A3FA8A-DEF5-4BE6-A075-6FD35C9288CE}" type="sibTrans" cxnId="{C9EF85D6-C053-4ACB-AA78-501AD585647B}">
      <dgm:prSet/>
      <dgm:spPr/>
      <dgm:t>
        <a:bodyPr/>
        <a:lstStyle/>
        <a:p>
          <a:endParaRPr lang="en-ZA"/>
        </a:p>
      </dgm:t>
    </dgm:pt>
    <dgm:pt modelId="{CA7382A3-1C8B-4BE1-999B-5ABD5097CBEB}">
      <dgm:prSet phldrT="[Text]"/>
      <dgm:spPr>
        <a:ln>
          <a:solidFill>
            <a:srgbClr val="001027">
              <a:alpha val="90000"/>
            </a:srgbClr>
          </a:solidFill>
        </a:ln>
      </dgm:spPr>
      <dgm:t>
        <a:bodyPr/>
        <a:lstStyle/>
        <a:p>
          <a:r>
            <a:rPr lang="en-ZA">
              <a:latin typeface="Calibri" panose="020F0502020204030204" pitchFamily="34" charset="0"/>
              <a:cs typeface="Calibri" panose="020F0502020204030204" pitchFamily="34" charset="0"/>
            </a:rPr>
            <a:t>2. Serial Communication</a:t>
          </a:r>
        </a:p>
      </dgm:t>
    </dgm:pt>
    <dgm:pt modelId="{A9BBC501-AAFB-4CFF-9137-B692DD12D98E}" type="parTrans" cxnId="{9C1A7013-637E-4C5D-A43A-B6FAA1ADEB35}">
      <dgm:prSet/>
      <dgm:spPr/>
      <dgm:t>
        <a:bodyPr/>
        <a:lstStyle/>
        <a:p>
          <a:endParaRPr lang="en-ZA"/>
        </a:p>
      </dgm:t>
    </dgm:pt>
    <dgm:pt modelId="{64F29746-8304-4889-A032-8077D63E85C6}" type="sibTrans" cxnId="{9C1A7013-637E-4C5D-A43A-B6FAA1ADEB35}">
      <dgm:prSet/>
      <dgm:spPr/>
      <dgm:t>
        <a:bodyPr/>
        <a:lstStyle/>
        <a:p>
          <a:endParaRPr lang="en-ZA"/>
        </a:p>
      </dgm:t>
    </dgm:pt>
    <dgm:pt modelId="{4311E854-B4B9-478A-AA16-1246DA4DB202}">
      <dgm:prSet phldrT="[Text]"/>
      <dgm:spPr>
        <a:ln>
          <a:solidFill>
            <a:schemeClr val="bg2">
              <a:alpha val="90000"/>
            </a:schemeClr>
          </a:solidFill>
        </a:ln>
      </dgm:spPr>
      <dgm:t>
        <a:bodyPr/>
        <a:lstStyle/>
        <a:p>
          <a:r>
            <a:rPr lang="en-ZA">
              <a:latin typeface="Calibri" panose="020F0502020204030204" pitchFamily="34" charset="0"/>
              <a:cs typeface="Calibri" panose="020F0502020204030204" pitchFamily="34" charset="0"/>
            </a:rPr>
            <a:t>2. Executing Example Code</a:t>
          </a:r>
        </a:p>
      </dgm:t>
    </dgm:pt>
    <dgm:pt modelId="{1E180B02-4B01-4D8C-8731-EF41B5AF3E31}" type="parTrans" cxnId="{F57F9327-DB80-4C79-9ADC-FD912E792F53}">
      <dgm:prSet/>
      <dgm:spPr/>
      <dgm:t>
        <a:bodyPr/>
        <a:lstStyle/>
        <a:p>
          <a:endParaRPr lang="en-ZA"/>
        </a:p>
      </dgm:t>
    </dgm:pt>
    <dgm:pt modelId="{C6774813-258F-4E3C-829F-655CE0F0DDF0}" type="sibTrans" cxnId="{F57F9327-DB80-4C79-9ADC-FD912E792F53}">
      <dgm:prSet/>
      <dgm:spPr/>
      <dgm:t>
        <a:bodyPr/>
        <a:lstStyle/>
        <a:p>
          <a:endParaRPr lang="en-ZA"/>
        </a:p>
      </dgm:t>
    </dgm:pt>
    <dgm:pt modelId="{E88BFAA6-737C-48CF-99A1-674DF572DF2A}">
      <dgm:prSet phldrT="[Text]"/>
      <dgm:spPr>
        <a:ln>
          <a:solidFill>
            <a:schemeClr val="bg2">
              <a:alpha val="90000"/>
            </a:schemeClr>
          </a:solidFill>
        </a:ln>
      </dgm:spPr>
      <dgm:t>
        <a:bodyPr/>
        <a:lstStyle/>
        <a:p>
          <a:r>
            <a:rPr lang="en-ZA">
              <a:latin typeface="Calibri" panose="020F0502020204030204" pitchFamily="34" charset="0"/>
              <a:cs typeface="Calibri" panose="020F0502020204030204" pitchFamily="34" charset="0"/>
            </a:rPr>
            <a:t>3. Building Circuits with LEDs</a:t>
          </a:r>
        </a:p>
      </dgm:t>
    </dgm:pt>
    <dgm:pt modelId="{9E4E7DC9-4155-410B-86D5-130E49A6310F}" type="parTrans" cxnId="{99587EFC-5ACE-4E9D-B909-9F3F9B6EBA99}">
      <dgm:prSet/>
      <dgm:spPr/>
      <dgm:t>
        <a:bodyPr/>
        <a:lstStyle/>
        <a:p>
          <a:endParaRPr lang="en-ZA"/>
        </a:p>
      </dgm:t>
    </dgm:pt>
    <dgm:pt modelId="{0D90C5F3-8243-4F66-8F52-9A81B4D77DAE}" type="sibTrans" cxnId="{99587EFC-5ACE-4E9D-B909-9F3F9B6EBA99}">
      <dgm:prSet/>
      <dgm:spPr/>
      <dgm:t>
        <a:bodyPr/>
        <a:lstStyle/>
        <a:p>
          <a:endParaRPr lang="en-ZA"/>
        </a:p>
      </dgm:t>
    </dgm:pt>
    <dgm:pt modelId="{1BBFA7C3-6A0B-4FE5-9755-455523137F74}">
      <dgm:prSet phldrT="[Text]"/>
      <dgm:spPr>
        <a:ln>
          <a:solidFill>
            <a:schemeClr val="tx2">
              <a:alpha val="90000"/>
            </a:schemeClr>
          </a:solidFill>
        </a:ln>
      </dgm:spPr>
      <dgm:t>
        <a:bodyPr/>
        <a:lstStyle/>
        <a:p>
          <a:r>
            <a:rPr lang="en-ZA">
              <a:latin typeface="Calibri" panose="020F0502020204030204" pitchFamily="34" charset="0"/>
              <a:cs typeface="Calibri" panose="020F0502020204030204" pitchFamily="34" charset="0"/>
            </a:rPr>
            <a:t>2. Using Arduino Libraries</a:t>
          </a:r>
        </a:p>
      </dgm:t>
    </dgm:pt>
    <dgm:pt modelId="{BA2061CF-6DEE-423F-A2F7-3C61D2230C6B}" type="parTrans" cxnId="{ED15F53B-1FE1-4E74-BA60-EFA317A3F5F9}">
      <dgm:prSet/>
      <dgm:spPr/>
      <dgm:t>
        <a:bodyPr/>
        <a:lstStyle/>
        <a:p>
          <a:endParaRPr lang="en-ZA"/>
        </a:p>
      </dgm:t>
    </dgm:pt>
    <dgm:pt modelId="{D3FB25AE-23E7-4962-8A33-9BAEEE2E46AF}" type="sibTrans" cxnId="{ED15F53B-1FE1-4E74-BA60-EFA317A3F5F9}">
      <dgm:prSet/>
      <dgm:spPr/>
      <dgm:t>
        <a:bodyPr/>
        <a:lstStyle/>
        <a:p>
          <a:endParaRPr lang="en-ZA"/>
        </a:p>
      </dgm:t>
    </dgm:pt>
    <dgm:pt modelId="{47DB8763-BBE1-4979-868A-32946980A03A}">
      <dgm:prSet phldrT="[Text]"/>
      <dgm:spPr>
        <a:ln>
          <a:solidFill>
            <a:schemeClr val="tx2">
              <a:alpha val="90000"/>
            </a:schemeClr>
          </a:solidFill>
        </a:ln>
      </dgm:spPr>
      <dgm:t>
        <a:bodyPr/>
        <a:lstStyle/>
        <a:p>
          <a:r>
            <a:rPr lang="en-ZA">
              <a:latin typeface="Calibri" panose="020F0502020204030204" pitchFamily="34" charset="0"/>
              <a:cs typeface="Calibri" panose="020F0502020204030204" pitchFamily="34" charset="0"/>
            </a:rPr>
            <a:t>3. Interfacing with an LCD</a:t>
          </a:r>
        </a:p>
      </dgm:t>
    </dgm:pt>
    <dgm:pt modelId="{0D142F32-C42C-4B23-8AD6-1C4164E5245A}" type="parTrans" cxnId="{02D3B7D0-2353-4364-905C-0FC3E1B0A5B0}">
      <dgm:prSet/>
      <dgm:spPr/>
      <dgm:t>
        <a:bodyPr/>
        <a:lstStyle/>
        <a:p>
          <a:endParaRPr lang="en-ZA"/>
        </a:p>
      </dgm:t>
    </dgm:pt>
    <dgm:pt modelId="{839130E9-EEB0-4FA9-A16A-C8A33985B8B4}" type="sibTrans" cxnId="{02D3B7D0-2353-4364-905C-0FC3E1B0A5B0}">
      <dgm:prSet/>
      <dgm:spPr/>
      <dgm:t>
        <a:bodyPr/>
        <a:lstStyle/>
        <a:p>
          <a:endParaRPr lang="en-ZA"/>
        </a:p>
      </dgm:t>
    </dgm:pt>
    <dgm:pt modelId="{3FEE6409-67D1-4C52-922B-4A23B515B7BC}">
      <dgm:prSet phldrT="[Text]"/>
      <dgm:spPr>
        <a:ln>
          <a:solidFill>
            <a:srgbClr val="001027">
              <a:alpha val="90000"/>
            </a:srgbClr>
          </a:solidFill>
        </a:ln>
      </dgm:spPr>
      <dgm:t>
        <a:bodyPr/>
        <a:lstStyle/>
        <a:p>
          <a:r>
            <a:rPr lang="en-ZA">
              <a:latin typeface="Calibri" panose="020F0502020204030204" pitchFamily="34" charset="0"/>
              <a:cs typeface="Calibri" panose="020F0502020204030204" pitchFamily="34" charset="0"/>
            </a:rPr>
            <a:t>1. Temperature and Humidity Sensor</a:t>
          </a:r>
        </a:p>
      </dgm:t>
    </dgm:pt>
    <dgm:pt modelId="{F5B8B882-06F5-4728-B702-B286A6706B24}" type="parTrans" cxnId="{6070EF93-3D11-442B-A787-4A52BF109049}">
      <dgm:prSet/>
      <dgm:spPr/>
      <dgm:t>
        <a:bodyPr/>
        <a:lstStyle/>
        <a:p>
          <a:endParaRPr lang="en-ZA"/>
        </a:p>
      </dgm:t>
    </dgm:pt>
    <dgm:pt modelId="{D420A3E3-4156-47C7-A6B6-06BABC80566D}" type="sibTrans" cxnId="{6070EF93-3D11-442B-A787-4A52BF109049}">
      <dgm:prSet/>
      <dgm:spPr/>
      <dgm:t>
        <a:bodyPr/>
        <a:lstStyle/>
        <a:p>
          <a:endParaRPr lang="en-ZA"/>
        </a:p>
      </dgm:t>
    </dgm:pt>
    <dgm:pt modelId="{A5A7FE75-2CFF-4440-908E-F74FF515E01F}">
      <dgm:prSet custT="1"/>
      <dgm:spPr>
        <a:solidFill>
          <a:schemeClr val="accent6"/>
        </a:solidFill>
        <a:ln>
          <a:solidFill>
            <a:schemeClr val="accent6"/>
          </a:solidFill>
        </a:ln>
      </dgm:spPr>
      <dgm:t>
        <a:bodyPr/>
        <a:lstStyle/>
        <a:p>
          <a:r>
            <a:rPr lang="en-ZA" sz="2400">
              <a:solidFill>
                <a:schemeClr val="tx1"/>
              </a:solidFill>
              <a:latin typeface="Calibri" panose="020F0502020204030204" pitchFamily="34" charset="0"/>
              <a:cs typeface="Calibri" panose="020F0502020204030204" pitchFamily="34" charset="0"/>
            </a:rPr>
            <a:t>Coding Challenge</a:t>
          </a:r>
        </a:p>
      </dgm:t>
    </dgm:pt>
    <dgm:pt modelId="{F32FB78C-0BC4-4579-8C0F-F1AAD1576F7E}" type="parTrans" cxnId="{C3D3EE86-C4C8-4518-A875-06CC7C637DF2}">
      <dgm:prSet/>
      <dgm:spPr/>
      <dgm:t>
        <a:bodyPr/>
        <a:lstStyle/>
        <a:p>
          <a:endParaRPr lang="en-ZA"/>
        </a:p>
      </dgm:t>
    </dgm:pt>
    <dgm:pt modelId="{4C4E4A80-D9E8-43A1-8B69-13919A767CCD}" type="sibTrans" cxnId="{C3D3EE86-C4C8-4518-A875-06CC7C637DF2}">
      <dgm:prSet/>
      <dgm:spPr/>
      <dgm:t>
        <a:bodyPr/>
        <a:lstStyle/>
        <a:p>
          <a:endParaRPr lang="en-ZA"/>
        </a:p>
      </dgm:t>
    </dgm:pt>
    <dgm:pt modelId="{C737E659-8895-4E8A-9D22-C034F16CA514}" type="pres">
      <dgm:prSet presAssocID="{8EDE7F2C-72F0-46C4-AC83-1F67C583D590}" presName="Name0" presStyleCnt="0">
        <dgm:presLayoutVars>
          <dgm:dir/>
          <dgm:animLvl val="lvl"/>
          <dgm:resizeHandles val="exact"/>
        </dgm:presLayoutVars>
      </dgm:prSet>
      <dgm:spPr/>
    </dgm:pt>
    <dgm:pt modelId="{ECD33BCC-32D3-4BF7-90CA-5382355A2B1B}" type="pres">
      <dgm:prSet presAssocID="{A5A7FE75-2CFF-4440-908E-F74FF515E01F}" presName="boxAndChildren" presStyleCnt="0"/>
      <dgm:spPr/>
    </dgm:pt>
    <dgm:pt modelId="{C4238800-CCA1-4E85-86C6-A441B12F23CB}" type="pres">
      <dgm:prSet presAssocID="{A5A7FE75-2CFF-4440-908E-F74FF515E01F}" presName="parentTextBox" presStyleLbl="node1" presStyleIdx="0" presStyleCnt="4"/>
      <dgm:spPr/>
    </dgm:pt>
    <dgm:pt modelId="{045F3714-8F75-4DB4-86C3-34C64BA8F1C1}" type="pres">
      <dgm:prSet presAssocID="{B2A3FA8A-DEF5-4BE6-A075-6FD35C9288CE}" presName="sp" presStyleCnt="0"/>
      <dgm:spPr/>
    </dgm:pt>
    <dgm:pt modelId="{09858CED-1509-4BE2-9B53-6A9E5A127FB6}" type="pres">
      <dgm:prSet presAssocID="{928C3010-0AA8-40AA-871B-05C4E28B6791}" presName="arrowAndChildren" presStyleCnt="0"/>
      <dgm:spPr/>
    </dgm:pt>
    <dgm:pt modelId="{E4490878-F758-47A6-A8EB-D80481435B93}" type="pres">
      <dgm:prSet presAssocID="{928C3010-0AA8-40AA-871B-05C4E28B6791}" presName="parentTextArrow" presStyleLbl="node1" presStyleIdx="0" presStyleCnt="4"/>
      <dgm:spPr/>
    </dgm:pt>
    <dgm:pt modelId="{DA7F15AB-43A2-4682-95B2-0B68E7DFD1ED}" type="pres">
      <dgm:prSet presAssocID="{928C3010-0AA8-40AA-871B-05C4E28B6791}" presName="arrow" presStyleLbl="node1" presStyleIdx="1" presStyleCnt="4"/>
      <dgm:spPr/>
    </dgm:pt>
    <dgm:pt modelId="{66F7A662-255B-4ABF-8EE4-946558D00D3D}" type="pres">
      <dgm:prSet presAssocID="{928C3010-0AA8-40AA-871B-05C4E28B6791}" presName="descendantArrow" presStyleCnt="0"/>
      <dgm:spPr/>
    </dgm:pt>
    <dgm:pt modelId="{A364E387-142F-44E1-8C07-3342535413BD}" type="pres">
      <dgm:prSet presAssocID="{3FEE6409-67D1-4C52-922B-4A23B515B7BC}" presName="childTextArrow" presStyleLbl="fgAccFollowNode1" presStyleIdx="0" presStyleCnt="8">
        <dgm:presLayoutVars>
          <dgm:bulletEnabled val="1"/>
        </dgm:presLayoutVars>
      </dgm:prSet>
      <dgm:spPr/>
    </dgm:pt>
    <dgm:pt modelId="{C3C9023B-8FFD-4616-B575-4AF0AE3038ED}" type="pres">
      <dgm:prSet presAssocID="{CA7382A3-1C8B-4BE1-999B-5ABD5097CBEB}" presName="childTextArrow" presStyleLbl="fgAccFollowNode1" presStyleIdx="1" presStyleCnt="8">
        <dgm:presLayoutVars>
          <dgm:bulletEnabled val="1"/>
        </dgm:presLayoutVars>
      </dgm:prSet>
      <dgm:spPr/>
    </dgm:pt>
    <dgm:pt modelId="{E4AF0087-5501-4744-9FBC-9529BB26AF17}" type="pres">
      <dgm:prSet presAssocID="{F027A5B0-2191-4273-BE0B-5B475FFFE84B}" presName="sp" presStyleCnt="0"/>
      <dgm:spPr/>
    </dgm:pt>
    <dgm:pt modelId="{843EAE5F-8F37-4A9D-BDB9-7CD35F7A5EF8}" type="pres">
      <dgm:prSet presAssocID="{9987CCB5-103E-497C-BECA-EA5FD60B15E0}" presName="arrowAndChildren" presStyleCnt="0"/>
      <dgm:spPr/>
    </dgm:pt>
    <dgm:pt modelId="{57D33B8E-D003-4E85-B1F2-47379C769211}" type="pres">
      <dgm:prSet presAssocID="{9987CCB5-103E-497C-BECA-EA5FD60B15E0}" presName="parentTextArrow" presStyleLbl="node1" presStyleIdx="1" presStyleCnt="4"/>
      <dgm:spPr/>
    </dgm:pt>
    <dgm:pt modelId="{726B5996-AD26-4CE5-906A-361DF839D5E8}" type="pres">
      <dgm:prSet presAssocID="{9987CCB5-103E-497C-BECA-EA5FD60B15E0}" presName="arrow" presStyleLbl="node1" presStyleIdx="2" presStyleCnt="4"/>
      <dgm:spPr/>
    </dgm:pt>
    <dgm:pt modelId="{2F601186-F977-4635-8ACC-3D4ACCA0A3DB}" type="pres">
      <dgm:prSet presAssocID="{9987CCB5-103E-497C-BECA-EA5FD60B15E0}" presName="descendantArrow" presStyleCnt="0"/>
      <dgm:spPr/>
    </dgm:pt>
    <dgm:pt modelId="{429EFD78-D17A-45E4-93CC-03DCC8BF007F}" type="pres">
      <dgm:prSet presAssocID="{197EE747-281B-4160-A86B-35BB8ABB23C2}" presName="childTextArrow" presStyleLbl="fgAccFollowNode1" presStyleIdx="2" presStyleCnt="8">
        <dgm:presLayoutVars>
          <dgm:bulletEnabled val="1"/>
        </dgm:presLayoutVars>
      </dgm:prSet>
      <dgm:spPr/>
    </dgm:pt>
    <dgm:pt modelId="{6DDE4D5E-6696-4C31-AF12-C840D78362B9}" type="pres">
      <dgm:prSet presAssocID="{1BBFA7C3-6A0B-4FE5-9755-455523137F74}" presName="childTextArrow" presStyleLbl="fgAccFollowNode1" presStyleIdx="3" presStyleCnt="8">
        <dgm:presLayoutVars>
          <dgm:bulletEnabled val="1"/>
        </dgm:presLayoutVars>
      </dgm:prSet>
      <dgm:spPr/>
    </dgm:pt>
    <dgm:pt modelId="{049799FB-FAC2-4023-9A33-6104BC143A61}" type="pres">
      <dgm:prSet presAssocID="{47DB8763-BBE1-4979-868A-32946980A03A}" presName="childTextArrow" presStyleLbl="fgAccFollowNode1" presStyleIdx="4" presStyleCnt="8">
        <dgm:presLayoutVars>
          <dgm:bulletEnabled val="1"/>
        </dgm:presLayoutVars>
      </dgm:prSet>
      <dgm:spPr/>
    </dgm:pt>
    <dgm:pt modelId="{CF258A79-CB23-4E49-A708-BB0F5D6E849D}" type="pres">
      <dgm:prSet presAssocID="{9BC51FD1-6772-440D-A43B-C1D1E4046E30}" presName="sp" presStyleCnt="0"/>
      <dgm:spPr/>
    </dgm:pt>
    <dgm:pt modelId="{FE59527B-CF04-4213-AE8F-BB3E74A3923D}" type="pres">
      <dgm:prSet presAssocID="{9E443F5A-4691-4053-A915-9D1F6821208A}" presName="arrowAndChildren" presStyleCnt="0"/>
      <dgm:spPr/>
    </dgm:pt>
    <dgm:pt modelId="{AF99362E-76F0-4DEF-B33E-B938CE3BA33E}" type="pres">
      <dgm:prSet presAssocID="{9E443F5A-4691-4053-A915-9D1F6821208A}" presName="parentTextArrow" presStyleLbl="node1" presStyleIdx="2" presStyleCnt="4"/>
      <dgm:spPr/>
    </dgm:pt>
    <dgm:pt modelId="{3CEF0085-BB13-4DD8-856C-F5D39B50EF60}" type="pres">
      <dgm:prSet presAssocID="{9E443F5A-4691-4053-A915-9D1F6821208A}" presName="arrow" presStyleLbl="node1" presStyleIdx="3" presStyleCnt="4"/>
      <dgm:spPr/>
    </dgm:pt>
    <dgm:pt modelId="{AC739DDC-86C9-4833-BE69-857920A72BA5}" type="pres">
      <dgm:prSet presAssocID="{9E443F5A-4691-4053-A915-9D1F6821208A}" presName="descendantArrow" presStyleCnt="0"/>
      <dgm:spPr/>
    </dgm:pt>
    <dgm:pt modelId="{3FA81C7B-4A8E-43AA-B69F-43E140BE4EC3}" type="pres">
      <dgm:prSet presAssocID="{4CC9352F-D047-48C8-8A4D-3C6AB2B7AB04}" presName="childTextArrow" presStyleLbl="fgAccFollowNode1" presStyleIdx="5" presStyleCnt="8">
        <dgm:presLayoutVars>
          <dgm:bulletEnabled val="1"/>
        </dgm:presLayoutVars>
      </dgm:prSet>
      <dgm:spPr/>
    </dgm:pt>
    <dgm:pt modelId="{F3A26668-BB80-4F4D-AC58-C56037C0B274}" type="pres">
      <dgm:prSet presAssocID="{4311E854-B4B9-478A-AA16-1246DA4DB202}" presName="childTextArrow" presStyleLbl="fgAccFollowNode1" presStyleIdx="6" presStyleCnt="8">
        <dgm:presLayoutVars>
          <dgm:bulletEnabled val="1"/>
        </dgm:presLayoutVars>
      </dgm:prSet>
      <dgm:spPr/>
    </dgm:pt>
    <dgm:pt modelId="{A95E4341-4697-430D-BB05-D15465A60E1D}" type="pres">
      <dgm:prSet presAssocID="{E88BFAA6-737C-48CF-99A1-674DF572DF2A}" presName="childTextArrow" presStyleLbl="fgAccFollowNode1" presStyleIdx="7" presStyleCnt="8">
        <dgm:presLayoutVars>
          <dgm:bulletEnabled val="1"/>
        </dgm:presLayoutVars>
      </dgm:prSet>
      <dgm:spPr/>
    </dgm:pt>
  </dgm:ptLst>
  <dgm:cxnLst>
    <dgm:cxn modelId="{BF772F01-0A6E-459A-863B-5721CE2FF1EC}" srcId="{8EDE7F2C-72F0-46C4-AC83-1F67C583D590}" destId="{9E443F5A-4691-4053-A915-9D1F6821208A}" srcOrd="0" destOrd="0" parTransId="{58600426-2711-460B-AEF7-F2702490F3BC}" sibTransId="{9BC51FD1-6772-440D-A43B-C1D1E4046E30}"/>
    <dgm:cxn modelId="{9C1A7013-637E-4C5D-A43A-B6FAA1ADEB35}" srcId="{928C3010-0AA8-40AA-871B-05C4E28B6791}" destId="{CA7382A3-1C8B-4BE1-999B-5ABD5097CBEB}" srcOrd="1" destOrd="0" parTransId="{A9BBC501-AAFB-4CFF-9137-B692DD12D98E}" sibTransId="{64F29746-8304-4889-A032-8077D63E85C6}"/>
    <dgm:cxn modelId="{3C6DEA13-8839-4E1E-98F9-D5A106FA07F4}" type="presOf" srcId="{9E443F5A-4691-4053-A915-9D1F6821208A}" destId="{AF99362E-76F0-4DEF-B33E-B938CE3BA33E}" srcOrd="0" destOrd="0" presId="urn:microsoft.com/office/officeart/2005/8/layout/process4"/>
    <dgm:cxn modelId="{7B9A6E15-3FE9-4302-803D-59F3FC9ED355}" srcId="{9987CCB5-103E-497C-BECA-EA5FD60B15E0}" destId="{197EE747-281B-4160-A86B-35BB8ABB23C2}" srcOrd="0" destOrd="0" parTransId="{DECE42E1-7296-466C-ADAB-096402A99A34}" sibTransId="{05AC6EE9-CB16-4999-B258-BEA1BEF75102}"/>
    <dgm:cxn modelId="{76F1DC1D-3F94-4EF6-8401-FB452496DB9D}" type="presOf" srcId="{4CC9352F-D047-48C8-8A4D-3C6AB2B7AB04}" destId="{3FA81C7B-4A8E-43AA-B69F-43E140BE4EC3}" srcOrd="0" destOrd="0" presId="urn:microsoft.com/office/officeart/2005/8/layout/process4"/>
    <dgm:cxn modelId="{2EF20226-4072-4655-9889-F95B0E9AA1EE}" type="presOf" srcId="{9987CCB5-103E-497C-BECA-EA5FD60B15E0}" destId="{726B5996-AD26-4CE5-906A-361DF839D5E8}" srcOrd="1" destOrd="0" presId="urn:microsoft.com/office/officeart/2005/8/layout/process4"/>
    <dgm:cxn modelId="{F57F9327-DB80-4C79-9ADC-FD912E792F53}" srcId="{9E443F5A-4691-4053-A915-9D1F6821208A}" destId="{4311E854-B4B9-478A-AA16-1246DA4DB202}" srcOrd="1" destOrd="0" parTransId="{1E180B02-4B01-4D8C-8731-EF41B5AF3E31}" sibTransId="{C6774813-258F-4E3C-829F-655CE0F0DDF0}"/>
    <dgm:cxn modelId="{ED15F53B-1FE1-4E74-BA60-EFA317A3F5F9}" srcId="{9987CCB5-103E-497C-BECA-EA5FD60B15E0}" destId="{1BBFA7C3-6A0B-4FE5-9755-455523137F74}" srcOrd="1" destOrd="0" parTransId="{BA2061CF-6DEE-423F-A2F7-3C61D2230C6B}" sibTransId="{D3FB25AE-23E7-4962-8A33-9BAEEE2E46AF}"/>
    <dgm:cxn modelId="{377E5B5B-16D1-4224-B07F-7E463196FF66}" srcId="{8EDE7F2C-72F0-46C4-AC83-1F67C583D590}" destId="{9987CCB5-103E-497C-BECA-EA5FD60B15E0}" srcOrd="1" destOrd="0" parTransId="{578CF910-2AB4-412D-85F1-86E159DEFA60}" sibTransId="{F027A5B0-2191-4273-BE0B-5B475FFFE84B}"/>
    <dgm:cxn modelId="{32923642-FAD6-46B1-AB12-FF283C17134E}" type="presOf" srcId="{A5A7FE75-2CFF-4440-908E-F74FF515E01F}" destId="{C4238800-CCA1-4E85-86C6-A441B12F23CB}" srcOrd="0" destOrd="0" presId="urn:microsoft.com/office/officeart/2005/8/layout/process4"/>
    <dgm:cxn modelId="{8028FD44-5CCC-4009-8A1A-3A2F64C85133}" type="presOf" srcId="{928C3010-0AA8-40AA-871B-05C4E28B6791}" destId="{E4490878-F758-47A6-A8EB-D80481435B93}" srcOrd="0" destOrd="0" presId="urn:microsoft.com/office/officeart/2005/8/layout/process4"/>
    <dgm:cxn modelId="{601EBA47-1A71-447F-B97E-4FC0010594EA}" type="presOf" srcId="{928C3010-0AA8-40AA-871B-05C4E28B6791}" destId="{DA7F15AB-43A2-4682-95B2-0B68E7DFD1ED}" srcOrd="1" destOrd="0" presId="urn:microsoft.com/office/officeart/2005/8/layout/process4"/>
    <dgm:cxn modelId="{7E632C79-9263-408C-A428-FC89670E72E5}" type="presOf" srcId="{47DB8763-BBE1-4979-868A-32946980A03A}" destId="{049799FB-FAC2-4023-9A33-6104BC143A61}" srcOrd="0" destOrd="0" presId="urn:microsoft.com/office/officeart/2005/8/layout/process4"/>
    <dgm:cxn modelId="{DF510D7A-DBD6-40F9-8F53-F900B3FEE8DB}" type="presOf" srcId="{9E443F5A-4691-4053-A915-9D1F6821208A}" destId="{3CEF0085-BB13-4DD8-856C-F5D39B50EF60}" srcOrd="1" destOrd="0" presId="urn:microsoft.com/office/officeart/2005/8/layout/process4"/>
    <dgm:cxn modelId="{C3D3EE86-C4C8-4518-A875-06CC7C637DF2}" srcId="{8EDE7F2C-72F0-46C4-AC83-1F67C583D590}" destId="{A5A7FE75-2CFF-4440-908E-F74FF515E01F}" srcOrd="3" destOrd="0" parTransId="{F32FB78C-0BC4-4579-8C0F-F1AAD1576F7E}" sibTransId="{4C4E4A80-D9E8-43A1-8B69-13919A767CCD}"/>
    <dgm:cxn modelId="{F44A628A-DB20-4129-91C5-9AC8D1D76829}" type="presOf" srcId="{8EDE7F2C-72F0-46C4-AC83-1F67C583D590}" destId="{C737E659-8895-4E8A-9D22-C034F16CA514}" srcOrd="0" destOrd="0" presId="urn:microsoft.com/office/officeart/2005/8/layout/process4"/>
    <dgm:cxn modelId="{5ECB0890-8483-41D9-A282-2FD56536D45D}" type="presOf" srcId="{197EE747-281B-4160-A86B-35BB8ABB23C2}" destId="{429EFD78-D17A-45E4-93CC-03DCC8BF007F}" srcOrd="0" destOrd="0" presId="urn:microsoft.com/office/officeart/2005/8/layout/process4"/>
    <dgm:cxn modelId="{2224EE90-BB4E-45E5-8C58-A61A6EBE3231}" srcId="{9E443F5A-4691-4053-A915-9D1F6821208A}" destId="{4CC9352F-D047-48C8-8A4D-3C6AB2B7AB04}" srcOrd="0" destOrd="0" parTransId="{D8E33EF3-C315-4C20-A3A6-FD017349DF62}" sibTransId="{7E83B3C2-A2CB-40D7-AA16-B2AFD7E0E1BA}"/>
    <dgm:cxn modelId="{6070EF93-3D11-442B-A787-4A52BF109049}" srcId="{928C3010-0AA8-40AA-871B-05C4E28B6791}" destId="{3FEE6409-67D1-4C52-922B-4A23B515B7BC}" srcOrd="0" destOrd="0" parTransId="{F5B8B882-06F5-4728-B702-B286A6706B24}" sibTransId="{D420A3E3-4156-47C7-A6B6-06BABC80566D}"/>
    <dgm:cxn modelId="{85D498C9-52AE-42BF-B759-CD8314850013}" type="presOf" srcId="{9987CCB5-103E-497C-BECA-EA5FD60B15E0}" destId="{57D33B8E-D003-4E85-B1F2-47379C769211}" srcOrd="0" destOrd="0" presId="urn:microsoft.com/office/officeart/2005/8/layout/process4"/>
    <dgm:cxn modelId="{02D3B7D0-2353-4364-905C-0FC3E1B0A5B0}" srcId="{9987CCB5-103E-497C-BECA-EA5FD60B15E0}" destId="{47DB8763-BBE1-4979-868A-32946980A03A}" srcOrd="2" destOrd="0" parTransId="{0D142F32-C42C-4B23-8AD6-1C4164E5245A}" sibTransId="{839130E9-EEB0-4FA9-A16A-C8A33985B8B4}"/>
    <dgm:cxn modelId="{C9EF85D6-C053-4ACB-AA78-501AD585647B}" srcId="{8EDE7F2C-72F0-46C4-AC83-1F67C583D590}" destId="{928C3010-0AA8-40AA-871B-05C4E28B6791}" srcOrd="2" destOrd="0" parTransId="{36B60EA5-98B8-4A53-9422-A15A1183F8B4}" sibTransId="{B2A3FA8A-DEF5-4BE6-A075-6FD35C9288CE}"/>
    <dgm:cxn modelId="{218A01DF-1785-4189-B57D-9E2D700F1D97}" type="presOf" srcId="{1BBFA7C3-6A0B-4FE5-9755-455523137F74}" destId="{6DDE4D5E-6696-4C31-AF12-C840D78362B9}" srcOrd="0" destOrd="0" presId="urn:microsoft.com/office/officeart/2005/8/layout/process4"/>
    <dgm:cxn modelId="{4E6425E9-EEC6-4EE8-9983-93391C79200A}" type="presOf" srcId="{3FEE6409-67D1-4C52-922B-4A23B515B7BC}" destId="{A364E387-142F-44E1-8C07-3342535413BD}" srcOrd="0" destOrd="0" presId="urn:microsoft.com/office/officeart/2005/8/layout/process4"/>
    <dgm:cxn modelId="{AEDA5CED-121B-4EBB-97D8-28BF972BE437}" type="presOf" srcId="{E88BFAA6-737C-48CF-99A1-674DF572DF2A}" destId="{A95E4341-4697-430D-BB05-D15465A60E1D}" srcOrd="0" destOrd="0" presId="urn:microsoft.com/office/officeart/2005/8/layout/process4"/>
    <dgm:cxn modelId="{2CD0C9F0-4114-466B-B565-53F6871FDF10}" type="presOf" srcId="{4311E854-B4B9-478A-AA16-1246DA4DB202}" destId="{F3A26668-BB80-4F4D-AC58-C56037C0B274}" srcOrd="0" destOrd="0" presId="urn:microsoft.com/office/officeart/2005/8/layout/process4"/>
    <dgm:cxn modelId="{B3E40FF5-7752-442B-9DDC-8C1496AAB0AB}" type="presOf" srcId="{CA7382A3-1C8B-4BE1-999B-5ABD5097CBEB}" destId="{C3C9023B-8FFD-4616-B575-4AF0AE3038ED}" srcOrd="0" destOrd="0" presId="urn:microsoft.com/office/officeart/2005/8/layout/process4"/>
    <dgm:cxn modelId="{99587EFC-5ACE-4E9D-B909-9F3F9B6EBA99}" srcId="{9E443F5A-4691-4053-A915-9D1F6821208A}" destId="{E88BFAA6-737C-48CF-99A1-674DF572DF2A}" srcOrd="2" destOrd="0" parTransId="{9E4E7DC9-4155-410B-86D5-130E49A6310F}" sibTransId="{0D90C5F3-8243-4F66-8F52-9A81B4D77DAE}"/>
    <dgm:cxn modelId="{1948B32F-97D9-4E96-A8B7-DC1A7A19E584}" type="presParOf" srcId="{C737E659-8895-4E8A-9D22-C034F16CA514}" destId="{ECD33BCC-32D3-4BF7-90CA-5382355A2B1B}" srcOrd="0" destOrd="0" presId="urn:microsoft.com/office/officeart/2005/8/layout/process4"/>
    <dgm:cxn modelId="{43263AED-CC89-474A-803D-23111CFD1055}" type="presParOf" srcId="{ECD33BCC-32D3-4BF7-90CA-5382355A2B1B}" destId="{C4238800-CCA1-4E85-86C6-A441B12F23CB}" srcOrd="0" destOrd="0" presId="urn:microsoft.com/office/officeart/2005/8/layout/process4"/>
    <dgm:cxn modelId="{BB45115C-50F0-49A2-907B-C950873B4018}" type="presParOf" srcId="{C737E659-8895-4E8A-9D22-C034F16CA514}" destId="{045F3714-8F75-4DB4-86C3-34C64BA8F1C1}" srcOrd="1" destOrd="0" presId="urn:microsoft.com/office/officeart/2005/8/layout/process4"/>
    <dgm:cxn modelId="{CC10A4ED-7853-4A1B-B5D6-2B913844D197}" type="presParOf" srcId="{C737E659-8895-4E8A-9D22-C034F16CA514}" destId="{09858CED-1509-4BE2-9B53-6A9E5A127FB6}" srcOrd="2" destOrd="0" presId="urn:microsoft.com/office/officeart/2005/8/layout/process4"/>
    <dgm:cxn modelId="{C2389051-7460-4CEF-87D1-1031C351A4C3}" type="presParOf" srcId="{09858CED-1509-4BE2-9B53-6A9E5A127FB6}" destId="{E4490878-F758-47A6-A8EB-D80481435B93}" srcOrd="0" destOrd="0" presId="urn:microsoft.com/office/officeart/2005/8/layout/process4"/>
    <dgm:cxn modelId="{E79242B0-ADD0-47AD-937A-89FDDE969281}" type="presParOf" srcId="{09858CED-1509-4BE2-9B53-6A9E5A127FB6}" destId="{DA7F15AB-43A2-4682-95B2-0B68E7DFD1ED}" srcOrd="1" destOrd="0" presId="urn:microsoft.com/office/officeart/2005/8/layout/process4"/>
    <dgm:cxn modelId="{4535BD68-2D06-45C1-8B7E-DEA0C9A2BA27}" type="presParOf" srcId="{09858CED-1509-4BE2-9B53-6A9E5A127FB6}" destId="{66F7A662-255B-4ABF-8EE4-946558D00D3D}" srcOrd="2" destOrd="0" presId="urn:microsoft.com/office/officeart/2005/8/layout/process4"/>
    <dgm:cxn modelId="{83044C79-A042-466D-BFB4-2A540269EC00}" type="presParOf" srcId="{66F7A662-255B-4ABF-8EE4-946558D00D3D}" destId="{A364E387-142F-44E1-8C07-3342535413BD}" srcOrd="0" destOrd="0" presId="urn:microsoft.com/office/officeart/2005/8/layout/process4"/>
    <dgm:cxn modelId="{26EA0BDB-FCFC-4EF7-9301-FD933355F445}" type="presParOf" srcId="{66F7A662-255B-4ABF-8EE4-946558D00D3D}" destId="{C3C9023B-8FFD-4616-B575-4AF0AE3038ED}" srcOrd="1" destOrd="0" presId="urn:microsoft.com/office/officeart/2005/8/layout/process4"/>
    <dgm:cxn modelId="{1EEB3D14-9B1D-4098-A782-962534DAA3A1}" type="presParOf" srcId="{C737E659-8895-4E8A-9D22-C034F16CA514}" destId="{E4AF0087-5501-4744-9FBC-9529BB26AF17}" srcOrd="3" destOrd="0" presId="urn:microsoft.com/office/officeart/2005/8/layout/process4"/>
    <dgm:cxn modelId="{D2ED718D-2FB7-4E5D-AD3D-D22137783248}" type="presParOf" srcId="{C737E659-8895-4E8A-9D22-C034F16CA514}" destId="{843EAE5F-8F37-4A9D-BDB9-7CD35F7A5EF8}" srcOrd="4" destOrd="0" presId="urn:microsoft.com/office/officeart/2005/8/layout/process4"/>
    <dgm:cxn modelId="{516F5616-DA52-4DC8-9E1A-69EDB4910169}" type="presParOf" srcId="{843EAE5F-8F37-4A9D-BDB9-7CD35F7A5EF8}" destId="{57D33B8E-D003-4E85-B1F2-47379C769211}" srcOrd="0" destOrd="0" presId="urn:microsoft.com/office/officeart/2005/8/layout/process4"/>
    <dgm:cxn modelId="{D462CD5B-C215-4D47-8429-1906E235CF2C}" type="presParOf" srcId="{843EAE5F-8F37-4A9D-BDB9-7CD35F7A5EF8}" destId="{726B5996-AD26-4CE5-906A-361DF839D5E8}" srcOrd="1" destOrd="0" presId="urn:microsoft.com/office/officeart/2005/8/layout/process4"/>
    <dgm:cxn modelId="{3846B2F9-EA12-43B6-8CE6-A31892EA0DDB}" type="presParOf" srcId="{843EAE5F-8F37-4A9D-BDB9-7CD35F7A5EF8}" destId="{2F601186-F977-4635-8ACC-3D4ACCA0A3DB}" srcOrd="2" destOrd="0" presId="urn:microsoft.com/office/officeart/2005/8/layout/process4"/>
    <dgm:cxn modelId="{F34F0AC4-23C8-4D9A-866E-9FD387647AE5}" type="presParOf" srcId="{2F601186-F977-4635-8ACC-3D4ACCA0A3DB}" destId="{429EFD78-D17A-45E4-93CC-03DCC8BF007F}" srcOrd="0" destOrd="0" presId="urn:microsoft.com/office/officeart/2005/8/layout/process4"/>
    <dgm:cxn modelId="{9211694B-0C80-4912-BA88-3FF8B0405300}" type="presParOf" srcId="{2F601186-F977-4635-8ACC-3D4ACCA0A3DB}" destId="{6DDE4D5E-6696-4C31-AF12-C840D78362B9}" srcOrd="1" destOrd="0" presId="urn:microsoft.com/office/officeart/2005/8/layout/process4"/>
    <dgm:cxn modelId="{3E0A831E-FF29-429B-B310-2E8A294AF13C}" type="presParOf" srcId="{2F601186-F977-4635-8ACC-3D4ACCA0A3DB}" destId="{049799FB-FAC2-4023-9A33-6104BC143A61}" srcOrd="2" destOrd="0" presId="urn:microsoft.com/office/officeart/2005/8/layout/process4"/>
    <dgm:cxn modelId="{34E07DC2-87FA-4EAB-AC4B-8348E0120384}" type="presParOf" srcId="{C737E659-8895-4E8A-9D22-C034F16CA514}" destId="{CF258A79-CB23-4E49-A708-BB0F5D6E849D}" srcOrd="5" destOrd="0" presId="urn:microsoft.com/office/officeart/2005/8/layout/process4"/>
    <dgm:cxn modelId="{47B3F874-DACB-4D0F-8E29-41A3FF5A10E4}" type="presParOf" srcId="{C737E659-8895-4E8A-9D22-C034F16CA514}" destId="{FE59527B-CF04-4213-AE8F-BB3E74A3923D}" srcOrd="6" destOrd="0" presId="urn:microsoft.com/office/officeart/2005/8/layout/process4"/>
    <dgm:cxn modelId="{A97F1AE6-1686-4716-A6B0-BD746BD2B01C}" type="presParOf" srcId="{FE59527B-CF04-4213-AE8F-BB3E74A3923D}" destId="{AF99362E-76F0-4DEF-B33E-B938CE3BA33E}" srcOrd="0" destOrd="0" presId="urn:microsoft.com/office/officeart/2005/8/layout/process4"/>
    <dgm:cxn modelId="{0F9903F0-052A-4F38-9988-5D124FC66A58}" type="presParOf" srcId="{FE59527B-CF04-4213-AE8F-BB3E74A3923D}" destId="{3CEF0085-BB13-4DD8-856C-F5D39B50EF60}" srcOrd="1" destOrd="0" presId="urn:microsoft.com/office/officeart/2005/8/layout/process4"/>
    <dgm:cxn modelId="{898669B0-7C47-461E-AD6E-AF1D6EA85DCB}" type="presParOf" srcId="{FE59527B-CF04-4213-AE8F-BB3E74A3923D}" destId="{AC739DDC-86C9-4833-BE69-857920A72BA5}" srcOrd="2" destOrd="0" presId="urn:microsoft.com/office/officeart/2005/8/layout/process4"/>
    <dgm:cxn modelId="{81E4FC27-F283-459E-880D-8B0F9462F175}" type="presParOf" srcId="{AC739DDC-86C9-4833-BE69-857920A72BA5}" destId="{3FA81C7B-4A8E-43AA-B69F-43E140BE4EC3}" srcOrd="0" destOrd="0" presId="urn:microsoft.com/office/officeart/2005/8/layout/process4"/>
    <dgm:cxn modelId="{0E215057-F35F-410F-9339-82C97D77A676}" type="presParOf" srcId="{AC739DDC-86C9-4833-BE69-857920A72BA5}" destId="{F3A26668-BB80-4F4D-AC58-C56037C0B274}" srcOrd="1" destOrd="0" presId="urn:microsoft.com/office/officeart/2005/8/layout/process4"/>
    <dgm:cxn modelId="{0EF1B753-C90D-4F0A-A282-3AB443C86BAF}" type="presParOf" srcId="{AC739DDC-86C9-4833-BE69-857920A72BA5}" destId="{A95E4341-4697-430D-BB05-D15465A60E1D}"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EDE7F2C-72F0-46C4-AC83-1F67C583D590}"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ZA"/>
        </a:p>
      </dgm:t>
    </dgm:pt>
    <dgm:pt modelId="{9E443F5A-4691-4053-A915-9D1F6821208A}">
      <dgm:prSet phldrT="[Text]" custT="1"/>
      <dgm:spPr>
        <a:solidFill>
          <a:schemeClr val="bg2"/>
        </a:solidFill>
        <a:ln>
          <a:solidFill>
            <a:schemeClr val="bg2"/>
          </a:solidFill>
        </a:ln>
      </dgm:spPr>
      <dgm:t>
        <a:bodyPr/>
        <a:lstStyle/>
        <a:p>
          <a:r>
            <a:rPr lang="en-ZA" sz="1800">
              <a:latin typeface="Calibri" panose="020F0502020204030204" pitchFamily="34" charset="0"/>
              <a:cs typeface="Calibri" panose="020F0502020204030204" pitchFamily="34" charset="0"/>
            </a:rPr>
            <a:t>Session 1</a:t>
          </a:r>
        </a:p>
      </dgm:t>
    </dgm:pt>
    <dgm:pt modelId="{58600426-2711-460B-AEF7-F2702490F3BC}" type="parTrans" cxnId="{BF772F01-0A6E-459A-863B-5721CE2FF1EC}">
      <dgm:prSet/>
      <dgm:spPr/>
      <dgm:t>
        <a:bodyPr/>
        <a:lstStyle/>
        <a:p>
          <a:endParaRPr lang="en-ZA"/>
        </a:p>
      </dgm:t>
    </dgm:pt>
    <dgm:pt modelId="{9BC51FD1-6772-440D-A43B-C1D1E4046E30}" type="sibTrans" cxnId="{BF772F01-0A6E-459A-863B-5721CE2FF1EC}">
      <dgm:prSet/>
      <dgm:spPr/>
      <dgm:t>
        <a:bodyPr/>
        <a:lstStyle/>
        <a:p>
          <a:endParaRPr lang="en-ZA"/>
        </a:p>
      </dgm:t>
    </dgm:pt>
    <dgm:pt modelId="{4CC9352F-D047-48C8-8A4D-3C6AB2B7AB04}">
      <dgm:prSet phldrT="[Text]"/>
      <dgm:spPr>
        <a:ln>
          <a:solidFill>
            <a:schemeClr val="bg2">
              <a:alpha val="90000"/>
            </a:schemeClr>
          </a:solidFill>
        </a:ln>
      </dgm:spPr>
      <dgm:t>
        <a:bodyPr/>
        <a:lstStyle/>
        <a:p>
          <a:r>
            <a:rPr lang="en-ZA">
              <a:latin typeface="Calibri" panose="020F0502020204030204" pitchFamily="34" charset="0"/>
              <a:cs typeface="Calibri" panose="020F0502020204030204" pitchFamily="34" charset="0"/>
            </a:rPr>
            <a:t>1. Introduction to Arduino</a:t>
          </a:r>
        </a:p>
      </dgm:t>
    </dgm:pt>
    <dgm:pt modelId="{D8E33EF3-C315-4C20-A3A6-FD017349DF62}" type="parTrans" cxnId="{2224EE90-BB4E-45E5-8C58-A61A6EBE3231}">
      <dgm:prSet/>
      <dgm:spPr/>
      <dgm:t>
        <a:bodyPr/>
        <a:lstStyle/>
        <a:p>
          <a:endParaRPr lang="en-ZA"/>
        </a:p>
      </dgm:t>
    </dgm:pt>
    <dgm:pt modelId="{7E83B3C2-A2CB-40D7-AA16-B2AFD7E0E1BA}" type="sibTrans" cxnId="{2224EE90-BB4E-45E5-8C58-A61A6EBE3231}">
      <dgm:prSet/>
      <dgm:spPr/>
      <dgm:t>
        <a:bodyPr/>
        <a:lstStyle/>
        <a:p>
          <a:endParaRPr lang="en-ZA"/>
        </a:p>
      </dgm:t>
    </dgm:pt>
    <dgm:pt modelId="{4311E854-B4B9-478A-AA16-1246DA4DB202}">
      <dgm:prSet phldrT="[Text]"/>
      <dgm:spPr>
        <a:ln>
          <a:solidFill>
            <a:schemeClr val="bg2">
              <a:alpha val="90000"/>
            </a:schemeClr>
          </a:solidFill>
        </a:ln>
      </dgm:spPr>
      <dgm:t>
        <a:bodyPr/>
        <a:lstStyle/>
        <a:p>
          <a:r>
            <a:rPr lang="en-ZA">
              <a:latin typeface="Calibri" panose="020F0502020204030204" pitchFamily="34" charset="0"/>
              <a:cs typeface="Calibri" panose="020F0502020204030204" pitchFamily="34" charset="0"/>
            </a:rPr>
            <a:t>2. Executing Example Code</a:t>
          </a:r>
        </a:p>
      </dgm:t>
    </dgm:pt>
    <dgm:pt modelId="{1E180B02-4B01-4D8C-8731-EF41B5AF3E31}" type="parTrans" cxnId="{F57F9327-DB80-4C79-9ADC-FD912E792F53}">
      <dgm:prSet/>
      <dgm:spPr/>
      <dgm:t>
        <a:bodyPr/>
        <a:lstStyle/>
        <a:p>
          <a:endParaRPr lang="en-ZA"/>
        </a:p>
      </dgm:t>
    </dgm:pt>
    <dgm:pt modelId="{C6774813-258F-4E3C-829F-655CE0F0DDF0}" type="sibTrans" cxnId="{F57F9327-DB80-4C79-9ADC-FD912E792F53}">
      <dgm:prSet/>
      <dgm:spPr/>
      <dgm:t>
        <a:bodyPr/>
        <a:lstStyle/>
        <a:p>
          <a:endParaRPr lang="en-ZA"/>
        </a:p>
      </dgm:t>
    </dgm:pt>
    <dgm:pt modelId="{E88BFAA6-737C-48CF-99A1-674DF572DF2A}">
      <dgm:prSet phldrT="[Text]"/>
      <dgm:spPr>
        <a:ln>
          <a:solidFill>
            <a:schemeClr val="bg2">
              <a:alpha val="90000"/>
            </a:schemeClr>
          </a:solidFill>
        </a:ln>
      </dgm:spPr>
      <dgm:t>
        <a:bodyPr/>
        <a:lstStyle/>
        <a:p>
          <a:r>
            <a:rPr lang="en-ZA">
              <a:latin typeface="Calibri" panose="020F0502020204030204" pitchFamily="34" charset="0"/>
              <a:cs typeface="Calibri" panose="020F0502020204030204" pitchFamily="34" charset="0"/>
            </a:rPr>
            <a:t>3. Building Circuits with LEDs</a:t>
          </a:r>
        </a:p>
      </dgm:t>
    </dgm:pt>
    <dgm:pt modelId="{9E4E7DC9-4155-410B-86D5-130E49A6310F}" type="parTrans" cxnId="{99587EFC-5ACE-4E9D-B909-9F3F9B6EBA99}">
      <dgm:prSet/>
      <dgm:spPr/>
      <dgm:t>
        <a:bodyPr/>
        <a:lstStyle/>
        <a:p>
          <a:endParaRPr lang="en-ZA"/>
        </a:p>
      </dgm:t>
    </dgm:pt>
    <dgm:pt modelId="{0D90C5F3-8243-4F66-8F52-9A81B4D77DAE}" type="sibTrans" cxnId="{99587EFC-5ACE-4E9D-B909-9F3F9B6EBA99}">
      <dgm:prSet/>
      <dgm:spPr/>
      <dgm:t>
        <a:bodyPr/>
        <a:lstStyle/>
        <a:p>
          <a:endParaRPr lang="en-ZA"/>
        </a:p>
      </dgm:t>
    </dgm:pt>
    <dgm:pt modelId="{C737E659-8895-4E8A-9D22-C034F16CA514}" type="pres">
      <dgm:prSet presAssocID="{8EDE7F2C-72F0-46C4-AC83-1F67C583D590}" presName="Name0" presStyleCnt="0">
        <dgm:presLayoutVars>
          <dgm:dir/>
          <dgm:animLvl val="lvl"/>
          <dgm:resizeHandles val="exact"/>
        </dgm:presLayoutVars>
      </dgm:prSet>
      <dgm:spPr/>
    </dgm:pt>
    <dgm:pt modelId="{CC071248-3020-4D1A-A7C5-2665464FE45B}" type="pres">
      <dgm:prSet presAssocID="{9E443F5A-4691-4053-A915-9D1F6821208A}" presName="boxAndChildren" presStyleCnt="0"/>
      <dgm:spPr/>
    </dgm:pt>
    <dgm:pt modelId="{7E9549EC-3C18-4DB1-A725-2B11218C3467}" type="pres">
      <dgm:prSet presAssocID="{9E443F5A-4691-4053-A915-9D1F6821208A}" presName="parentTextBox" presStyleLbl="node1" presStyleIdx="0" presStyleCnt="1"/>
      <dgm:spPr/>
    </dgm:pt>
    <dgm:pt modelId="{E5D44C85-99E0-484F-8000-2A6C6E7F7756}" type="pres">
      <dgm:prSet presAssocID="{9E443F5A-4691-4053-A915-9D1F6821208A}" presName="entireBox" presStyleLbl="node1" presStyleIdx="0" presStyleCnt="1"/>
      <dgm:spPr/>
    </dgm:pt>
    <dgm:pt modelId="{16F3676E-5643-4B4E-89CE-704AD07975C6}" type="pres">
      <dgm:prSet presAssocID="{9E443F5A-4691-4053-A915-9D1F6821208A}" presName="descendantBox" presStyleCnt="0"/>
      <dgm:spPr/>
    </dgm:pt>
    <dgm:pt modelId="{C8005BF8-0B33-48A5-A939-8176C8F5B984}" type="pres">
      <dgm:prSet presAssocID="{4CC9352F-D047-48C8-8A4D-3C6AB2B7AB04}" presName="childTextBox" presStyleLbl="fgAccFollowNode1" presStyleIdx="0" presStyleCnt="3">
        <dgm:presLayoutVars>
          <dgm:bulletEnabled val="1"/>
        </dgm:presLayoutVars>
      </dgm:prSet>
      <dgm:spPr/>
    </dgm:pt>
    <dgm:pt modelId="{CF0B1834-5540-4941-855D-A5BFA75A8E75}" type="pres">
      <dgm:prSet presAssocID="{4311E854-B4B9-478A-AA16-1246DA4DB202}" presName="childTextBox" presStyleLbl="fgAccFollowNode1" presStyleIdx="1" presStyleCnt="3">
        <dgm:presLayoutVars>
          <dgm:bulletEnabled val="1"/>
        </dgm:presLayoutVars>
      </dgm:prSet>
      <dgm:spPr/>
    </dgm:pt>
    <dgm:pt modelId="{D12250E6-E54B-438C-93D5-AB98897F594E}" type="pres">
      <dgm:prSet presAssocID="{E88BFAA6-737C-48CF-99A1-674DF572DF2A}" presName="childTextBox" presStyleLbl="fgAccFollowNode1" presStyleIdx="2" presStyleCnt="3">
        <dgm:presLayoutVars>
          <dgm:bulletEnabled val="1"/>
        </dgm:presLayoutVars>
      </dgm:prSet>
      <dgm:spPr/>
    </dgm:pt>
  </dgm:ptLst>
  <dgm:cxnLst>
    <dgm:cxn modelId="{BF772F01-0A6E-459A-863B-5721CE2FF1EC}" srcId="{8EDE7F2C-72F0-46C4-AC83-1F67C583D590}" destId="{9E443F5A-4691-4053-A915-9D1F6821208A}" srcOrd="0" destOrd="0" parTransId="{58600426-2711-460B-AEF7-F2702490F3BC}" sibTransId="{9BC51FD1-6772-440D-A43B-C1D1E4046E30}"/>
    <dgm:cxn modelId="{8E257B16-7312-48D9-BE53-0A7254A5179F}" type="presOf" srcId="{9E443F5A-4691-4053-A915-9D1F6821208A}" destId="{7E9549EC-3C18-4DB1-A725-2B11218C3467}" srcOrd="0" destOrd="0" presId="urn:microsoft.com/office/officeart/2005/8/layout/process4"/>
    <dgm:cxn modelId="{F57F9327-DB80-4C79-9ADC-FD912E792F53}" srcId="{9E443F5A-4691-4053-A915-9D1F6821208A}" destId="{4311E854-B4B9-478A-AA16-1246DA4DB202}" srcOrd="1" destOrd="0" parTransId="{1E180B02-4B01-4D8C-8731-EF41B5AF3E31}" sibTransId="{C6774813-258F-4E3C-829F-655CE0F0DDF0}"/>
    <dgm:cxn modelId="{C8828540-1229-49BD-9BC6-425ED8DBBB24}" type="presOf" srcId="{E88BFAA6-737C-48CF-99A1-674DF572DF2A}" destId="{D12250E6-E54B-438C-93D5-AB98897F594E}" srcOrd="0" destOrd="0" presId="urn:microsoft.com/office/officeart/2005/8/layout/process4"/>
    <dgm:cxn modelId="{F44A628A-DB20-4129-91C5-9AC8D1D76829}" type="presOf" srcId="{8EDE7F2C-72F0-46C4-AC83-1F67C583D590}" destId="{C737E659-8895-4E8A-9D22-C034F16CA514}" srcOrd="0" destOrd="0" presId="urn:microsoft.com/office/officeart/2005/8/layout/process4"/>
    <dgm:cxn modelId="{2224EE90-BB4E-45E5-8C58-A61A6EBE3231}" srcId="{9E443F5A-4691-4053-A915-9D1F6821208A}" destId="{4CC9352F-D047-48C8-8A4D-3C6AB2B7AB04}" srcOrd="0" destOrd="0" parTransId="{D8E33EF3-C315-4C20-A3A6-FD017349DF62}" sibTransId="{7E83B3C2-A2CB-40D7-AA16-B2AFD7E0E1BA}"/>
    <dgm:cxn modelId="{A7F00F99-98FD-4442-9163-A18704D780FA}" type="presOf" srcId="{4311E854-B4B9-478A-AA16-1246DA4DB202}" destId="{CF0B1834-5540-4941-855D-A5BFA75A8E75}" srcOrd="0" destOrd="0" presId="urn:microsoft.com/office/officeart/2005/8/layout/process4"/>
    <dgm:cxn modelId="{FAF806A6-85A9-4D50-A14B-3A54982C8FF4}" type="presOf" srcId="{4CC9352F-D047-48C8-8A4D-3C6AB2B7AB04}" destId="{C8005BF8-0B33-48A5-A939-8176C8F5B984}" srcOrd="0" destOrd="0" presId="urn:microsoft.com/office/officeart/2005/8/layout/process4"/>
    <dgm:cxn modelId="{5586A4D6-F56A-495D-A8DE-EF0BCFCAC403}" type="presOf" srcId="{9E443F5A-4691-4053-A915-9D1F6821208A}" destId="{E5D44C85-99E0-484F-8000-2A6C6E7F7756}" srcOrd="1" destOrd="0" presId="urn:microsoft.com/office/officeart/2005/8/layout/process4"/>
    <dgm:cxn modelId="{99587EFC-5ACE-4E9D-B909-9F3F9B6EBA99}" srcId="{9E443F5A-4691-4053-A915-9D1F6821208A}" destId="{E88BFAA6-737C-48CF-99A1-674DF572DF2A}" srcOrd="2" destOrd="0" parTransId="{9E4E7DC9-4155-410B-86D5-130E49A6310F}" sibTransId="{0D90C5F3-8243-4F66-8F52-9A81B4D77DAE}"/>
    <dgm:cxn modelId="{002A59C9-071F-4096-AAFA-028ECD6F725A}" type="presParOf" srcId="{C737E659-8895-4E8A-9D22-C034F16CA514}" destId="{CC071248-3020-4D1A-A7C5-2665464FE45B}" srcOrd="0" destOrd="0" presId="urn:microsoft.com/office/officeart/2005/8/layout/process4"/>
    <dgm:cxn modelId="{D61945C6-E0C0-4F7B-B825-347DAA9881A8}" type="presParOf" srcId="{CC071248-3020-4D1A-A7C5-2665464FE45B}" destId="{7E9549EC-3C18-4DB1-A725-2B11218C3467}" srcOrd="0" destOrd="0" presId="urn:microsoft.com/office/officeart/2005/8/layout/process4"/>
    <dgm:cxn modelId="{C9A55B66-C6DE-459F-8FCF-372771935355}" type="presParOf" srcId="{CC071248-3020-4D1A-A7C5-2665464FE45B}" destId="{E5D44C85-99E0-484F-8000-2A6C6E7F7756}" srcOrd="1" destOrd="0" presId="urn:microsoft.com/office/officeart/2005/8/layout/process4"/>
    <dgm:cxn modelId="{AB02198D-DFF5-4E7F-96FE-3CCCD2850B5E}" type="presParOf" srcId="{CC071248-3020-4D1A-A7C5-2665464FE45B}" destId="{16F3676E-5643-4B4E-89CE-704AD07975C6}" srcOrd="2" destOrd="0" presId="urn:microsoft.com/office/officeart/2005/8/layout/process4"/>
    <dgm:cxn modelId="{A10CAD0C-E561-4DD8-A227-DBEF2197D043}" type="presParOf" srcId="{16F3676E-5643-4B4E-89CE-704AD07975C6}" destId="{C8005BF8-0B33-48A5-A939-8176C8F5B984}" srcOrd="0" destOrd="0" presId="urn:microsoft.com/office/officeart/2005/8/layout/process4"/>
    <dgm:cxn modelId="{11AC91E1-A6BC-41B8-935A-38ADE3CA5373}" type="presParOf" srcId="{16F3676E-5643-4B4E-89CE-704AD07975C6}" destId="{CF0B1834-5540-4941-855D-A5BFA75A8E75}" srcOrd="1" destOrd="0" presId="urn:microsoft.com/office/officeart/2005/8/layout/process4"/>
    <dgm:cxn modelId="{FE432CC9-5D01-45F7-BCD9-0A0AE7EF8600}" type="presParOf" srcId="{16F3676E-5643-4B4E-89CE-704AD07975C6}" destId="{D12250E6-E54B-438C-93D5-AB98897F594E}"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EDE7F2C-72F0-46C4-AC83-1F67C583D590}"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ZA"/>
        </a:p>
      </dgm:t>
    </dgm:pt>
    <dgm:pt modelId="{9987CCB5-103E-497C-BECA-EA5FD60B15E0}">
      <dgm:prSet phldrT="[Text]" custT="1"/>
      <dgm:spPr>
        <a:solidFill>
          <a:schemeClr val="tx2"/>
        </a:solidFill>
        <a:ln>
          <a:solidFill>
            <a:schemeClr val="tx2"/>
          </a:solidFill>
        </a:ln>
      </dgm:spPr>
      <dgm:t>
        <a:bodyPr/>
        <a:lstStyle/>
        <a:p>
          <a:r>
            <a:rPr lang="en-ZA" sz="1800">
              <a:latin typeface="Calibri" panose="020F0502020204030204" pitchFamily="34" charset="0"/>
              <a:cs typeface="Calibri" panose="020F0502020204030204" pitchFamily="34" charset="0"/>
            </a:rPr>
            <a:t>Session 2</a:t>
          </a:r>
        </a:p>
      </dgm:t>
    </dgm:pt>
    <dgm:pt modelId="{578CF910-2AB4-412D-85F1-86E159DEFA60}" type="parTrans" cxnId="{377E5B5B-16D1-4224-B07F-7E463196FF66}">
      <dgm:prSet/>
      <dgm:spPr/>
      <dgm:t>
        <a:bodyPr/>
        <a:lstStyle/>
        <a:p>
          <a:endParaRPr lang="en-ZA"/>
        </a:p>
      </dgm:t>
    </dgm:pt>
    <dgm:pt modelId="{F027A5B0-2191-4273-BE0B-5B475FFFE84B}" type="sibTrans" cxnId="{377E5B5B-16D1-4224-B07F-7E463196FF66}">
      <dgm:prSet/>
      <dgm:spPr/>
      <dgm:t>
        <a:bodyPr/>
        <a:lstStyle/>
        <a:p>
          <a:endParaRPr lang="en-ZA"/>
        </a:p>
      </dgm:t>
    </dgm:pt>
    <dgm:pt modelId="{197EE747-281B-4160-A86B-35BB8ABB23C2}">
      <dgm:prSet phldrT="[Text]" custT="1"/>
      <dgm:spPr>
        <a:ln>
          <a:solidFill>
            <a:schemeClr val="tx2">
              <a:alpha val="90000"/>
            </a:schemeClr>
          </a:solidFill>
        </a:ln>
      </dgm:spPr>
      <dgm:t>
        <a:bodyPr/>
        <a:lstStyle/>
        <a:p>
          <a:r>
            <a:rPr lang="en-ZA" sz="1500">
              <a:latin typeface="Calibri" panose="020F0502020204030204" pitchFamily="34" charset="0"/>
              <a:cs typeface="Calibri" panose="020F0502020204030204" pitchFamily="34" charset="0"/>
            </a:rPr>
            <a:t>1. Building Circuits with Buttons</a:t>
          </a:r>
        </a:p>
      </dgm:t>
    </dgm:pt>
    <dgm:pt modelId="{DECE42E1-7296-466C-ADAB-096402A99A34}" type="parTrans" cxnId="{7B9A6E15-3FE9-4302-803D-59F3FC9ED355}">
      <dgm:prSet/>
      <dgm:spPr/>
      <dgm:t>
        <a:bodyPr/>
        <a:lstStyle/>
        <a:p>
          <a:endParaRPr lang="en-ZA"/>
        </a:p>
      </dgm:t>
    </dgm:pt>
    <dgm:pt modelId="{05AC6EE9-CB16-4999-B258-BEA1BEF75102}" type="sibTrans" cxnId="{7B9A6E15-3FE9-4302-803D-59F3FC9ED355}">
      <dgm:prSet/>
      <dgm:spPr/>
      <dgm:t>
        <a:bodyPr/>
        <a:lstStyle/>
        <a:p>
          <a:endParaRPr lang="en-ZA"/>
        </a:p>
      </dgm:t>
    </dgm:pt>
    <dgm:pt modelId="{1BBFA7C3-6A0B-4FE5-9755-455523137F74}">
      <dgm:prSet phldrT="[Text]" custT="1"/>
      <dgm:spPr>
        <a:ln>
          <a:solidFill>
            <a:schemeClr val="tx2">
              <a:alpha val="90000"/>
            </a:schemeClr>
          </a:solidFill>
        </a:ln>
      </dgm:spPr>
      <dgm:t>
        <a:bodyPr/>
        <a:lstStyle/>
        <a:p>
          <a:r>
            <a:rPr lang="en-ZA" sz="1600">
              <a:latin typeface="Calibri" panose="020F0502020204030204" pitchFamily="34" charset="0"/>
              <a:cs typeface="Calibri" panose="020F0502020204030204" pitchFamily="34" charset="0"/>
            </a:rPr>
            <a:t>2. </a:t>
          </a:r>
          <a:r>
            <a:rPr lang="en-ZA" sz="1500">
              <a:latin typeface="Calibri" panose="020F0502020204030204" pitchFamily="34" charset="0"/>
              <a:cs typeface="Calibri" panose="020F0502020204030204" pitchFamily="34" charset="0"/>
            </a:rPr>
            <a:t>Using</a:t>
          </a:r>
          <a:r>
            <a:rPr lang="en-ZA" sz="1600">
              <a:latin typeface="Calibri" panose="020F0502020204030204" pitchFamily="34" charset="0"/>
              <a:cs typeface="Calibri" panose="020F0502020204030204" pitchFamily="34" charset="0"/>
            </a:rPr>
            <a:t> Arduino Libraries</a:t>
          </a:r>
        </a:p>
      </dgm:t>
    </dgm:pt>
    <dgm:pt modelId="{BA2061CF-6DEE-423F-A2F7-3C61D2230C6B}" type="parTrans" cxnId="{ED15F53B-1FE1-4E74-BA60-EFA317A3F5F9}">
      <dgm:prSet/>
      <dgm:spPr/>
      <dgm:t>
        <a:bodyPr/>
        <a:lstStyle/>
        <a:p>
          <a:endParaRPr lang="en-ZA"/>
        </a:p>
      </dgm:t>
    </dgm:pt>
    <dgm:pt modelId="{D3FB25AE-23E7-4962-8A33-9BAEEE2E46AF}" type="sibTrans" cxnId="{ED15F53B-1FE1-4E74-BA60-EFA317A3F5F9}">
      <dgm:prSet/>
      <dgm:spPr/>
      <dgm:t>
        <a:bodyPr/>
        <a:lstStyle/>
        <a:p>
          <a:endParaRPr lang="en-ZA"/>
        </a:p>
      </dgm:t>
    </dgm:pt>
    <dgm:pt modelId="{47DB8763-BBE1-4979-868A-32946980A03A}">
      <dgm:prSet phldrT="[Text]" custT="1"/>
      <dgm:spPr>
        <a:ln>
          <a:solidFill>
            <a:schemeClr val="tx2">
              <a:alpha val="90000"/>
            </a:schemeClr>
          </a:solidFill>
        </a:ln>
      </dgm:spPr>
      <dgm:t>
        <a:bodyPr/>
        <a:lstStyle/>
        <a:p>
          <a:r>
            <a:rPr lang="en-ZA" sz="1600">
              <a:latin typeface="Calibri" panose="020F0502020204030204" pitchFamily="34" charset="0"/>
              <a:cs typeface="Calibri" panose="020F0502020204030204" pitchFamily="34" charset="0"/>
            </a:rPr>
            <a:t>3. </a:t>
          </a:r>
          <a:r>
            <a:rPr lang="en-ZA" sz="1500">
              <a:latin typeface="Calibri" panose="020F0502020204030204" pitchFamily="34" charset="0"/>
              <a:cs typeface="Calibri" panose="020F0502020204030204" pitchFamily="34" charset="0"/>
            </a:rPr>
            <a:t>Interfacing</a:t>
          </a:r>
          <a:r>
            <a:rPr lang="en-ZA" sz="1600">
              <a:latin typeface="Calibri" panose="020F0502020204030204" pitchFamily="34" charset="0"/>
              <a:cs typeface="Calibri" panose="020F0502020204030204" pitchFamily="34" charset="0"/>
            </a:rPr>
            <a:t> with an LCD</a:t>
          </a:r>
        </a:p>
      </dgm:t>
    </dgm:pt>
    <dgm:pt modelId="{0D142F32-C42C-4B23-8AD6-1C4164E5245A}" type="parTrans" cxnId="{02D3B7D0-2353-4364-905C-0FC3E1B0A5B0}">
      <dgm:prSet/>
      <dgm:spPr/>
      <dgm:t>
        <a:bodyPr/>
        <a:lstStyle/>
        <a:p>
          <a:endParaRPr lang="en-ZA"/>
        </a:p>
      </dgm:t>
    </dgm:pt>
    <dgm:pt modelId="{839130E9-EEB0-4FA9-A16A-C8A33985B8B4}" type="sibTrans" cxnId="{02D3B7D0-2353-4364-905C-0FC3E1B0A5B0}">
      <dgm:prSet/>
      <dgm:spPr/>
      <dgm:t>
        <a:bodyPr/>
        <a:lstStyle/>
        <a:p>
          <a:endParaRPr lang="en-ZA"/>
        </a:p>
      </dgm:t>
    </dgm:pt>
    <dgm:pt modelId="{C737E659-8895-4E8A-9D22-C034F16CA514}" type="pres">
      <dgm:prSet presAssocID="{8EDE7F2C-72F0-46C4-AC83-1F67C583D590}" presName="Name0" presStyleCnt="0">
        <dgm:presLayoutVars>
          <dgm:dir/>
          <dgm:animLvl val="lvl"/>
          <dgm:resizeHandles val="exact"/>
        </dgm:presLayoutVars>
      </dgm:prSet>
      <dgm:spPr/>
    </dgm:pt>
    <dgm:pt modelId="{AA83A3CE-ADE0-4814-9A3E-9841BF74E3CF}" type="pres">
      <dgm:prSet presAssocID="{9987CCB5-103E-497C-BECA-EA5FD60B15E0}" presName="boxAndChildren" presStyleCnt="0"/>
      <dgm:spPr/>
    </dgm:pt>
    <dgm:pt modelId="{E3A6D04E-F6CC-4EF6-B8A7-03DAAC3E68A3}" type="pres">
      <dgm:prSet presAssocID="{9987CCB5-103E-497C-BECA-EA5FD60B15E0}" presName="parentTextBox" presStyleLbl="node1" presStyleIdx="0" presStyleCnt="1"/>
      <dgm:spPr/>
    </dgm:pt>
    <dgm:pt modelId="{C9053832-00CB-4A4C-9E74-F802E0A655B9}" type="pres">
      <dgm:prSet presAssocID="{9987CCB5-103E-497C-BECA-EA5FD60B15E0}" presName="entireBox" presStyleLbl="node1" presStyleIdx="0" presStyleCnt="1"/>
      <dgm:spPr/>
    </dgm:pt>
    <dgm:pt modelId="{DF9BC7DD-2440-4742-9FE4-C9C4BD609285}" type="pres">
      <dgm:prSet presAssocID="{9987CCB5-103E-497C-BECA-EA5FD60B15E0}" presName="descendantBox" presStyleCnt="0"/>
      <dgm:spPr/>
    </dgm:pt>
    <dgm:pt modelId="{906E6639-5BAD-47A4-893A-56B8748F5985}" type="pres">
      <dgm:prSet presAssocID="{197EE747-281B-4160-A86B-35BB8ABB23C2}" presName="childTextBox" presStyleLbl="fgAccFollowNode1" presStyleIdx="0" presStyleCnt="3">
        <dgm:presLayoutVars>
          <dgm:bulletEnabled val="1"/>
        </dgm:presLayoutVars>
      </dgm:prSet>
      <dgm:spPr/>
    </dgm:pt>
    <dgm:pt modelId="{C7AECE66-A9BF-4D90-BBF0-55748344F415}" type="pres">
      <dgm:prSet presAssocID="{1BBFA7C3-6A0B-4FE5-9755-455523137F74}" presName="childTextBox" presStyleLbl="fgAccFollowNode1" presStyleIdx="1" presStyleCnt="3">
        <dgm:presLayoutVars>
          <dgm:bulletEnabled val="1"/>
        </dgm:presLayoutVars>
      </dgm:prSet>
      <dgm:spPr/>
    </dgm:pt>
    <dgm:pt modelId="{A74A9B58-DD5F-43B5-87EB-204DBD6C11F1}" type="pres">
      <dgm:prSet presAssocID="{47DB8763-BBE1-4979-868A-32946980A03A}" presName="childTextBox" presStyleLbl="fgAccFollowNode1" presStyleIdx="2" presStyleCnt="3">
        <dgm:presLayoutVars>
          <dgm:bulletEnabled val="1"/>
        </dgm:presLayoutVars>
      </dgm:prSet>
      <dgm:spPr/>
    </dgm:pt>
  </dgm:ptLst>
  <dgm:cxnLst>
    <dgm:cxn modelId="{7B9A6E15-3FE9-4302-803D-59F3FC9ED355}" srcId="{9987CCB5-103E-497C-BECA-EA5FD60B15E0}" destId="{197EE747-281B-4160-A86B-35BB8ABB23C2}" srcOrd="0" destOrd="0" parTransId="{DECE42E1-7296-466C-ADAB-096402A99A34}" sibTransId="{05AC6EE9-CB16-4999-B258-BEA1BEF75102}"/>
    <dgm:cxn modelId="{E92A531E-1910-4657-A667-57271C2F6CDE}" type="presOf" srcId="{47DB8763-BBE1-4979-868A-32946980A03A}" destId="{A74A9B58-DD5F-43B5-87EB-204DBD6C11F1}" srcOrd="0" destOrd="0" presId="urn:microsoft.com/office/officeart/2005/8/layout/process4"/>
    <dgm:cxn modelId="{0996082B-D6EB-4177-B860-9C69DAC6CA94}" type="presOf" srcId="{197EE747-281B-4160-A86B-35BB8ABB23C2}" destId="{906E6639-5BAD-47A4-893A-56B8748F5985}" srcOrd="0" destOrd="0" presId="urn:microsoft.com/office/officeart/2005/8/layout/process4"/>
    <dgm:cxn modelId="{ED15F53B-1FE1-4E74-BA60-EFA317A3F5F9}" srcId="{9987CCB5-103E-497C-BECA-EA5FD60B15E0}" destId="{1BBFA7C3-6A0B-4FE5-9755-455523137F74}" srcOrd="1" destOrd="0" parTransId="{BA2061CF-6DEE-423F-A2F7-3C61D2230C6B}" sibTransId="{D3FB25AE-23E7-4962-8A33-9BAEEE2E46AF}"/>
    <dgm:cxn modelId="{0CFAAC40-6387-4731-A38F-1DCE7D80D7CE}" type="presOf" srcId="{9987CCB5-103E-497C-BECA-EA5FD60B15E0}" destId="{E3A6D04E-F6CC-4EF6-B8A7-03DAAC3E68A3}" srcOrd="0" destOrd="0" presId="urn:microsoft.com/office/officeart/2005/8/layout/process4"/>
    <dgm:cxn modelId="{377E5B5B-16D1-4224-B07F-7E463196FF66}" srcId="{8EDE7F2C-72F0-46C4-AC83-1F67C583D590}" destId="{9987CCB5-103E-497C-BECA-EA5FD60B15E0}" srcOrd="0" destOrd="0" parTransId="{578CF910-2AB4-412D-85F1-86E159DEFA60}" sibTransId="{F027A5B0-2191-4273-BE0B-5B475FFFE84B}"/>
    <dgm:cxn modelId="{6BC6CA76-A465-456F-8FCB-0DA74B7D9520}" type="presOf" srcId="{1BBFA7C3-6A0B-4FE5-9755-455523137F74}" destId="{C7AECE66-A9BF-4D90-BBF0-55748344F415}" srcOrd="0" destOrd="0" presId="urn:microsoft.com/office/officeart/2005/8/layout/process4"/>
    <dgm:cxn modelId="{F44A628A-DB20-4129-91C5-9AC8D1D76829}" type="presOf" srcId="{8EDE7F2C-72F0-46C4-AC83-1F67C583D590}" destId="{C737E659-8895-4E8A-9D22-C034F16CA514}" srcOrd="0" destOrd="0" presId="urn:microsoft.com/office/officeart/2005/8/layout/process4"/>
    <dgm:cxn modelId="{9714A8BB-9327-4127-931C-4A7AE2B39B49}" type="presOf" srcId="{9987CCB5-103E-497C-BECA-EA5FD60B15E0}" destId="{C9053832-00CB-4A4C-9E74-F802E0A655B9}" srcOrd="1" destOrd="0" presId="urn:microsoft.com/office/officeart/2005/8/layout/process4"/>
    <dgm:cxn modelId="{02D3B7D0-2353-4364-905C-0FC3E1B0A5B0}" srcId="{9987CCB5-103E-497C-BECA-EA5FD60B15E0}" destId="{47DB8763-BBE1-4979-868A-32946980A03A}" srcOrd="2" destOrd="0" parTransId="{0D142F32-C42C-4B23-8AD6-1C4164E5245A}" sibTransId="{839130E9-EEB0-4FA9-A16A-C8A33985B8B4}"/>
    <dgm:cxn modelId="{6A136D66-5C98-4A10-87B3-14147430EB36}" type="presParOf" srcId="{C737E659-8895-4E8A-9D22-C034F16CA514}" destId="{AA83A3CE-ADE0-4814-9A3E-9841BF74E3CF}" srcOrd="0" destOrd="0" presId="urn:microsoft.com/office/officeart/2005/8/layout/process4"/>
    <dgm:cxn modelId="{7FC968A4-65D9-4E06-9D37-A10498E76F4D}" type="presParOf" srcId="{AA83A3CE-ADE0-4814-9A3E-9841BF74E3CF}" destId="{E3A6D04E-F6CC-4EF6-B8A7-03DAAC3E68A3}" srcOrd="0" destOrd="0" presId="urn:microsoft.com/office/officeart/2005/8/layout/process4"/>
    <dgm:cxn modelId="{6E260BB3-D6BC-4EB8-AA3F-8489819559BB}" type="presParOf" srcId="{AA83A3CE-ADE0-4814-9A3E-9841BF74E3CF}" destId="{C9053832-00CB-4A4C-9E74-F802E0A655B9}" srcOrd="1" destOrd="0" presId="urn:microsoft.com/office/officeart/2005/8/layout/process4"/>
    <dgm:cxn modelId="{CA2286CF-ADDF-406C-BE34-3F42DEFD4343}" type="presParOf" srcId="{AA83A3CE-ADE0-4814-9A3E-9841BF74E3CF}" destId="{DF9BC7DD-2440-4742-9FE4-C9C4BD609285}" srcOrd="2" destOrd="0" presId="urn:microsoft.com/office/officeart/2005/8/layout/process4"/>
    <dgm:cxn modelId="{14F2AE57-8924-40B1-98E8-DCF0A5F5A2E5}" type="presParOf" srcId="{DF9BC7DD-2440-4742-9FE4-C9C4BD609285}" destId="{906E6639-5BAD-47A4-893A-56B8748F5985}" srcOrd="0" destOrd="0" presId="urn:microsoft.com/office/officeart/2005/8/layout/process4"/>
    <dgm:cxn modelId="{05BDFB0A-CA76-4462-8A37-60796614F7D8}" type="presParOf" srcId="{DF9BC7DD-2440-4742-9FE4-C9C4BD609285}" destId="{C7AECE66-A9BF-4D90-BBF0-55748344F415}" srcOrd="1" destOrd="0" presId="urn:microsoft.com/office/officeart/2005/8/layout/process4"/>
    <dgm:cxn modelId="{78AD270D-1600-4243-87E2-4DEACA2EA81C}" type="presParOf" srcId="{DF9BC7DD-2440-4742-9FE4-C9C4BD609285}" destId="{A74A9B58-DD5F-43B5-87EB-204DBD6C11F1}"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EDE7F2C-72F0-46C4-AC83-1F67C583D590}"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ZA"/>
        </a:p>
      </dgm:t>
    </dgm:pt>
    <dgm:pt modelId="{928C3010-0AA8-40AA-871B-05C4E28B6791}">
      <dgm:prSet phldrT="[Text]" custT="1"/>
      <dgm:spPr>
        <a:solidFill>
          <a:srgbClr val="001027"/>
        </a:solidFill>
        <a:ln>
          <a:solidFill>
            <a:srgbClr val="001027"/>
          </a:solidFill>
        </a:ln>
      </dgm:spPr>
      <dgm:t>
        <a:bodyPr/>
        <a:lstStyle/>
        <a:p>
          <a:r>
            <a:rPr lang="en-ZA" sz="1800">
              <a:latin typeface="Calibri" panose="020F0502020204030204" pitchFamily="34" charset="0"/>
              <a:cs typeface="Calibri" panose="020F0502020204030204" pitchFamily="34" charset="0"/>
            </a:rPr>
            <a:t>Session 3</a:t>
          </a:r>
        </a:p>
      </dgm:t>
    </dgm:pt>
    <dgm:pt modelId="{36B60EA5-98B8-4A53-9422-A15A1183F8B4}" type="parTrans" cxnId="{C9EF85D6-C053-4ACB-AA78-501AD585647B}">
      <dgm:prSet/>
      <dgm:spPr/>
      <dgm:t>
        <a:bodyPr/>
        <a:lstStyle/>
        <a:p>
          <a:endParaRPr lang="en-ZA"/>
        </a:p>
      </dgm:t>
    </dgm:pt>
    <dgm:pt modelId="{B2A3FA8A-DEF5-4BE6-A075-6FD35C9288CE}" type="sibTrans" cxnId="{C9EF85D6-C053-4ACB-AA78-501AD585647B}">
      <dgm:prSet/>
      <dgm:spPr/>
      <dgm:t>
        <a:bodyPr/>
        <a:lstStyle/>
        <a:p>
          <a:endParaRPr lang="en-ZA"/>
        </a:p>
      </dgm:t>
    </dgm:pt>
    <dgm:pt modelId="{CA7382A3-1C8B-4BE1-999B-5ABD5097CBEB}">
      <dgm:prSet phldrT="[Text]"/>
      <dgm:spPr>
        <a:ln>
          <a:solidFill>
            <a:srgbClr val="001027">
              <a:alpha val="90000"/>
            </a:srgbClr>
          </a:solidFill>
        </a:ln>
      </dgm:spPr>
      <dgm:t>
        <a:bodyPr/>
        <a:lstStyle/>
        <a:p>
          <a:r>
            <a:rPr lang="en-ZA">
              <a:latin typeface="Calibri" panose="020F0502020204030204" pitchFamily="34" charset="0"/>
              <a:cs typeface="Calibri" panose="020F0502020204030204" pitchFamily="34" charset="0"/>
            </a:rPr>
            <a:t>2. Serial Communication</a:t>
          </a:r>
        </a:p>
      </dgm:t>
    </dgm:pt>
    <dgm:pt modelId="{A9BBC501-AAFB-4CFF-9137-B692DD12D98E}" type="parTrans" cxnId="{9C1A7013-637E-4C5D-A43A-B6FAA1ADEB35}">
      <dgm:prSet/>
      <dgm:spPr/>
      <dgm:t>
        <a:bodyPr/>
        <a:lstStyle/>
        <a:p>
          <a:endParaRPr lang="en-ZA"/>
        </a:p>
      </dgm:t>
    </dgm:pt>
    <dgm:pt modelId="{64F29746-8304-4889-A032-8077D63E85C6}" type="sibTrans" cxnId="{9C1A7013-637E-4C5D-A43A-B6FAA1ADEB35}">
      <dgm:prSet/>
      <dgm:spPr/>
      <dgm:t>
        <a:bodyPr/>
        <a:lstStyle/>
        <a:p>
          <a:endParaRPr lang="en-ZA"/>
        </a:p>
      </dgm:t>
    </dgm:pt>
    <dgm:pt modelId="{3FEE6409-67D1-4C52-922B-4A23B515B7BC}">
      <dgm:prSet phldrT="[Text]"/>
      <dgm:spPr>
        <a:ln>
          <a:solidFill>
            <a:srgbClr val="001027">
              <a:alpha val="90000"/>
            </a:srgbClr>
          </a:solidFill>
        </a:ln>
      </dgm:spPr>
      <dgm:t>
        <a:bodyPr/>
        <a:lstStyle/>
        <a:p>
          <a:r>
            <a:rPr lang="en-ZA">
              <a:latin typeface="Calibri" panose="020F0502020204030204" pitchFamily="34" charset="0"/>
              <a:cs typeface="Calibri" panose="020F0502020204030204" pitchFamily="34" charset="0"/>
            </a:rPr>
            <a:t>1. Temperature and Humidity Sensor</a:t>
          </a:r>
        </a:p>
      </dgm:t>
    </dgm:pt>
    <dgm:pt modelId="{F5B8B882-06F5-4728-B702-B286A6706B24}" type="parTrans" cxnId="{6070EF93-3D11-442B-A787-4A52BF109049}">
      <dgm:prSet/>
      <dgm:spPr/>
      <dgm:t>
        <a:bodyPr/>
        <a:lstStyle/>
        <a:p>
          <a:endParaRPr lang="en-ZA"/>
        </a:p>
      </dgm:t>
    </dgm:pt>
    <dgm:pt modelId="{D420A3E3-4156-47C7-A6B6-06BABC80566D}" type="sibTrans" cxnId="{6070EF93-3D11-442B-A787-4A52BF109049}">
      <dgm:prSet/>
      <dgm:spPr/>
      <dgm:t>
        <a:bodyPr/>
        <a:lstStyle/>
        <a:p>
          <a:endParaRPr lang="en-ZA"/>
        </a:p>
      </dgm:t>
    </dgm:pt>
    <dgm:pt modelId="{C737E659-8895-4E8A-9D22-C034F16CA514}" type="pres">
      <dgm:prSet presAssocID="{8EDE7F2C-72F0-46C4-AC83-1F67C583D590}" presName="Name0" presStyleCnt="0">
        <dgm:presLayoutVars>
          <dgm:dir/>
          <dgm:animLvl val="lvl"/>
          <dgm:resizeHandles val="exact"/>
        </dgm:presLayoutVars>
      </dgm:prSet>
      <dgm:spPr/>
    </dgm:pt>
    <dgm:pt modelId="{A7849FCE-C8D2-43FA-A122-045F218931B9}" type="pres">
      <dgm:prSet presAssocID="{928C3010-0AA8-40AA-871B-05C4E28B6791}" presName="boxAndChildren" presStyleCnt="0"/>
      <dgm:spPr/>
    </dgm:pt>
    <dgm:pt modelId="{30F1B87C-596C-4D9C-B26A-8F4ED9FBCA61}" type="pres">
      <dgm:prSet presAssocID="{928C3010-0AA8-40AA-871B-05C4E28B6791}" presName="parentTextBox" presStyleLbl="node1" presStyleIdx="0" presStyleCnt="1"/>
      <dgm:spPr/>
    </dgm:pt>
    <dgm:pt modelId="{BF52B93C-7544-40ED-A1C5-A33B862B4CF1}" type="pres">
      <dgm:prSet presAssocID="{928C3010-0AA8-40AA-871B-05C4E28B6791}" presName="entireBox" presStyleLbl="node1" presStyleIdx="0" presStyleCnt="1"/>
      <dgm:spPr/>
    </dgm:pt>
    <dgm:pt modelId="{0C4774D9-CE65-450E-938F-DB1E7FEC2963}" type="pres">
      <dgm:prSet presAssocID="{928C3010-0AA8-40AA-871B-05C4E28B6791}" presName="descendantBox" presStyleCnt="0"/>
      <dgm:spPr/>
    </dgm:pt>
    <dgm:pt modelId="{C2F6A942-7A01-487B-8D5E-854AEC550D1B}" type="pres">
      <dgm:prSet presAssocID="{3FEE6409-67D1-4C52-922B-4A23B515B7BC}" presName="childTextBox" presStyleLbl="fgAccFollowNode1" presStyleIdx="0" presStyleCnt="2">
        <dgm:presLayoutVars>
          <dgm:bulletEnabled val="1"/>
        </dgm:presLayoutVars>
      </dgm:prSet>
      <dgm:spPr/>
    </dgm:pt>
    <dgm:pt modelId="{D45F6822-CC7A-414B-9BAE-D62A65036989}" type="pres">
      <dgm:prSet presAssocID="{CA7382A3-1C8B-4BE1-999B-5ABD5097CBEB}" presName="childTextBox" presStyleLbl="fgAccFollowNode1" presStyleIdx="1" presStyleCnt="2">
        <dgm:presLayoutVars>
          <dgm:bulletEnabled val="1"/>
        </dgm:presLayoutVars>
      </dgm:prSet>
      <dgm:spPr/>
    </dgm:pt>
  </dgm:ptLst>
  <dgm:cxnLst>
    <dgm:cxn modelId="{9C1A7013-637E-4C5D-A43A-B6FAA1ADEB35}" srcId="{928C3010-0AA8-40AA-871B-05C4E28B6791}" destId="{CA7382A3-1C8B-4BE1-999B-5ABD5097CBEB}" srcOrd="1" destOrd="0" parTransId="{A9BBC501-AAFB-4CFF-9137-B692DD12D98E}" sibTransId="{64F29746-8304-4889-A032-8077D63E85C6}"/>
    <dgm:cxn modelId="{ED2CB621-B430-48AF-9EA5-D4A89959EE26}" type="presOf" srcId="{928C3010-0AA8-40AA-871B-05C4E28B6791}" destId="{30F1B87C-596C-4D9C-B26A-8F4ED9FBCA61}" srcOrd="0" destOrd="0" presId="urn:microsoft.com/office/officeart/2005/8/layout/process4"/>
    <dgm:cxn modelId="{F44A628A-DB20-4129-91C5-9AC8D1D76829}" type="presOf" srcId="{8EDE7F2C-72F0-46C4-AC83-1F67C583D590}" destId="{C737E659-8895-4E8A-9D22-C034F16CA514}" srcOrd="0" destOrd="0" presId="urn:microsoft.com/office/officeart/2005/8/layout/process4"/>
    <dgm:cxn modelId="{6070EF93-3D11-442B-A787-4A52BF109049}" srcId="{928C3010-0AA8-40AA-871B-05C4E28B6791}" destId="{3FEE6409-67D1-4C52-922B-4A23B515B7BC}" srcOrd="0" destOrd="0" parTransId="{F5B8B882-06F5-4728-B702-B286A6706B24}" sibTransId="{D420A3E3-4156-47C7-A6B6-06BABC80566D}"/>
    <dgm:cxn modelId="{FE521694-FF4C-493C-8127-3CBA58BA6D84}" type="presOf" srcId="{928C3010-0AA8-40AA-871B-05C4E28B6791}" destId="{BF52B93C-7544-40ED-A1C5-A33B862B4CF1}" srcOrd="1" destOrd="0" presId="urn:microsoft.com/office/officeart/2005/8/layout/process4"/>
    <dgm:cxn modelId="{C9EF85D6-C053-4ACB-AA78-501AD585647B}" srcId="{8EDE7F2C-72F0-46C4-AC83-1F67C583D590}" destId="{928C3010-0AA8-40AA-871B-05C4E28B6791}" srcOrd="0" destOrd="0" parTransId="{36B60EA5-98B8-4A53-9422-A15A1183F8B4}" sibTransId="{B2A3FA8A-DEF5-4BE6-A075-6FD35C9288CE}"/>
    <dgm:cxn modelId="{8E67EED8-8C6E-40BD-B0F6-7D64E0144942}" type="presOf" srcId="{CA7382A3-1C8B-4BE1-999B-5ABD5097CBEB}" destId="{D45F6822-CC7A-414B-9BAE-D62A65036989}" srcOrd="0" destOrd="0" presId="urn:microsoft.com/office/officeart/2005/8/layout/process4"/>
    <dgm:cxn modelId="{394FB1F8-B941-4E2F-A5F7-1AE9192AD06F}" type="presOf" srcId="{3FEE6409-67D1-4C52-922B-4A23B515B7BC}" destId="{C2F6A942-7A01-487B-8D5E-854AEC550D1B}" srcOrd="0" destOrd="0" presId="urn:microsoft.com/office/officeart/2005/8/layout/process4"/>
    <dgm:cxn modelId="{E308E905-35AA-46D7-9F69-712EE9AFA9BA}" type="presParOf" srcId="{C737E659-8895-4E8A-9D22-C034F16CA514}" destId="{A7849FCE-C8D2-43FA-A122-045F218931B9}" srcOrd="0" destOrd="0" presId="urn:microsoft.com/office/officeart/2005/8/layout/process4"/>
    <dgm:cxn modelId="{2CA48B9B-AD07-4F84-9245-0C3CEE43E483}" type="presParOf" srcId="{A7849FCE-C8D2-43FA-A122-045F218931B9}" destId="{30F1B87C-596C-4D9C-B26A-8F4ED9FBCA61}" srcOrd="0" destOrd="0" presId="urn:microsoft.com/office/officeart/2005/8/layout/process4"/>
    <dgm:cxn modelId="{93BE1B1E-AA0F-40B7-BD0C-5E1B5457780F}" type="presParOf" srcId="{A7849FCE-C8D2-43FA-A122-045F218931B9}" destId="{BF52B93C-7544-40ED-A1C5-A33B862B4CF1}" srcOrd="1" destOrd="0" presId="urn:microsoft.com/office/officeart/2005/8/layout/process4"/>
    <dgm:cxn modelId="{AA332B5F-B88F-4467-951F-B0157D07166A}" type="presParOf" srcId="{A7849FCE-C8D2-43FA-A122-045F218931B9}" destId="{0C4774D9-CE65-450E-938F-DB1E7FEC2963}" srcOrd="2" destOrd="0" presId="urn:microsoft.com/office/officeart/2005/8/layout/process4"/>
    <dgm:cxn modelId="{51CCAFD6-E805-4D22-8927-A52A6777EBC0}" type="presParOf" srcId="{0C4774D9-CE65-450E-938F-DB1E7FEC2963}" destId="{C2F6A942-7A01-487B-8D5E-854AEC550D1B}" srcOrd="0" destOrd="0" presId="urn:microsoft.com/office/officeart/2005/8/layout/process4"/>
    <dgm:cxn modelId="{16882EAA-EB8C-48BC-AC26-23FDE95948F4}" type="presParOf" srcId="{0C4774D9-CE65-450E-938F-DB1E7FEC2963}" destId="{D45F6822-CC7A-414B-9BAE-D62A65036989}"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38800-CCA1-4E85-86C6-A441B12F23CB}">
      <dsp:nvSpPr>
        <dsp:cNvPr id="0" name=""/>
        <dsp:cNvSpPr/>
      </dsp:nvSpPr>
      <dsp:spPr>
        <a:xfrm>
          <a:off x="0" y="3333349"/>
          <a:ext cx="8113308" cy="729255"/>
        </a:xfrm>
        <a:prstGeom prst="rect">
          <a:avLst/>
        </a:prstGeom>
        <a:solidFill>
          <a:schemeClr val="accent6"/>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ZA" sz="2400" kern="1200">
              <a:solidFill>
                <a:schemeClr val="tx1"/>
              </a:solidFill>
              <a:latin typeface="Calibri" panose="020F0502020204030204" pitchFamily="34" charset="0"/>
              <a:cs typeface="Calibri" panose="020F0502020204030204" pitchFamily="34" charset="0"/>
            </a:rPr>
            <a:t>Coding Challenge</a:t>
          </a:r>
        </a:p>
      </dsp:txBody>
      <dsp:txXfrm>
        <a:off x="0" y="3333349"/>
        <a:ext cx="8113308" cy="729255"/>
      </dsp:txXfrm>
    </dsp:sp>
    <dsp:sp modelId="{DA7F15AB-43A2-4682-95B2-0B68E7DFD1ED}">
      <dsp:nvSpPr>
        <dsp:cNvPr id="0" name=""/>
        <dsp:cNvSpPr/>
      </dsp:nvSpPr>
      <dsp:spPr>
        <a:xfrm rot="10800000">
          <a:off x="0" y="2222693"/>
          <a:ext cx="8113308" cy="1121594"/>
        </a:xfrm>
        <a:prstGeom prst="upArrowCallout">
          <a:avLst/>
        </a:prstGeom>
        <a:solidFill>
          <a:srgbClr val="001027"/>
        </a:solidFill>
        <a:ln w="25400" cap="flat" cmpd="sng" algn="ctr">
          <a:solidFill>
            <a:srgbClr val="0010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a:latin typeface="Calibri" panose="020F0502020204030204" pitchFamily="34" charset="0"/>
              <a:cs typeface="Calibri" panose="020F0502020204030204" pitchFamily="34" charset="0"/>
            </a:rPr>
            <a:t>Session 3</a:t>
          </a:r>
        </a:p>
      </dsp:txBody>
      <dsp:txXfrm rot="-10800000">
        <a:off x="0" y="2222693"/>
        <a:ext cx="8113308" cy="393679"/>
      </dsp:txXfrm>
    </dsp:sp>
    <dsp:sp modelId="{A364E387-142F-44E1-8C07-3342535413BD}">
      <dsp:nvSpPr>
        <dsp:cNvPr id="0" name=""/>
        <dsp:cNvSpPr/>
      </dsp:nvSpPr>
      <dsp:spPr>
        <a:xfrm>
          <a:off x="0" y="2616373"/>
          <a:ext cx="4056653" cy="335356"/>
        </a:xfrm>
        <a:prstGeom prst="rect">
          <a:avLst/>
        </a:prstGeom>
        <a:solidFill>
          <a:schemeClr val="accent1">
            <a:alpha val="90000"/>
            <a:tint val="40000"/>
            <a:hueOff val="0"/>
            <a:satOff val="0"/>
            <a:lumOff val="0"/>
            <a:alphaOff val="0"/>
          </a:schemeClr>
        </a:solidFill>
        <a:ln w="25400" cap="flat" cmpd="sng" algn="ctr">
          <a:solidFill>
            <a:srgbClr val="001027">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ZA" sz="1500" kern="1200">
              <a:latin typeface="Calibri" panose="020F0502020204030204" pitchFamily="34" charset="0"/>
              <a:cs typeface="Calibri" panose="020F0502020204030204" pitchFamily="34" charset="0"/>
            </a:rPr>
            <a:t>1. Temperature and Humidity Sensor</a:t>
          </a:r>
        </a:p>
      </dsp:txBody>
      <dsp:txXfrm>
        <a:off x="0" y="2616373"/>
        <a:ext cx="4056653" cy="335356"/>
      </dsp:txXfrm>
    </dsp:sp>
    <dsp:sp modelId="{C3C9023B-8FFD-4616-B575-4AF0AE3038ED}">
      <dsp:nvSpPr>
        <dsp:cNvPr id="0" name=""/>
        <dsp:cNvSpPr/>
      </dsp:nvSpPr>
      <dsp:spPr>
        <a:xfrm>
          <a:off x="4056654" y="2616373"/>
          <a:ext cx="4056653" cy="335356"/>
        </a:xfrm>
        <a:prstGeom prst="rect">
          <a:avLst/>
        </a:prstGeom>
        <a:solidFill>
          <a:schemeClr val="accent1">
            <a:alpha val="90000"/>
            <a:tint val="40000"/>
            <a:hueOff val="0"/>
            <a:satOff val="0"/>
            <a:lumOff val="0"/>
            <a:alphaOff val="0"/>
          </a:schemeClr>
        </a:solidFill>
        <a:ln w="25400" cap="flat" cmpd="sng" algn="ctr">
          <a:solidFill>
            <a:srgbClr val="001027">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ZA" sz="1500" kern="1200">
              <a:latin typeface="Calibri" panose="020F0502020204030204" pitchFamily="34" charset="0"/>
              <a:cs typeface="Calibri" panose="020F0502020204030204" pitchFamily="34" charset="0"/>
            </a:rPr>
            <a:t>2. Serial Communication</a:t>
          </a:r>
        </a:p>
      </dsp:txBody>
      <dsp:txXfrm>
        <a:off x="4056654" y="2616373"/>
        <a:ext cx="4056653" cy="335356"/>
      </dsp:txXfrm>
    </dsp:sp>
    <dsp:sp modelId="{726B5996-AD26-4CE5-906A-361DF839D5E8}">
      <dsp:nvSpPr>
        <dsp:cNvPr id="0" name=""/>
        <dsp:cNvSpPr/>
      </dsp:nvSpPr>
      <dsp:spPr>
        <a:xfrm rot="10800000">
          <a:off x="0" y="1112037"/>
          <a:ext cx="8113308" cy="1121594"/>
        </a:xfrm>
        <a:prstGeom prst="upArrowCallout">
          <a:avLst/>
        </a:prstGeom>
        <a:solidFill>
          <a:schemeClr val="tx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a:latin typeface="Calibri" panose="020F0502020204030204" pitchFamily="34" charset="0"/>
              <a:cs typeface="Calibri" panose="020F0502020204030204" pitchFamily="34" charset="0"/>
            </a:rPr>
            <a:t>Session 2</a:t>
          </a:r>
        </a:p>
      </dsp:txBody>
      <dsp:txXfrm rot="-10800000">
        <a:off x="0" y="1112037"/>
        <a:ext cx="8113308" cy="393679"/>
      </dsp:txXfrm>
    </dsp:sp>
    <dsp:sp modelId="{429EFD78-D17A-45E4-93CC-03DCC8BF007F}">
      <dsp:nvSpPr>
        <dsp:cNvPr id="0" name=""/>
        <dsp:cNvSpPr/>
      </dsp:nvSpPr>
      <dsp:spPr>
        <a:xfrm>
          <a:off x="3961" y="1505717"/>
          <a:ext cx="2701794" cy="335356"/>
        </a:xfrm>
        <a:prstGeom prst="rect">
          <a:avLst/>
        </a:prstGeom>
        <a:solidFill>
          <a:schemeClr val="accent1">
            <a:alpha val="90000"/>
            <a:tint val="40000"/>
            <a:hueOff val="0"/>
            <a:satOff val="0"/>
            <a:lumOff val="0"/>
            <a:alphaOff val="0"/>
          </a:schemeClr>
        </a:solidFill>
        <a:ln w="25400" cap="flat" cmpd="sng" algn="ctr">
          <a:solidFill>
            <a:schemeClr val="tx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ZA" sz="1500" kern="1200">
              <a:latin typeface="Calibri" panose="020F0502020204030204" pitchFamily="34" charset="0"/>
              <a:cs typeface="Calibri" panose="020F0502020204030204" pitchFamily="34" charset="0"/>
            </a:rPr>
            <a:t>1. Building Circuits with Buttons</a:t>
          </a:r>
        </a:p>
      </dsp:txBody>
      <dsp:txXfrm>
        <a:off x="3961" y="1505717"/>
        <a:ext cx="2701794" cy="335356"/>
      </dsp:txXfrm>
    </dsp:sp>
    <dsp:sp modelId="{6DDE4D5E-6696-4C31-AF12-C840D78362B9}">
      <dsp:nvSpPr>
        <dsp:cNvPr id="0" name=""/>
        <dsp:cNvSpPr/>
      </dsp:nvSpPr>
      <dsp:spPr>
        <a:xfrm>
          <a:off x="2705756" y="1505717"/>
          <a:ext cx="2701794" cy="335356"/>
        </a:xfrm>
        <a:prstGeom prst="rect">
          <a:avLst/>
        </a:prstGeom>
        <a:solidFill>
          <a:schemeClr val="accent1">
            <a:alpha val="90000"/>
            <a:tint val="40000"/>
            <a:hueOff val="0"/>
            <a:satOff val="0"/>
            <a:lumOff val="0"/>
            <a:alphaOff val="0"/>
          </a:schemeClr>
        </a:solidFill>
        <a:ln w="25400" cap="flat" cmpd="sng" algn="ctr">
          <a:solidFill>
            <a:schemeClr val="tx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ZA" sz="1500" kern="1200">
              <a:latin typeface="Calibri" panose="020F0502020204030204" pitchFamily="34" charset="0"/>
              <a:cs typeface="Calibri" panose="020F0502020204030204" pitchFamily="34" charset="0"/>
            </a:rPr>
            <a:t>2. Using Arduino Libraries</a:t>
          </a:r>
        </a:p>
      </dsp:txBody>
      <dsp:txXfrm>
        <a:off x="2705756" y="1505717"/>
        <a:ext cx="2701794" cy="335356"/>
      </dsp:txXfrm>
    </dsp:sp>
    <dsp:sp modelId="{049799FB-FAC2-4023-9A33-6104BC143A61}">
      <dsp:nvSpPr>
        <dsp:cNvPr id="0" name=""/>
        <dsp:cNvSpPr/>
      </dsp:nvSpPr>
      <dsp:spPr>
        <a:xfrm>
          <a:off x="5407551" y="1505717"/>
          <a:ext cx="2701794" cy="335356"/>
        </a:xfrm>
        <a:prstGeom prst="rect">
          <a:avLst/>
        </a:prstGeom>
        <a:solidFill>
          <a:schemeClr val="accent1">
            <a:alpha val="90000"/>
            <a:tint val="40000"/>
            <a:hueOff val="0"/>
            <a:satOff val="0"/>
            <a:lumOff val="0"/>
            <a:alphaOff val="0"/>
          </a:schemeClr>
        </a:solidFill>
        <a:ln w="25400" cap="flat" cmpd="sng" algn="ctr">
          <a:solidFill>
            <a:schemeClr val="tx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ZA" sz="1500" kern="1200">
              <a:latin typeface="Calibri" panose="020F0502020204030204" pitchFamily="34" charset="0"/>
              <a:cs typeface="Calibri" panose="020F0502020204030204" pitchFamily="34" charset="0"/>
            </a:rPr>
            <a:t>3. Interfacing with an LCD</a:t>
          </a:r>
        </a:p>
      </dsp:txBody>
      <dsp:txXfrm>
        <a:off x="5407551" y="1505717"/>
        <a:ext cx="2701794" cy="335356"/>
      </dsp:txXfrm>
    </dsp:sp>
    <dsp:sp modelId="{3CEF0085-BB13-4DD8-856C-F5D39B50EF60}">
      <dsp:nvSpPr>
        <dsp:cNvPr id="0" name=""/>
        <dsp:cNvSpPr/>
      </dsp:nvSpPr>
      <dsp:spPr>
        <a:xfrm rot="10800000">
          <a:off x="0" y="1381"/>
          <a:ext cx="8113308" cy="1121594"/>
        </a:xfrm>
        <a:prstGeom prst="upArrowCallou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a:latin typeface="Calibri" panose="020F0502020204030204" pitchFamily="34" charset="0"/>
              <a:cs typeface="Calibri" panose="020F0502020204030204" pitchFamily="34" charset="0"/>
            </a:rPr>
            <a:t>Session 1</a:t>
          </a:r>
        </a:p>
      </dsp:txBody>
      <dsp:txXfrm rot="-10800000">
        <a:off x="0" y="1381"/>
        <a:ext cx="8113308" cy="393679"/>
      </dsp:txXfrm>
    </dsp:sp>
    <dsp:sp modelId="{3FA81C7B-4A8E-43AA-B69F-43E140BE4EC3}">
      <dsp:nvSpPr>
        <dsp:cNvPr id="0" name=""/>
        <dsp:cNvSpPr/>
      </dsp:nvSpPr>
      <dsp:spPr>
        <a:xfrm>
          <a:off x="3961" y="395061"/>
          <a:ext cx="2701794" cy="335356"/>
        </a:xfrm>
        <a:prstGeom prst="rect">
          <a:avLst/>
        </a:prstGeom>
        <a:solidFill>
          <a:schemeClr val="accent1">
            <a:alpha val="90000"/>
            <a:tint val="40000"/>
            <a:hueOff val="0"/>
            <a:satOff val="0"/>
            <a:lumOff val="0"/>
            <a:alphaOff val="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ZA" sz="1500" kern="1200">
              <a:latin typeface="Calibri" panose="020F0502020204030204" pitchFamily="34" charset="0"/>
              <a:cs typeface="Calibri" panose="020F0502020204030204" pitchFamily="34" charset="0"/>
            </a:rPr>
            <a:t>1. Introduction to Arduino</a:t>
          </a:r>
        </a:p>
      </dsp:txBody>
      <dsp:txXfrm>
        <a:off x="3961" y="395061"/>
        <a:ext cx="2701794" cy="335356"/>
      </dsp:txXfrm>
    </dsp:sp>
    <dsp:sp modelId="{F3A26668-BB80-4F4D-AC58-C56037C0B274}">
      <dsp:nvSpPr>
        <dsp:cNvPr id="0" name=""/>
        <dsp:cNvSpPr/>
      </dsp:nvSpPr>
      <dsp:spPr>
        <a:xfrm>
          <a:off x="2705756" y="395061"/>
          <a:ext cx="2701794" cy="335356"/>
        </a:xfrm>
        <a:prstGeom prst="rect">
          <a:avLst/>
        </a:prstGeom>
        <a:solidFill>
          <a:schemeClr val="accent1">
            <a:alpha val="90000"/>
            <a:tint val="40000"/>
            <a:hueOff val="0"/>
            <a:satOff val="0"/>
            <a:lumOff val="0"/>
            <a:alphaOff val="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ZA" sz="1500" kern="1200">
              <a:latin typeface="Calibri" panose="020F0502020204030204" pitchFamily="34" charset="0"/>
              <a:cs typeface="Calibri" panose="020F0502020204030204" pitchFamily="34" charset="0"/>
            </a:rPr>
            <a:t>2. Executing Example Code</a:t>
          </a:r>
        </a:p>
      </dsp:txBody>
      <dsp:txXfrm>
        <a:off x="2705756" y="395061"/>
        <a:ext cx="2701794" cy="335356"/>
      </dsp:txXfrm>
    </dsp:sp>
    <dsp:sp modelId="{A95E4341-4697-430D-BB05-D15465A60E1D}">
      <dsp:nvSpPr>
        <dsp:cNvPr id="0" name=""/>
        <dsp:cNvSpPr/>
      </dsp:nvSpPr>
      <dsp:spPr>
        <a:xfrm>
          <a:off x="5407551" y="395061"/>
          <a:ext cx="2701794" cy="335356"/>
        </a:xfrm>
        <a:prstGeom prst="rect">
          <a:avLst/>
        </a:prstGeom>
        <a:solidFill>
          <a:schemeClr val="accent1">
            <a:alpha val="90000"/>
            <a:tint val="40000"/>
            <a:hueOff val="0"/>
            <a:satOff val="0"/>
            <a:lumOff val="0"/>
            <a:alphaOff val="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ZA" sz="1500" kern="1200">
              <a:latin typeface="Calibri" panose="020F0502020204030204" pitchFamily="34" charset="0"/>
              <a:cs typeface="Calibri" panose="020F0502020204030204" pitchFamily="34" charset="0"/>
            </a:rPr>
            <a:t>3. Building Circuits with LEDs</a:t>
          </a:r>
        </a:p>
      </dsp:txBody>
      <dsp:txXfrm>
        <a:off x="5407551" y="395061"/>
        <a:ext cx="2701794" cy="3353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44C85-99E0-484F-8000-2A6C6E7F7756}">
      <dsp:nvSpPr>
        <dsp:cNvPr id="0" name=""/>
        <dsp:cNvSpPr/>
      </dsp:nvSpPr>
      <dsp:spPr>
        <a:xfrm>
          <a:off x="0" y="359"/>
          <a:ext cx="8113308" cy="734876"/>
        </a:xfrm>
        <a:prstGeom prst="rect">
          <a:avLst/>
        </a:prstGeom>
        <a:solidFill>
          <a:schemeClr val="bg2"/>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a:latin typeface="Calibri" panose="020F0502020204030204" pitchFamily="34" charset="0"/>
              <a:cs typeface="Calibri" panose="020F0502020204030204" pitchFamily="34" charset="0"/>
            </a:rPr>
            <a:t>Session 1</a:t>
          </a:r>
        </a:p>
      </dsp:txBody>
      <dsp:txXfrm>
        <a:off x="0" y="359"/>
        <a:ext cx="8113308" cy="396833"/>
      </dsp:txXfrm>
    </dsp:sp>
    <dsp:sp modelId="{C8005BF8-0B33-48A5-A939-8176C8F5B984}">
      <dsp:nvSpPr>
        <dsp:cNvPr id="0" name=""/>
        <dsp:cNvSpPr/>
      </dsp:nvSpPr>
      <dsp:spPr>
        <a:xfrm>
          <a:off x="3961" y="382495"/>
          <a:ext cx="2701794" cy="338043"/>
        </a:xfrm>
        <a:prstGeom prst="rect">
          <a:avLst/>
        </a:prstGeom>
        <a:solidFill>
          <a:schemeClr val="accent1">
            <a:alpha val="90000"/>
            <a:tint val="40000"/>
            <a:hueOff val="0"/>
            <a:satOff val="0"/>
            <a:lumOff val="0"/>
            <a:alphaOff val="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ZA" sz="1600" kern="1200">
              <a:latin typeface="Calibri" panose="020F0502020204030204" pitchFamily="34" charset="0"/>
              <a:cs typeface="Calibri" panose="020F0502020204030204" pitchFamily="34" charset="0"/>
            </a:rPr>
            <a:t>1. Introduction to Arduino</a:t>
          </a:r>
        </a:p>
      </dsp:txBody>
      <dsp:txXfrm>
        <a:off x="3961" y="382495"/>
        <a:ext cx="2701794" cy="338043"/>
      </dsp:txXfrm>
    </dsp:sp>
    <dsp:sp modelId="{CF0B1834-5540-4941-855D-A5BFA75A8E75}">
      <dsp:nvSpPr>
        <dsp:cNvPr id="0" name=""/>
        <dsp:cNvSpPr/>
      </dsp:nvSpPr>
      <dsp:spPr>
        <a:xfrm>
          <a:off x="2705756" y="382495"/>
          <a:ext cx="2701794" cy="338043"/>
        </a:xfrm>
        <a:prstGeom prst="rect">
          <a:avLst/>
        </a:prstGeom>
        <a:solidFill>
          <a:schemeClr val="accent1">
            <a:alpha val="90000"/>
            <a:tint val="40000"/>
            <a:hueOff val="0"/>
            <a:satOff val="0"/>
            <a:lumOff val="0"/>
            <a:alphaOff val="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ZA" sz="1600" kern="1200">
              <a:latin typeface="Calibri" panose="020F0502020204030204" pitchFamily="34" charset="0"/>
              <a:cs typeface="Calibri" panose="020F0502020204030204" pitchFamily="34" charset="0"/>
            </a:rPr>
            <a:t>2. Executing Example Code</a:t>
          </a:r>
        </a:p>
      </dsp:txBody>
      <dsp:txXfrm>
        <a:off x="2705756" y="382495"/>
        <a:ext cx="2701794" cy="338043"/>
      </dsp:txXfrm>
    </dsp:sp>
    <dsp:sp modelId="{D12250E6-E54B-438C-93D5-AB98897F594E}">
      <dsp:nvSpPr>
        <dsp:cNvPr id="0" name=""/>
        <dsp:cNvSpPr/>
      </dsp:nvSpPr>
      <dsp:spPr>
        <a:xfrm>
          <a:off x="5407551" y="382495"/>
          <a:ext cx="2701794" cy="338043"/>
        </a:xfrm>
        <a:prstGeom prst="rect">
          <a:avLst/>
        </a:prstGeom>
        <a:solidFill>
          <a:schemeClr val="accent1">
            <a:alpha val="90000"/>
            <a:tint val="40000"/>
            <a:hueOff val="0"/>
            <a:satOff val="0"/>
            <a:lumOff val="0"/>
            <a:alphaOff val="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ZA" sz="1600" kern="1200">
              <a:latin typeface="Calibri" panose="020F0502020204030204" pitchFamily="34" charset="0"/>
              <a:cs typeface="Calibri" panose="020F0502020204030204" pitchFamily="34" charset="0"/>
            </a:rPr>
            <a:t>3. Building Circuits with LEDs</a:t>
          </a:r>
        </a:p>
      </dsp:txBody>
      <dsp:txXfrm>
        <a:off x="5407551" y="382495"/>
        <a:ext cx="2701794" cy="3380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53832-00CB-4A4C-9E74-F802E0A655B9}">
      <dsp:nvSpPr>
        <dsp:cNvPr id="0" name=""/>
        <dsp:cNvSpPr/>
      </dsp:nvSpPr>
      <dsp:spPr>
        <a:xfrm>
          <a:off x="0" y="366"/>
          <a:ext cx="8113308" cy="750563"/>
        </a:xfrm>
        <a:prstGeom prst="rect">
          <a:avLst/>
        </a:prstGeom>
        <a:solidFill>
          <a:schemeClr val="tx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a:latin typeface="Calibri" panose="020F0502020204030204" pitchFamily="34" charset="0"/>
              <a:cs typeface="Calibri" panose="020F0502020204030204" pitchFamily="34" charset="0"/>
            </a:rPr>
            <a:t>Session 2</a:t>
          </a:r>
        </a:p>
      </dsp:txBody>
      <dsp:txXfrm>
        <a:off x="0" y="366"/>
        <a:ext cx="8113308" cy="405304"/>
      </dsp:txXfrm>
    </dsp:sp>
    <dsp:sp modelId="{906E6639-5BAD-47A4-893A-56B8748F5985}">
      <dsp:nvSpPr>
        <dsp:cNvPr id="0" name=""/>
        <dsp:cNvSpPr/>
      </dsp:nvSpPr>
      <dsp:spPr>
        <a:xfrm>
          <a:off x="3961" y="390659"/>
          <a:ext cx="2701794" cy="345259"/>
        </a:xfrm>
        <a:prstGeom prst="rect">
          <a:avLst/>
        </a:prstGeom>
        <a:solidFill>
          <a:schemeClr val="accent1">
            <a:alpha val="90000"/>
            <a:tint val="40000"/>
            <a:hueOff val="0"/>
            <a:satOff val="0"/>
            <a:lumOff val="0"/>
            <a:alphaOff val="0"/>
          </a:schemeClr>
        </a:solidFill>
        <a:ln w="25400" cap="flat" cmpd="sng" algn="ctr">
          <a:solidFill>
            <a:schemeClr val="tx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ZA" sz="1500" kern="1200">
              <a:latin typeface="Calibri" panose="020F0502020204030204" pitchFamily="34" charset="0"/>
              <a:cs typeface="Calibri" panose="020F0502020204030204" pitchFamily="34" charset="0"/>
            </a:rPr>
            <a:t>1. Building Circuits with Buttons</a:t>
          </a:r>
        </a:p>
      </dsp:txBody>
      <dsp:txXfrm>
        <a:off x="3961" y="390659"/>
        <a:ext cx="2701794" cy="345259"/>
      </dsp:txXfrm>
    </dsp:sp>
    <dsp:sp modelId="{C7AECE66-A9BF-4D90-BBF0-55748344F415}">
      <dsp:nvSpPr>
        <dsp:cNvPr id="0" name=""/>
        <dsp:cNvSpPr/>
      </dsp:nvSpPr>
      <dsp:spPr>
        <a:xfrm>
          <a:off x="2705756" y="390659"/>
          <a:ext cx="2701794" cy="345259"/>
        </a:xfrm>
        <a:prstGeom prst="rect">
          <a:avLst/>
        </a:prstGeom>
        <a:solidFill>
          <a:schemeClr val="accent1">
            <a:alpha val="90000"/>
            <a:tint val="40000"/>
            <a:hueOff val="0"/>
            <a:satOff val="0"/>
            <a:lumOff val="0"/>
            <a:alphaOff val="0"/>
          </a:schemeClr>
        </a:solidFill>
        <a:ln w="25400" cap="flat" cmpd="sng" algn="ctr">
          <a:solidFill>
            <a:schemeClr val="tx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ZA" sz="1600" kern="1200">
              <a:latin typeface="Calibri" panose="020F0502020204030204" pitchFamily="34" charset="0"/>
              <a:cs typeface="Calibri" panose="020F0502020204030204" pitchFamily="34" charset="0"/>
            </a:rPr>
            <a:t>2. </a:t>
          </a:r>
          <a:r>
            <a:rPr lang="en-ZA" sz="1500" kern="1200">
              <a:latin typeface="Calibri" panose="020F0502020204030204" pitchFamily="34" charset="0"/>
              <a:cs typeface="Calibri" panose="020F0502020204030204" pitchFamily="34" charset="0"/>
            </a:rPr>
            <a:t>Using</a:t>
          </a:r>
          <a:r>
            <a:rPr lang="en-ZA" sz="1600" kern="1200">
              <a:latin typeface="Calibri" panose="020F0502020204030204" pitchFamily="34" charset="0"/>
              <a:cs typeface="Calibri" panose="020F0502020204030204" pitchFamily="34" charset="0"/>
            </a:rPr>
            <a:t> Arduino Libraries</a:t>
          </a:r>
        </a:p>
      </dsp:txBody>
      <dsp:txXfrm>
        <a:off x="2705756" y="390659"/>
        <a:ext cx="2701794" cy="345259"/>
      </dsp:txXfrm>
    </dsp:sp>
    <dsp:sp modelId="{A74A9B58-DD5F-43B5-87EB-204DBD6C11F1}">
      <dsp:nvSpPr>
        <dsp:cNvPr id="0" name=""/>
        <dsp:cNvSpPr/>
      </dsp:nvSpPr>
      <dsp:spPr>
        <a:xfrm>
          <a:off x="5407551" y="390659"/>
          <a:ext cx="2701794" cy="345259"/>
        </a:xfrm>
        <a:prstGeom prst="rect">
          <a:avLst/>
        </a:prstGeom>
        <a:solidFill>
          <a:schemeClr val="accent1">
            <a:alpha val="90000"/>
            <a:tint val="40000"/>
            <a:hueOff val="0"/>
            <a:satOff val="0"/>
            <a:lumOff val="0"/>
            <a:alphaOff val="0"/>
          </a:schemeClr>
        </a:solidFill>
        <a:ln w="25400" cap="flat" cmpd="sng" algn="ctr">
          <a:solidFill>
            <a:schemeClr val="tx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ZA" sz="1600" kern="1200">
              <a:latin typeface="Calibri" panose="020F0502020204030204" pitchFamily="34" charset="0"/>
              <a:cs typeface="Calibri" panose="020F0502020204030204" pitchFamily="34" charset="0"/>
            </a:rPr>
            <a:t>3. </a:t>
          </a:r>
          <a:r>
            <a:rPr lang="en-ZA" sz="1500" kern="1200">
              <a:latin typeface="Calibri" panose="020F0502020204030204" pitchFamily="34" charset="0"/>
              <a:cs typeface="Calibri" panose="020F0502020204030204" pitchFamily="34" charset="0"/>
            </a:rPr>
            <a:t>Interfacing</a:t>
          </a:r>
          <a:r>
            <a:rPr lang="en-ZA" sz="1600" kern="1200">
              <a:latin typeface="Calibri" panose="020F0502020204030204" pitchFamily="34" charset="0"/>
              <a:cs typeface="Calibri" panose="020F0502020204030204" pitchFamily="34" charset="0"/>
            </a:rPr>
            <a:t> with an LCD</a:t>
          </a:r>
        </a:p>
      </dsp:txBody>
      <dsp:txXfrm>
        <a:off x="5407551" y="390659"/>
        <a:ext cx="2701794" cy="3452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2B93C-7544-40ED-A1C5-A33B862B4CF1}">
      <dsp:nvSpPr>
        <dsp:cNvPr id="0" name=""/>
        <dsp:cNvSpPr/>
      </dsp:nvSpPr>
      <dsp:spPr>
        <a:xfrm>
          <a:off x="0" y="362"/>
          <a:ext cx="8113308" cy="741745"/>
        </a:xfrm>
        <a:prstGeom prst="rect">
          <a:avLst/>
        </a:prstGeom>
        <a:solidFill>
          <a:srgbClr val="001027"/>
        </a:solidFill>
        <a:ln w="25400" cap="flat" cmpd="sng" algn="ctr">
          <a:solidFill>
            <a:srgbClr val="0010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kern="1200">
              <a:latin typeface="Calibri" panose="020F0502020204030204" pitchFamily="34" charset="0"/>
              <a:cs typeface="Calibri" panose="020F0502020204030204" pitchFamily="34" charset="0"/>
            </a:rPr>
            <a:t>Session 3</a:t>
          </a:r>
        </a:p>
      </dsp:txBody>
      <dsp:txXfrm>
        <a:off x="0" y="362"/>
        <a:ext cx="8113308" cy="400542"/>
      </dsp:txXfrm>
    </dsp:sp>
    <dsp:sp modelId="{C2F6A942-7A01-487B-8D5E-854AEC550D1B}">
      <dsp:nvSpPr>
        <dsp:cNvPr id="0" name=""/>
        <dsp:cNvSpPr/>
      </dsp:nvSpPr>
      <dsp:spPr>
        <a:xfrm>
          <a:off x="0" y="386070"/>
          <a:ext cx="4056653" cy="341203"/>
        </a:xfrm>
        <a:prstGeom prst="rect">
          <a:avLst/>
        </a:prstGeom>
        <a:solidFill>
          <a:schemeClr val="accent1">
            <a:alpha val="90000"/>
            <a:tint val="40000"/>
            <a:hueOff val="0"/>
            <a:satOff val="0"/>
            <a:lumOff val="0"/>
            <a:alphaOff val="0"/>
          </a:schemeClr>
        </a:solidFill>
        <a:ln w="25400" cap="flat" cmpd="sng" algn="ctr">
          <a:solidFill>
            <a:srgbClr val="001027">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ZA" sz="1900" kern="1200">
              <a:latin typeface="Calibri" panose="020F0502020204030204" pitchFamily="34" charset="0"/>
              <a:cs typeface="Calibri" panose="020F0502020204030204" pitchFamily="34" charset="0"/>
            </a:rPr>
            <a:t>1. Temperature and Humidity Sensor</a:t>
          </a:r>
        </a:p>
      </dsp:txBody>
      <dsp:txXfrm>
        <a:off x="0" y="386070"/>
        <a:ext cx="4056653" cy="341203"/>
      </dsp:txXfrm>
    </dsp:sp>
    <dsp:sp modelId="{D45F6822-CC7A-414B-9BAE-D62A65036989}">
      <dsp:nvSpPr>
        <dsp:cNvPr id="0" name=""/>
        <dsp:cNvSpPr/>
      </dsp:nvSpPr>
      <dsp:spPr>
        <a:xfrm>
          <a:off x="4056654" y="386070"/>
          <a:ext cx="4056653" cy="341203"/>
        </a:xfrm>
        <a:prstGeom prst="rect">
          <a:avLst/>
        </a:prstGeom>
        <a:solidFill>
          <a:schemeClr val="accent1">
            <a:alpha val="90000"/>
            <a:tint val="40000"/>
            <a:hueOff val="0"/>
            <a:satOff val="0"/>
            <a:lumOff val="0"/>
            <a:alphaOff val="0"/>
          </a:schemeClr>
        </a:solidFill>
        <a:ln w="25400" cap="flat" cmpd="sng" algn="ctr">
          <a:solidFill>
            <a:srgbClr val="001027">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ZA" sz="1900" kern="1200">
              <a:latin typeface="Calibri" panose="020F0502020204030204" pitchFamily="34" charset="0"/>
              <a:cs typeface="Calibri" panose="020F0502020204030204" pitchFamily="34" charset="0"/>
            </a:rPr>
            <a:t>2. Serial Communication</a:t>
          </a:r>
        </a:p>
      </dsp:txBody>
      <dsp:txXfrm>
        <a:off x="4056654" y="386070"/>
        <a:ext cx="4056653" cy="34120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48D974-25AF-40DE-B5C3-13E75064B9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ZA"/>
          </a:p>
        </p:txBody>
      </p:sp>
      <p:sp>
        <p:nvSpPr>
          <p:cNvPr id="3" name="Date Placeholder 2">
            <a:extLst>
              <a:ext uri="{FF2B5EF4-FFF2-40B4-BE49-F238E27FC236}">
                <a16:creationId xmlns:a16="http://schemas.microsoft.com/office/drawing/2014/main" id="{4FDF7141-E12C-4870-8FAA-D1320F538E8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8E80E114-790E-424F-8FE8-7D6250C3EC0B}" type="datetimeFigureOut">
              <a:rPr lang="en-ZA"/>
              <a:pPr>
                <a:defRPr/>
              </a:pPr>
              <a:t>2025/07/09</a:t>
            </a:fld>
            <a:endParaRPr lang="en-ZA"/>
          </a:p>
        </p:txBody>
      </p:sp>
      <p:sp>
        <p:nvSpPr>
          <p:cNvPr id="4" name="Slide Image Placeholder 3">
            <a:extLst>
              <a:ext uri="{FF2B5EF4-FFF2-40B4-BE49-F238E27FC236}">
                <a16:creationId xmlns:a16="http://schemas.microsoft.com/office/drawing/2014/main" id="{2E2561CC-2F7A-4CC0-95D8-94793E224F9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ZA" noProof="0"/>
          </a:p>
        </p:txBody>
      </p:sp>
      <p:sp>
        <p:nvSpPr>
          <p:cNvPr id="5" name="Notes Placeholder 4">
            <a:extLst>
              <a:ext uri="{FF2B5EF4-FFF2-40B4-BE49-F238E27FC236}">
                <a16:creationId xmlns:a16="http://schemas.microsoft.com/office/drawing/2014/main" id="{F597CD89-58B0-4349-A198-F863CE250B3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ZA" noProof="0"/>
          </a:p>
        </p:txBody>
      </p:sp>
      <p:sp>
        <p:nvSpPr>
          <p:cNvPr id="6" name="Footer Placeholder 5">
            <a:extLst>
              <a:ext uri="{FF2B5EF4-FFF2-40B4-BE49-F238E27FC236}">
                <a16:creationId xmlns:a16="http://schemas.microsoft.com/office/drawing/2014/main" id="{B4932CDE-6BE1-4ED3-B72B-19C6401E9BD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ZA"/>
          </a:p>
        </p:txBody>
      </p:sp>
      <p:sp>
        <p:nvSpPr>
          <p:cNvPr id="7" name="Slide Number Placeholder 6">
            <a:extLst>
              <a:ext uri="{FF2B5EF4-FFF2-40B4-BE49-F238E27FC236}">
                <a16:creationId xmlns:a16="http://schemas.microsoft.com/office/drawing/2014/main" id="{D1ABC58A-FC81-4C93-9149-538B52F9DAD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6A01A98D-2126-4666-818C-B45ED3C632F3}" type="slidenum">
              <a:rPr lang="en-ZA"/>
              <a:pPr>
                <a:defRPr/>
              </a:pPr>
              <a:t>‹#›</a:t>
            </a:fld>
            <a:endParaRPr lang="en-Z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Good morning and welcome to my presentation on the second year </a:t>
            </a:r>
            <a:r>
              <a:rPr lang="en-ZA" dirty="0" err="1"/>
              <a:t>practicals</a:t>
            </a:r>
            <a:r>
              <a:rPr lang="en-ZA" dirty="0"/>
              <a:t> at Nelson Mandela University which are run on the Arduino platform. </a:t>
            </a:r>
            <a:endParaRPr lang="en-US" dirty="0"/>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1</a:t>
            </a:fld>
            <a:endParaRPr lang="en-ZA"/>
          </a:p>
        </p:txBody>
      </p:sp>
    </p:spTree>
    <p:extLst>
      <p:ext uri="{BB962C8B-B14F-4D97-AF65-F5344CB8AC3E}">
        <p14:creationId xmlns:p14="http://schemas.microsoft.com/office/powerpoint/2010/main" val="2032963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Session 2 starts with an example code called button. Similar to the LED in session 1, the students draw the circuit, build the circuit on a breadboard and expand to other scenarios. </a:t>
            </a:r>
          </a:p>
          <a:p>
            <a:r>
              <a:rPr lang="en-ZA" dirty="0"/>
              <a:t>Next students learn about libraries. For those that that don’t code, libraries allow you to simply code by using other peoples code. We introduce them importing the libraries from the internet and from the IDE itself and how to use the keywords. </a:t>
            </a:r>
          </a:p>
          <a:p>
            <a:r>
              <a:rPr lang="en-ZA" dirty="0"/>
              <a:t>Lastly, for this session, students use the Wire and </a:t>
            </a:r>
            <a:r>
              <a:rPr lang="en-ZA" dirty="0" err="1"/>
              <a:t>LiquidCrystal</a:t>
            </a:r>
            <a:r>
              <a:rPr lang="en-ZA" dirty="0"/>
              <a:t> libraries to interface with an LCD. They are then able to display messages such as their name and a button counter. </a:t>
            </a:r>
            <a:endParaRPr lang="en-US" dirty="0"/>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10</a:t>
            </a:fld>
            <a:endParaRPr lang="en-ZA"/>
          </a:p>
        </p:txBody>
      </p:sp>
    </p:spTree>
    <p:extLst>
      <p:ext uri="{BB962C8B-B14F-4D97-AF65-F5344CB8AC3E}">
        <p14:creationId xmlns:p14="http://schemas.microsoft.com/office/powerpoint/2010/main" val="3020091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Session 3 is the shortest session to accommodate facility the beginning of the Coding challenge. </a:t>
            </a:r>
          </a:p>
          <a:p>
            <a:r>
              <a:rPr lang="en-ZA" dirty="0"/>
              <a:t>Students use the DHT11 and its library to measure temperature and humidity. </a:t>
            </a:r>
          </a:p>
          <a:p>
            <a:r>
              <a:rPr lang="en-ZA" dirty="0"/>
              <a:t>Students are introduced to serial communication. This is the link between devices such as the computer and the UNO and most commonly can be used for debugging or displaying variables. </a:t>
            </a:r>
            <a:endParaRPr lang="en-US" dirty="0"/>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11</a:t>
            </a:fld>
            <a:endParaRPr lang="en-ZA"/>
          </a:p>
        </p:txBody>
      </p:sp>
    </p:spTree>
    <p:extLst>
      <p:ext uri="{BB962C8B-B14F-4D97-AF65-F5344CB8AC3E}">
        <p14:creationId xmlns:p14="http://schemas.microsoft.com/office/powerpoint/2010/main" val="1783300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Finally, our coding challenge. </a:t>
            </a:r>
          </a:p>
          <a:p>
            <a:r>
              <a:rPr lang="en-ZA" dirty="0"/>
              <a:t>This starts with the students receive in a scenario “They are physics and chemists in a hazardous chemical plant and need to help design a system that monitors and warns people of danger”. </a:t>
            </a:r>
          </a:p>
          <a:p>
            <a:r>
              <a:rPr lang="en-ZA" dirty="0"/>
              <a:t>The requirements for the system are to utilise knowledge from the supervised learning to implement the DHT11 and if the temperature is above a value </a:t>
            </a:r>
            <a:r>
              <a:rPr lang="en-ZA" dirty="0" err="1"/>
              <a:t>ur</a:t>
            </a:r>
            <a:r>
              <a:rPr lang="en-ZA" dirty="0"/>
              <a:t> an LED on and if the humidity </a:t>
            </a:r>
            <a:r>
              <a:rPr lang="en-ZA" dirty="0" err="1"/>
              <a:t>os</a:t>
            </a:r>
            <a:r>
              <a:rPr lang="en-ZA" dirty="0"/>
              <a:t> above a value turn a buzzer on, students are also required to use their LCD to display real time values. The independent learning is the buzzer, as well as a least one sensors are output that I took out the kits. </a:t>
            </a:r>
          </a:p>
          <a:p>
            <a:r>
              <a:rPr lang="en-ZA" dirty="0"/>
              <a:t>Once built, the students were required to demonstrate their systems working as well as writing a report which including a wiring diagram, pictures, their code and explanations for their choice of sensors.  </a:t>
            </a:r>
            <a:endParaRPr lang="en-US" dirty="0"/>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12</a:t>
            </a:fld>
            <a:endParaRPr lang="en-ZA"/>
          </a:p>
        </p:txBody>
      </p:sp>
    </p:spTree>
    <p:extLst>
      <p:ext uri="{BB962C8B-B14F-4D97-AF65-F5344CB8AC3E}">
        <p14:creationId xmlns:p14="http://schemas.microsoft.com/office/powerpoint/2010/main" val="1652482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Here are some of the students who very proudly took pictures of the works and were willing to share them. The red circles show the additionally sensors than just the 1 required as well as the use of buttons to arm and disarm their system. </a:t>
            </a:r>
            <a:endParaRPr lang="en-US" dirty="0"/>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13</a:t>
            </a:fld>
            <a:endParaRPr lang="en-ZA"/>
          </a:p>
        </p:txBody>
      </p:sp>
    </p:spTree>
    <p:extLst>
      <p:ext uri="{BB962C8B-B14F-4D97-AF65-F5344CB8AC3E}">
        <p14:creationId xmlns:p14="http://schemas.microsoft.com/office/powerpoint/2010/main" val="148333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These students took advantage of the LCD and every state had a corresponding message such as if the sound and motion sensors weer activated it become a “suspicious action”. </a:t>
            </a:r>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14</a:t>
            </a:fld>
            <a:endParaRPr lang="en-ZA"/>
          </a:p>
        </p:txBody>
      </p:sp>
    </p:spTree>
    <p:extLst>
      <p:ext uri="{BB962C8B-B14F-4D97-AF65-F5344CB8AC3E}">
        <p14:creationId xmlns:p14="http://schemas.microsoft.com/office/powerpoint/2010/main" val="916432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Here you can the use of the sound sensors and a group that used plenty jumper wires to accommodate all their sensors. </a:t>
            </a:r>
            <a:endParaRPr lang="en-US"/>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15</a:t>
            </a:fld>
            <a:endParaRPr lang="en-ZA"/>
          </a:p>
        </p:txBody>
      </p:sp>
    </p:spTree>
    <p:extLst>
      <p:ext uri="{BB962C8B-B14F-4D97-AF65-F5344CB8AC3E}">
        <p14:creationId xmlns:p14="http://schemas.microsoft.com/office/powerpoint/2010/main" val="3982132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Here you can see the water sensor, which students encounter accuracy issues with. Being a cheaper sensor it basically was sensing wet or not wet and the students cleverly decided that it can’t be put in the vat to monitor chemical level but rather can be on the floor to monitor a spill. </a:t>
            </a:r>
          </a:p>
          <a:p>
            <a:r>
              <a:rPr lang="en-ZA" dirty="0"/>
              <a:t>Lastly, to mention, students who had used the sound sensors had calibrate them in the quite of their own homes. This led to them having to adjust the maximum noise level in the demonstration session. </a:t>
            </a:r>
            <a:endParaRPr lang="en-US" dirty="0"/>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16</a:t>
            </a:fld>
            <a:endParaRPr lang="en-ZA"/>
          </a:p>
        </p:txBody>
      </p:sp>
    </p:spTree>
    <p:extLst>
      <p:ext uri="{BB962C8B-B14F-4D97-AF65-F5344CB8AC3E}">
        <p14:creationId xmlns:p14="http://schemas.microsoft.com/office/powerpoint/2010/main" val="1898193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 conclusion, our students ere extremely positive about the </a:t>
            </a:r>
            <a:r>
              <a:rPr lang="en-ZA" dirty="0" err="1"/>
              <a:t>practicals</a:t>
            </a:r>
            <a:r>
              <a:rPr lang="en-ZA" dirty="0"/>
              <a:t> and what they managed to build. </a:t>
            </a:r>
          </a:p>
          <a:p>
            <a:endParaRPr lang="en-ZA" dirty="0"/>
          </a:p>
          <a:p>
            <a:r>
              <a:rPr lang="en-ZA" dirty="0"/>
              <a:t>They had both supervised and independent learning as well as an improved understanding of </a:t>
            </a:r>
            <a:r>
              <a:rPr lang="en-ZA" sz="1200" dirty="0"/>
              <a:t>e</a:t>
            </a:r>
            <a:r>
              <a:rPr lang="en-GB" sz="1200" dirty="0" err="1"/>
              <a:t>lectrical</a:t>
            </a:r>
            <a:r>
              <a:rPr lang="en-GB" sz="1200" dirty="0"/>
              <a:t> diagrams</a:t>
            </a:r>
            <a:r>
              <a:rPr lang="en-ZA" sz="1200" dirty="0"/>
              <a:t>,c</a:t>
            </a:r>
            <a:r>
              <a:rPr lang="en-GB" sz="1200" dirty="0" err="1"/>
              <a:t>oding</a:t>
            </a:r>
            <a:r>
              <a:rPr lang="en-GB" sz="1200" dirty="0"/>
              <a:t> and logic</a:t>
            </a:r>
            <a:r>
              <a:rPr lang="en-ZA" sz="1200" dirty="0"/>
              <a:t>, s</a:t>
            </a:r>
            <a:r>
              <a:rPr lang="en-GB" sz="1200" dirty="0" err="1"/>
              <a:t>ensors</a:t>
            </a:r>
            <a:r>
              <a:rPr lang="en-GB" sz="1200" dirty="0"/>
              <a:t>, sensor sensitives, actuators and systems as a</a:t>
            </a:r>
            <a:r>
              <a:rPr lang="en-ZA" sz="1200" dirty="0"/>
              <a:t> whole and r</a:t>
            </a:r>
            <a:r>
              <a:rPr lang="en-GB" sz="1200" dirty="0" err="1"/>
              <a:t>eport</a:t>
            </a:r>
            <a:r>
              <a:rPr lang="en-GB" sz="1200" dirty="0"/>
              <a:t> writing, documenting a project and demonstration skills</a:t>
            </a:r>
            <a:r>
              <a:rPr lang="en-ZA" sz="1200" dirty="0"/>
              <a:t>. </a:t>
            </a:r>
          </a:p>
          <a:p>
            <a:r>
              <a:rPr lang="en-ZA" sz="1200" dirty="0"/>
              <a:t>Lastly, they were able to creatively think and design. </a:t>
            </a:r>
            <a:endParaRPr lang="en-GB" sz="1200" dirty="0"/>
          </a:p>
          <a:p>
            <a:endParaRPr lang="en-ZA" dirty="0"/>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17</a:t>
            </a:fld>
            <a:endParaRPr lang="en-ZA"/>
          </a:p>
        </p:txBody>
      </p:sp>
    </p:spTree>
    <p:extLst>
      <p:ext uri="{BB962C8B-B14F-4D97-AF65-F5344CB8AC3E}">
        <p14:creationId xmlns:p14="http://schemas.microsoft.com/office/powerpoint/2010/main" val="308099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Finally, in an effort to make the practical more physics based, Arduino offers a serial plotting feature that can be used for experimental analysis and with the use of a few additional sensors, such as accelerometers, gyroscopes and waterproof temperature sensors, the students can be building their own practicals for physics concepts. </a:t>
            </a:r>
            <a:endParaRPr lang="en-US"/>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18</a:t>
            </a:fld>
            <a:endParaRPr lang="en-ZA"/>
          </a:p>
        </p:txBody>
      </p:sp>
    </p:spTree>
    <p:extLst>
      <p:ext uri="{BB962C8B-B14F-4D97-AF65-F5344CB8AC3E}">
        <p14:creationId xmlns:p14="http://schemas.microsoft.com/office/powerpoint/2010/main" val="2886669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 would like to mention that this is not the first Arduino practical. Uli Raich offered assistance in setting up this practical and he runs course world wide. </a:t>
            </a:r>
          </a:p>
          <a:p>
            <a:r>
              <a:rPr lang="en-ZA" dirty="0"/>
              <a:t>Other university, mainly the engineering departments, offer microcontroller course. </a:t>
            </a:r>
            <a:endParaRPr lang="en-US" dirty="0"/>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19</a:t>
            </a:fld>
            <a:endParaRPr lang="en-ZA"/>
          </a:p>
        </p:txBody>
      </p:sp>
    </p:spTree>
    <p:extLst>
      <p:ext uri="{BB962C8B-B14F-4D97-AF65-F5344CB8AC3E}">
        <p14:creationId xmlns:p14="http://schemas.microsoft.com/office/powerpoint/2010/main" val="59054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an outline of my presentation. It will focus on the </a:t>
            </a:r>
            <a:r>
              <a:rPr lang="en-ZA" dirty="0" err="1"/>
              <a:t>the</a:t>
            </a:r>
            <a:r>
              <a:rPr lang="en-ZA" dirty="0"/>
              <a:t> practical layout which is 3 3-hour sessions which are supervised and a coding challenge which was independent work. </a:t>
            </a:r>
            <a:endParaRPr lang="en-US" dirty="0"/>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2</a:t>
            </a:fld>
            <a:endParaRPr lang="en-ZA"/>
          </a:p>
        </p:txBody>
      </p:sp>
    </p:spTree>
    <p:extLst>
      <p:ext uri="{BB962C8B-B14F-4D97-AF65-F5344CB8AC3E}">
        <p14:creationId xmlns:p14="http://schemas.microsoft.com/office/powerpoint/2010/main" val="1517666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These are the references. </a:t>
            </a:r>
            <a:endParaRPr lang="en-US"/>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20</a:t>
            </a:fld>
            <a:endParaRPr lang="en-ZA"/>
          </a:p>
        </p:txBody>
      </p:sp>
    </p:spTree>
    <p:extLst>
      <p:ext uri="{BB962C8B-B14F-4D97-AF65-F5344CB8AC3E}">
        <p14:creationId xmlns:p14="http://schemas.microsoft.com/office/powerpoint/2010/main" val="2705863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Acknowledgements and thanks go to the Department of Science </a:t>
            </a:r>
            <a:r>
              <a:rPr lang="en-ZA" dirty="0">
                <a:effectLst/>
                <a:latin typeface="Aptos" panose="020B0004020202020204" pitchFamily="34" charset="0"/>
                <a:ea typeface="Aptos" panose="020B0004020202020204" pitchFamily="34" charset="0"/>
                <a:cs typeface="Aptos" panose="020B0004020202020204" pitchFamily="34" charset="0"/>
              </a:rPr>
              <a:t>Innovation and the Physics department at Nelson Mandela University as well as supervisors, Dr Vorster who tested the initial </a:t>
            </a:r>
            <a:r>
              <a:rPr lang="en-ZA" dirty="0" err="1">
                <a:effectLst/>
                <a:latin typeface="Aptos" panose="020B0004020202020204" pitchFamily="34" charset="0"/>
                <a:ea typeface="Aptos" panose="020B0004020202020204" pitchFamily="34" charset="0"/>
                <a:cs typeface="Aptos" panose="020B0004020202020204" pitchFamily="34" charset="0"/>
              </a:rPr>
              <a:t>practicals</a:t>
            </a:r>
            <a:r>
              <a:rPr lang="en-ZA" dirty="0">
                <a:effectLst/>
                <a:latin typeface="Aptos" panose="020B0004020202020204" pitchFamily="34" charset="0"/>
                <a:ea typeface="Aptos" panose="020B0004020202020204" pitchFamily="34" charset="0"/>
                <a:cs typeface="Aptos" panose="020B0004020202020204" pitchFamily="34" charset="0"/>
              </a:rPr>
              <a:t>, prof van Dyk who supported the ideas and assisted with the students and to Matthew who helped me run the </a:t>
            </a:r>
            <a:r>
              <a:rPr lang="en-ZA" dirty="0" err="1">
                <a:effectLst/>
                <a:latin typeface="Aptos" panose="020B0004020202020204" pitchFamily="34" charset="0"/>
                <a:ea typeface="Aptos" panose="020B0004020202020204" pitchFamily="34" charset="0"/>
                <a:cs typeface="Aptos" panose="020B0004020202020204" pitchFamily="34" charset="0"/>
              </a:rPr>
              <a:t>practicals</a:t>
            </a:r>
            <a:r>
              <a:rPr lang="en-ZA" dirty="0">
                <a:effectLst/>
                <a:latin typeface="Aptos" panose="020B0004020202020204" pitchFamily="34" charset="0"/>
                <a:ea typeface="Aptos" panose="020B0004020202020204" pitchFamily="34" charset="0"/>
                <a:cs typeface="Aptos" panose="020B0004020202020204" pitchFamily="34" charset="0"/>
              </a:rPr>
              <a:t> sessions. </a:t>
            </a:r>
            <a:endParaRPr lang="en-ZA" dirty="0"/>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21</a:t>
            </a:fld>
            <a:endParaRPr lang="en-ZA"/>
          </a:p>
        </p:txBody>
      </p:sp>
    </p:spTree>
    <p:extLst>
      <p:ext uri="{BB962C8B-B14F-4D97-AF65-F5344CB8AC3E}">
        <p14:creationId xmlns:p14="http://schemas.microsoft.com/office/powerpoint/2010/main" val="3710993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Thank you. Are there any questions?</a:t>
            </a:r>
            <a:endParaRPr lang="en-US"/>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22</a:t>
            </a:fld>
            <a:endParaRPr lang="en-ZA"/>
          </a:p>
        </p:txBody>
      </p:sp>
    </p:spTree>
    <p:extLst>
      <p:ext uri="{BB962C8B-B14F-4D97-AF65-F5344CB8AC3E}">
        <p14:creationId xmlns:p14="http://schemas.microsoft.com/office/powerpoint/2010/main" val="112111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The aim of the practicals sessions was to introduce students to the Arduino platform and ultimately incorporate Arduino technology with physics concepts. </a:t>
            </a:r>
          </a:p>
          <a:p>
            <a:endParaRPr lang="en-ZA"/>
          </a:p>
          <a:p>
            <a:r>
              <a:rPr lang="en-ZA"/>
              <a:t>The objectives include designing the practicals, ensuring the practicals are accessible to students with no to minimal coding experience and finally encouraging student critical thinking, problem solving and collaboration. </a:t>
            </a:r>
            <a:endParaRPr lang="en-US"/>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3</a:t>
            </a:fld>
            <a:endParaRPr lang="en-ZA"/>
          </a:p>
        </p:txBody>
      </p:sp>
    </p:spTree>
    <p:extLst>
      <p:ext uri="{BB962C8B-B14F-4D97-AF65-F5344CB8AC3E}">
        <p14:creationId xmlns:p14="http://schemas.microsoft.com/office/powerpoint/2010/main" val="348057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We start with an introduction to the Arduino platform for those who haven’t had the opportunity to use it. </a:t>
            </a:r>
          </a:p>
          <a:p>
            <a:r>
              <a:rPr lang="en-ZA" dirty="0"/>
              <a:t>It begins with an input signals, whether this be a device such as a sensor or it is user input in the form of buttons or keywords.</a:t>
            </a:r>
          </a:p>
          <a:p>
            <a:r>
              <a:rPr lang="en-ZA" dirty="0"/>
              <a:t>These are read in by the controller. In this practical we use an </a:t>
            </a:r>
            <a:r>
              <a:rPr lang="en-ZA" dirty="0" err="1"/>
              <a:t>Aurduino</a:t>
            </a:r>
            <a:r>
              <a:rPr lang="en-ZA" dirty="0"/>
              <a:t> UNO for it is easily available and relatively cheap.</a:t>
            </a:r>
          </a:p>
          <a:p>
            <a:r>
              <a:rPr lang="en-ZA" dirty="0"/>
              <a:t>This controller then uses code to make decisions whether this be to control an output device such as a motor, display a message or store data values either directly or via IoT.</a:t>
            </a:r>
            <a:endParaRPr lang="en-US" dirty="0"/>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4</a:t>
            </a:fld>
            <a:endParaRPr lang="en-ZA"/>
          </a:p>
        </p:txBody>
      </p:sp>
    </p:spTree>
    <p:extLst>
      <p:ext uri="{BB962C8B-B14F-4D97-AF65-F5344CB8AC3E}">
        <p14:creationId xmlns:p14="http://schemas.microsoft.com/office/powerpoint/2010/main" val="258512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Students also learn that an Arduino UNO interpret signals that are either discrete or analog. Discrete signals are either an on or off, 0 or 5V. Analog signals, are a full range of values. </a:t>
            </a:r>
          </a:p>
          <a:p>
            <a:r>
              <a:rPr lang="en-ZA"/>
              <a:t>Both sensors are available in the kits. </a:t>
            </a:r>
            <a:endParaRPr lang="en-US"/>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5</a:t>
            </a:fld>
            <a:endParaRPr lang="en-ZA"/>
          </a:p>
        </p:txBody>
      </p:sp>
    </p:spTree>
    <p:extLst>
      <p:ext uri="{BB962C8B-B14F-4D97-AF65-F5344CB8AC3E}">
        <p14:creationId xmlns:p14="http://schemas.microsoft.com/office/powerpoint/2010/main" val="2139156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kits that NMU bought are from a brand called </a:t>
            </a:r>
            <a:r>
              <a:rPr lang="en-ZA" dirty="0" err="1"/>
              <a:t>TechTaost</a:t>
            </a:r>
            <a:r>
              <a:rPr lang="en-ZA" dirty="0"/>
              <a:t>. </a:t>
            </a:r>
          </a:p>
          <a:p>
            <a:endParaRPr lang="en-ZA" dirty="0"/>
          </a:p>
          <a:p>
            <a:r>
              <a:rPr lang="en-ZA" dirty="0"/>
              <a:t>The included an Arduino UNO, a clone board, the necessary cables, a breadboard, jumper cables, buttons, output devices, and a lot of input devices, including sensors for temperature, water levels, </a:t>
            </a:r>
            <a:r>
              <a:rPr lang="en-ZA" dirty="0" err="1"/>
              <a:t>noice</a:t>
            </a:r>
            <a:r>
              <a:rPr lang="en-ZA" dirty="0"/>
              <a:t> and obstacles. </a:t>
            </a:r>
            <a:endParaRPr lang="en-US" dirty="0"/>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6</a:t>
            </a:fld>
            <a:endParaRPr lang="en-ZA"/>
          </a:p>
        </p:txBody>
      </p:sp>
    </p:spTree>
    <p:extLst>
      <p:ext uri="{BB962C8B-B14F-4D97-AF65-F5344CB8AC3E}">
        <p14:creationId xmlns:p14="http://schemas.microsoft.com/office/powerpoint/2010/main" val="1553027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We then purchased additional items for the kits that we needed in order to create a comprehensive practical. This included additional jumper cables, both male2male and male2female, as well as an LCD for message displays.</a:t>
            </a:r>
          </a:p>
          <a:p>
            <a:r>
              <a:rPr lang="en-ZA" dirty="0"/>
              <a:t>We then temporarily removed most of the components from the kit. So I removed all the sensors with the exception of the DHT11 which is a digital temperature and humidity sensor, as well as all the output devices as with the extra </a:t>
            </a:r>
            <a:r>
              <a:rPr lang="en-ZA" dirty="0" err="1"/>
              <a:t>componants</a:t>
            </a:r>
            <a:r>
              <a:rPr lang="en-ZA" dirty="0"/>
              <a:t> the kits were full. </a:t>
            </a:r>
          </a:p>
          <a:p>
            <a:r>
              <a:rPr lang="en-ZA" dirty="0"/>
              <a:t>During the coding challenge, which I will discuss later, the students have access to all the components that were in their boxes as well as additional components we have purchased. This was based on student feedback. </a:t>
            </a:r>
            <a:endParaRPr lang="en-US" dirty="0"/>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7</a:t>
            </a:fld>
            <a:endParaRPr lang="en-ZA"/>
          </a:p>
        </p:txBody>
      </p:sp>
    </p:spTree>
    <p:extLst>
      <p:ext uri="{BB962C8B-B14F-4D97-AF65-F5344CB8AC3E}">
        <p14:creationId xmlns:p14="http://schemas.microsoft.com/office/powerpoint/2010/main" val="2610879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is a roadmap and the layout for the practical. There are  3-hour sessions which are supervised learning in an campus lab. Each session is then divided into 3 or 2 activities. </a:t>
            </a:r>
          </a:p>
          <a:p>
            <a:r>
              <a:rPr lang="en-ZA" dirty="0"/>
              <a:t>Then, once having learnt the skills under the guidance of a demonstrator, the students are able to take their kits home, including picking from extra components we removed, to complete independent learning in the form of a Coding Challenge. </a:t>
            </a:r>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8</a:t>
            </a:fld>
            <a:endParaRPr lang="en-ZA"/>
          </a:p>
        </p:txBody>
      </p:sp>
    </p:spTree>
    <p:extLst>
      <p:ext uri="{BB962C8B-B14F-4D97-AF65-F5344CB8AC3E}">
        <p14:creationId xmlns:p14="http://schemas.microsoft.com/office/powerpoint/2010/main" val="2862803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Practical 1 is the introduction. We start by introducing the Arduino UNO and what the pins do. Then we introduce the Arduino IDE, which is the environment developed for these devices. It is very similar to It is similar if slightly lower machine level than C# and python. We also introduce keywords that they need for the coding. </a:t>
            </a:r>
          </a:p>
          <a:p>
            <a:r>
              <a:rPr lang="en-ZA" dirty="0"/>
              <a:t>The next activity involves example code. Students run a code called ‘Blink’ and once they connect the UNO, an onboard light blinks. This “Example code” is a big advantage of using Arduino IDE over other applications.</a:t>
            </a:r>
          </a:p>
          <a:p>
            <a:r>
              <a:rPr lang="en-ZA" dirty="0"/>
              <a:t>The last activity is involves using blink and building an external circuit on the breadboards. So students are introduced to electrical circuits and symbols, and electronic components. Students are then required to expand to other scenarios including changing the frequency and additional LEDs. </a:t>
            </a:r>
            <a:endParaRPr lang="en-US" dirty="0"/>
          </a:p>
        </p:txBody>
      </p:sp>
      <p:sp>
        <p:nvSpPr>
          <p:cNvPr id="4" name="Slide Number Placeholder 3"/>
          <p:cNvSpPr>
            <a:spLocks noGrp="1"/>
          </p:cNvSpPr>
          <p:nvPr>
            <p:ph type="sldNum" sz="quarter" idx="5"/>
          </p:nvPr>
        </p:nvSpPr>
        <p:spPr/>
        <p:txBody>
          <a:bodyPr/>
          <a:lstStyle/>
          <a:p>
            <a:pPr>
              <a:defRPr/>
            </a:pPr>
            <a:fld id="{6A01A98D-2126-4666-818C-B45ED3C632F3}" type="slidenum">
              <a:rPr lang="en-ZA" smtClean="0"/>
              <a:pPr>
                <a:defRPr/>
              </a:pPr>
              <a:t>9</a:t>
            </a:fld>
            <a:endParaRPr lang="en-ZA"/>
          </a:p>
        </p:txBody>
      </p:sp>
    </p:spTree>
    <p:extLst>
      <p:ext uri="{BB962C8B-B14F-4D97-AF65-F5344CB8AC3E}">
        <p14:creationId xmlns:p14="http://schemas.microsoft.com/office/powerpoint/2010/main" val="3220967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71B2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A8339-E839-4B81-9D63-94C8C81D43EB}"/>
              </a:ext>
            </a:extLst>
          </p:cNvPr>
          <p:cNvSpPr/>
          <p:nvPr userDrawn="1"/>
        </p:nvSpPr>
        <p:spPr>
          <a:xfrm>
            <a:off x="29633" y="-1588"/>
            <a:ext cx="9144000" cy="5145088"/>
          </a:xfrm>
          <a:prstGeom prst="rect">
            <a:avLst/>
          </a:prstGeom>
          <a:solidFill>
            <a:srgbClr val="00102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3" name="Picture 14">
            <a:extLst>
              <a:ext uri="{FF2B5EF4-FFF2-40B4-BE49-F238E27FC236}">
                <a16:creationId xmlns:a16="http://schemas.microsoft.com/office/drawing/2014/main" id="{266DD6F3-2576-453F-A547-5B50535C92D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0134" b="12355"/>
          <a:stretch/>
        </p:blipFill>
        <p:spPr bwMode="auto">
          <a:xfrm>
            <a:off x="1781" y="1419625"/>
            <a:ext cx="9173633" cy="261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C2D7F40-8022-44D4-AF57-566AA5E580D8}"/>
              </a:ext>
            </a:extLst>
          </p:cNvPr>
          <p:cNvSpPr/>
          <p:nvPr userDrawn="1"/>
        </p:nvSpPr>
        <p:spPr>
          <a:xfrm>
            <a:off x="-58" y="1419625"/>
            <a:ext cx="9144060" cy="2614291"/>
          </a:xfrm>
          <a:prstGeom prst="rect">
            <a:avLst/>
          </a:prstGeom>
          <a:solidFill>
            <a:srgbClr val="061C2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 Box 25">
            <a:extLst>
              <a:ext uri="{FF2B5EF4-FFF2-40B4-BE49-F238E27FC236}">
                <a16:creationId xmlns:a16="http://schemas.microsoft.com/office/drawing/2014/main" id="{14129221-9EBF-4C5D-ACB4-13C23500667B}"/>
              </a:ext>
            </a:extLst>
          </p:cNvPr>
          <p:cNvSpPr txBox="1">
            <a:spLocks noChangeArrowheads="1"/>
          </p:cNvSpPr>
          <p:nvPr userDrawn="1"/>
        </p:nvSpPr>
        <p:spPr bwMode="auto">
          <a:xfrm>
            <a:off x="4" y="4461325"/>
            <a:ext cx="9173633"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nchor="ctr"/>
          <a:lstStyle>
            <a:lvl1pPr defTabSz="4176713">
              <a:defRPr sz="2400">
                <a:solidFill>
                  <a:schemeClr val="tx1"/>
                </a:solidFill>
                <a:latin typeface="Arial" panose="020B0604020202020204" pitchFamily="34" charset="0"/>
                <a:ea typeface="Geneva" pitchFamily="1" charset="-128"/>
              </a:defRPr>
            </a:lvl1pPr>
            <a:lvl2pPr marL="742950" indent="-285750" defTabSz="4176713">
              <a:defRPr sz="2400">
                <a:solidFill>
                  <a:schemeClr val="tx1"/>
                </a:solidFill>
                <a:latin typeface="Arial" panose="020B0604020202020204" pitchFamily="34" charset="0"/>
                <a:ea typeface="Geneva" pitchFamily="1" charset="-128"/>
              </a:defRPr>
            </a:lvl2pPr>
            <a:lvl3pPr marL="1143000" indent="-228600" defTabSz="4176713">
              <a:defRPr sz="2400">
                <a:solidFill>
                  <a:schemeClr val="tx1"/>
                </a:solidFill>
                <a:latin typeface="Arial" panose="020B0604020202020204" pitchFamily="34" charset="0"/>
                <a:ea typeface="Geneva" pitchFamily="1" charset="-128"/>
              </a:defRPr>
            </a:lvl3pPr>
            <a:lvl4pPr marL="1600200" indent="-228600" defTabSz="4176713">
              <a:defRPr sz="2400">
                <a:solidFill>
                  <a:schemeClr val="tx1"/>
                </a:solidFill>
                <a:latin typeface="Arial" panose="020B0604020202020204" pitchFamily="34" charset="0"/>
                <a:ea typeface="Geneva" pitchFamily="1" charset="-128"/>
              </a:defRPr>
            </a:lvl4pPr>
            <a:lvl5pPr marL="2057400" indent="-228600" defTabSz="4176713">
              <a:defRPr sz="2400">
                <a:solidFill>
                  <a:schemeClr val="tx1"/>
                </a:solidFill>
                <a:latin typeface="Arial" panose="020B0604020202020204" pitchFamily="34" charset="0"/>
                <a:ea typeface="Geneva" pitchFamily="1" charset="-128"/>
              </a:defRPr>
            </a:lvl5pPr>
            <a:lvl6pPr marL="25146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6pPr>
            <a:lvl7pPr marL="29718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7pPr>
            <a:lvl8pPr marL="34290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8pPr>
            <a:lvl9pPr marL="38862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9pPr>
          </a:lstStyle>
          <a:p>
            <a:pPr marL="0" algn="ctr" eaLnBrk="1" hangingPunct="1"/>
            <a:r>
              <a:rPr lang="en-US" altLang="en-US" sz="1400">
                <a:solidFill>
                  <a:schemeClr val="bg1"/>
                </a:solidFill>
                <a:latin typeface="Avenir 85 Heavy" panose="020B0603020203020204"/>
                <a:ea typeface="ＭＳ Ｐゴシック" panose="020B0600070205080204" pitchFamily="34" charset="-128"/>
              </a:rPr>
              <a:t>Photovoltaics Research Group (PVRG) | </a:t>
            </a:r>
            <a:r>
              <a:rPr lang="en-US" altLang="en-US" sz="1400" b="1">
                <a:solidFill>
                  <a:srgbClr val="006B34"/>
                </a:solidFill>
                <a:latin typeface="Avenir 85 Heavy" panose="020B0603020203020204"/>
                <a:ea typeface="ＭＳ Ｐゴシック" panose="020B0600070205080204" pitchFamily="34" charset="-128"/>
              </a:rPr>
              <a:t>Department of Physics</a:t>
            </a:r>
          </a:p>
        </p:txBody>
      </p:sp>
      <p:sp>
        <p:nvSpPr>
          <p:cNvPr id="16" name="Title 1">
            <a:extLst>
              <a:ext uri="{FF2B5EF4-FFF2-40B4-BE49-F238E27FC236}">
                <a16:creationId xmlns:a16="http://schemas.microsoft.com/office/drawing/2014/main" id="{3B99D0B1-07FD-4254-9869-2FD46F32912C}"/>
              </a:ext>
            </a:extLst>
          </p:cNvPr>
          <p:cNvSpPr>
            <a:spLocks noGrp="1"/>
          </p:cNvSpPr>
          <p:nvPr>
            <p:ph type="title"/>
          </p:nvPr>
        </p:nvSpPr>
        <p:spPr>
          <a:xfrm>
            <a:off x="-60" y="1565276"/>
            <a:ext cx="9174567" cy="718442"/>
          </a:xfrm>
        </p:spPr>
        <p:txBody>
          <a:bodyPr>
            <a:normAutofit/>
          </a:bodyPr>
          <a:lstStyle>
            <a:lvl1pPr algn="ctr">
              <a:defRPr sz="2000" cap="all" baseline="0">
                <a:solidFill>
                  <a:schemeClr val="bg1"/>
                </a:solidFill>
                <a:effectLst>
                  <a:outerShdw blurRad="38100" dist="38100" dir="2700000" algn="tl">
                    <a:srgbClr val="000000">
                      <a:alpha val="43137"/>
                    </a:srgbClr>
                  </a:outerShdw>
                </a:effectLst>
                <a:latin typeface="Avenir LT 55 Roman" panose="020B0903020000020003" pitchFamily="34" charset="0"/>
              </a:defRPr>
            </a:lvl1pPr>
          </a:lstStyle>
          <a:p>
            <a:endParaRPr lang="en-ZA"/>
          </a:p>
        </p:txBody>
      </p:sp>
      <p:pic>
        <p:nvPicPr>
          <p:cNvPr id="3" name="Picture 5">
            <a:extLst>
              <a:ext uri="{FF2B5EF4-FFF2-40B4-BE49-F238E27FC236}">
                <a16:creationId xmlns:a16="http://schemas.microsoft.com/office/drawing/2014/main" id="{EEDAAD75-2ADB-F91B-44EE-551A8E70C9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79701" y="383309"/>
            <a:ext cx="37893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370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in Tex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D75D968-C335-44DA-B276-E510CF7F4B42}"/>
              </a:ext>
            </a:extLst>
          </p:cNvPr>
          <p:cNvSpPr>
            <a:spLocks noGrp="1"/>
          </p:cNvSpPr>
          <p:nvPr>
            <p:ph sz="half" idx="13" hasCustomPrompt="1"/>
          </p:nvPr>
        </p:nvSpPr>
        <p:spPr>
          <a:xfrm>
            <a:off x="323853" y="1347614"/>
            <a:ext cx="8506883" cy="3268836"/>
          </a:xfrm>
        </p:spPr>
        <p:txBody>
          <a:bodyPr/>
          <a:lstStyle>
            <a:lvl1pPr>
              <a:buClr>
                <a:schemeClr val="tx2"/>
              </a:buClr>
              <a:defRPr sz="1800">
                <a:latin typeface="Calibri" panose="020F0502020204030204" pitchFamily="34" charset="0"/>
                <a:cs typeface="Calibri" panose="020F0502020204030204" pitchFamily="34" charset="0"/>
              </a:defRPr>
            </a:lvl1pPr>
            <a:lvl2pPr>
              <a:buClr>
                <a:schemeClr val="tx2"/>
              </a:buClr>
              <a:defRPr sz="1600">
                <a:latin typeface="Calibri" panose="020F0502020204030204" pitchFamily="34" charset="0"/>
                <a:cs typeface="Calibri" panose="020F0502020204030204" pitchFamily="34" charset="0"/>
              </a:defRPr>
            </a:lvl2pPr>
            <a:lvl3pPr>
              <a:buClr>
                <a:schemeClr val="tx2"/>
              </a:buClr>
              <a:defRPr sz="1600">
                <a:latin typeface="Calibri" panose="020F0502020204030204" pitchFamily="34" charset="0"/>
                <a:cs typeface="Calibri" panose="020F0502020204030204" pitchFamily="34" charset="0"/>
              </a:defRPr>
            </a:lvl3pPr>
            <a:lvl4pPr>
              <a:buClr>
                <a:srgbClr val="006B34"/>
              </a:buClr>
              <a:defRPr sz="1500">
                <a:latin typeface="Calibri" panose="020F0502020204030204" pitchFamily="34" charset="0"/>
                <a:cs typeface="Calibri" panose="020F0502020204030204" pitchFamily="34" charset="0"/>
              </a:defRPr>
            </a:lvl4pPr>
            <a:lvl5pPr>
              <a:buClr>
                <a:srgbClr val="006B34"/>
              </a:buClr>
              <a:defRPr sz="1500">
                <a:latin typeface="Calibri" panose="020F0502020204030204" pitchFamily="34" charset="0"/>
                <a:cs typeface="Calibri" panose="020F0502020204030204" pitchFamily="34"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6" name="Text Placeholder 2">
            <a:extLst>
              <a:ext uri="{FF2B5EF4-FFF2-40B4-BE49-F238E27FC236}">
                <a16:creationId xmlns:a16="http://schemas.microsoft.com/office/drawing/2014/main" id="{8E7AFF95-B543-455B-A381-011CB05C5422}"/>
              </a:ext>
            </a:extLst>
          </p:cNvPr>
          <p:cNvSpPr>
            <a:spLocks noGrp="1"/>
          </p:cNvSpPr>
          <p:nvPr>
            <p:ph type="body" idx="14"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Tree>
    <p:extLst>
      <p:ext uri="{BB962C8B-B14F-4D97-AF65-F5344CB8AC3E}">
        <p14:creationId xmlns:p14="http://schemas.microsoft.com/office/powerpoint/2010/main" val="3396009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in Text - 2 Columns">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D75D968-C335-44DA-B276-E510CF7F4B42}"/>
              </a:ext>
            </a:extLst>
          </p:cNvPr>
          <p:cNvSpPr>
            <a:spLocks noGrp="1"/>
          </p:cNvSpPr>
          <p:nvPr>
            <p:ph sz="half" idx="13" hasCustomPrompt="1"/>
          </p:nvPr>
        </p:nvSpPr>
        <p:spPr>
          <a:xfrm>
            <a:off x="323853" y="1347614"/>
            <a:ext cx="4152139" cy="3268836"/>
          </a:xfrm>
        </p:spPr>
        <p:txBody>
          <a:bodyPr/>
          <a:lstStyle>
            <a:lvl1pPr>
              <a:buClr>
                <a:schemeClr val="tx2"/>
              </a:buClr>
              <a:defRPr sz="1800">
                <a:latin typeface="Calibri" panose="020F0502020204030204" pitchFamily="34" charset="0"/>
                <a:cs typeface="Calibri" panose="020F0502020204030204" pitchFamily="34" charset="0"/>
              </a:defRPr>
            </a:lvl1pPr>
            <a:lvl2pPr>
              <a:buClr>
                <a:schemeClr val="tx2"/>
              </a:buClr>
              <a:defRPr sz="1600">
                <a:latin typeface="Calibri" panose="020F0502020204030204" pitchFamily="34" charset="0"/>
                <a:cs typeface="Calibri" panose="020F0502020204030204" pitchFamily="34" charset="0"/>
              </a:defRPr>
            </a:lvl2pPr>
            <a:lvl3pPr>
              <a:buClr>
                <a:schemeClr val="tx2"/>
              </a:buClr>
              <a:defRPr sz="1600">
                <a:latin typeface="Calibri" panose="020F0502020204030204" pitchFamily="34" charset="0"/>
                <a:cs typeface="Calibri" panose="020F0502020204030204" pitchFamily="34" charset="0"/>
              </a:defRPr>
            </a:lvl3pPr>
            <a:lvl4pPr>
              <a:buClr>
                <a:srgbClr val="006B34"/>
              </a:buClr>
              <a:defRPr sz="1500">
                <a:latin typeface="Calibri" panose="020F0502020204030204" pitchFamily="34" charset="0"/>
                <a:cs typeface="Calibri" panose="020F0502020204030204" pitchFamily="34" charset="0"/>
              </a:defRPr>
            </a:lvl4pPr>
            <a:lvl5pPr>
              <a:buClr>
                <a:srgbClr val="006B34"/>
              </a:buClr>
              <a:defRPr sz="1500">
                <a:latin typeface="Calibri" panose="020F0502020204030204" pitchFamily="34" charset="0"/>
                <a:cs typeface="Calibri" panose="020F0502020204030204" pitchFamily="34"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6" name="Text Placeholder 2">
            <a:extLst>
              <a:ext uri="{FF2B5EF4-FFF2-40B4-BE49-F238E27FC236}">
                <a16:creationId xmlns:a16="http://schemas.microsoft.com/office/drawing/2014/main" id="{8E7AFF95-B543-455B-A381-011CB05C5422}"/>
              </a:ext>
            </a:extLst>
          </p:cNvPr>
          <p:cNvSpPr>
            <a:spLocks noGrp="1"/>
          </p:cNvSpPr>
          <p:nvPr>
            <p:ph type="body" idx="14"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7" name="Content Placeholder 2">
            <a:extLst>
              <a:ext uri="{FF2B5EF4-FFF2-40B4-BE49-F238E27FC236}">
                <a16:creationId xmlns:a16="http://schemas.microsoft.com/office/drawing/2014/main" id="{C5529A9A-5B96-47CB-AB8E-86CA3DB24A30}"/>
              </a:ext>
            </a:extLst>
          </p:cNvPr>
          <p:cNvSpPr>
            <a:spLocks noGrp="1"/>
          </p:cNvSpPr>
          <p:nvPr>
            <p:ph sz="half" idx="15" hasCustomPrompt="1"/>
          </p:nvPr>
        </p:nvSpPr>
        <p:spPr>
          <a:xfrm>
            <a:off x="4668013" y="1347614"/>
            <a:ext cx="4162723" cy="3268836"/>
          </a:xfrm>
        </p:spPr>
        <p:txBody>
          <a:bodyPr/>
          <a:lstStyle>
            <a:lvl1pPr>
              <a:buClr>
                <a:schemeClr val="tx2"/>
              </a:buClr>
              <a:defRPr sz="1800">
                <a:latin typeface="Calibri" panose="020F0502020204030204" pitchFamily="34" charset="0"/>
                <a:cs typeface="Calibri" panose="020F0502020204030204" pitchFamily="34" charset="0"/>
              </a:defRPr>
            </a:lvl1pPr>
            <a:lvl2pPr>
              <a:buClr>
                <a:schemeClr val="tx2"/>
              </a:buClr>
              <a:defRPr sz="1600">
                <a:latin typeface="Calibri" panose="020F0502020204030204" pitchFamily="34" charset="0"/>
                <a:cs typeface="Calibri" panose="020F0502020204030204" pitchFamily="34" charset="0"/>
              </a:defRPr>
            </a:lvl2pPr>
            <a:lvl3pPr>
              <a:buClr>
                <a:schemeClr val="tx2"/>
              </a:buClr>
              <a:defRPr sz="1600">
                <a:latin typeface="Calibri" panose="020F0502020204030204" pitchFamily="34" charset="0"/>
                <a:cs typeface="Calibri" panose="020F0502020204030204" pitchFamily="34" charset="0"/>
              </a:defRPr>
            </a:lvl3pPr>
            <a:lvl4pPr>
              <a:buClr>
                <a:srgbClr val="006B34"/>
              </a:buClr>
              <a:defRPr sz="1500">
                <a:latin typeface="Calibri" panose="020F0502020204030204" pitchFamily="34" charset="0"/>
                <a:cs typeface="Calibri" panose="020F0502020204030204" pitchFamily="34" charset="0"/>
              </a:defRPr>
            </a:lvl4pPr>
            <a:lvl5pPr>
              <a:buClr>
                <a:srgbClr val="006B34"/>
              </a:buClr>
              <a:defRPr sz="1500">
                <a:latin typeface="Calibri" panose="020F0502020204030204" pitchFamily="34" charset="0"/>
                <a:cs typeface="Calibri" panose="020F0502020204030204" pitchFamily="34"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4854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D75D968-C335-44DA-B276-E510CF7F4B42}"/>
              </a:ext>
            </a:extLst>
          </p:cNvPr>
          <p:cNvSpPr>
            <a:spLocks noGrp="1"/>
          </p:cNvSpPr>
          <p:nvPr>
            <p:ph sz="half" idx="13" hasCustomPrompt="1"/>
          </p:nvPr>
        </p:nvSpPr>
        <p:spPr>
          <a:xfrm>
            <a:off x="323853" y="1347614"/>
            <a:ext cx="4152139" cy="3268836"/>
          </a:xfrm>
        </p:spPr>
        <p:txBody>
          <a:bodyPr/>
          <a:lstStyle>
            <a:lvl1pPr>
              <a:buClr>
                <a:schemeClr val="tx2"/>
              </a:buClr>
              <a:defRPr sz="1800">
                <a:latin typeface="Calibri" panose="020F0502020204030204" pitchFamily="34" charset="0"/>
                <a:cs typeface="Calibri" panose="020F0502020204030204" pitchFamily="34" charset="0"/>
              </a:defRPr>
            </a:lvl1pPr>
            <a:lvl2pPr>
              <a:buClr>
                <a:schemeClr val="tx2"/>
              </a:buClr>
              <a:defRPr sz="1600">
                <a:latin typeface="Calibri" panose="020F0502020204030204" pitchFamily="34" charset="0"/>
                <a:cs typeface="Calibri" panose="020F0502020204030204" pitchFamily="34" charset="0"/>
              </a:defRPr>
            </a:lvl2pPr>
            <a:lvl3pPr>
              <a:buClr>
                <a:schemeClr val="tx2"/>
              </a:buClr>
              <a:defRPr sz="1600">
                <a:latin typeface="Calibri" panose="020F0502020204030204" pitchFamily="34" charset="0"/>
                <a:cs typeface="Calibri" panose="020F0502020204030204" pitchFamily="34" charset="0"/>
              </a:defRPr>
            </a:lvl3pPr>
            <a:lvl4pPr>
              <a:buClr>
                <a:srgbClr val="006B34"/>
              </a:buClr>
              <a:defRPr sz="1500">
                <a:latin typeface="Calibri" panose="020F0502020204030204" pitchFamily="34" charset="0"/>
                <a:cs typeface="Calibri" panose="020F0502020204030204" pitchFamily="34" charset="0"/>
              </a:defRPr>
            </a:lvl4pPr>
            <a:lvl5pPr>
              <a:buClr>
                <a:srgbClr val="006B34"/>
              </a:buClr>
              <a:defRPr sz="1500">
                <a:latin typeface="Calibri" panose="020F0502020204030204" pitchFamily="34" charset="0"/>
                <a:cs typeface="Calibri" panose="020F0502020204030204" pitchFamily="34"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6" name="Text Placeholder 2">
            <a:extLst>
              <a:ext uri="{FF2B5EF4-FFF2-40B4-BE49-F238E27FC236}">
                <a16:creationId xmlns:a16="http://schemas.microsoft.com/office/drawing/2014/main" id="{8E7AFF95-B543-455B-A381-011CB05C5422}"/>
              </a:ext>
            </a:extLst>
          </p:cNvPr>
          <p:cNvSpPr>
            <a:spLocks noGrp="1"/>
          </p:cNvSpPr>
          <p:nvPr>
            <p:ph type="body" idx="14" hasCustomPrompt="1"/>
          </p:nvPr>
        </p:nvSpPr>
        <p:spPr>
          <a:xfrm>
            <a:off x="323851" y="843562"/>
            <a:ext cx="4152140"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7" name="Content Placeholder 2">
            <a:extLst>
              <a:ext uri="{FF2B5EF4-FFF2-40B4-BE49-F238E27FC236}">
                <a16:creationId xmlns:a16="http://schemas.microsoft.com/office/drawing/2014/main" id="{C5529A9A-5B96-47CB-AB8E-86CA3DB24A30}"/>
              </a:ext>
            </a:extLst>
          </p:cNvPr>
          <p:cNvSpPr>
            <a:spLocks noGrp="1"/>
          </p:cNvSpPr>
          <p:nvPr>
            <p:ph sz="half" idx="15" hasCustomPrompt="1"/>
          </p:nvPr>
        </p:nvSpPr>
        <p:spPr>
          <a:xfrm>
            <a:off x="4668013" y="1347614"/>
            <a:ext cx="4162723" cy="3268836"/>
          </a:xfrm>
        </p:spPr>
        <p:txBody>
          <a:bodyPr/>
          <a:lstStyle>
            <a:lvl1pPr>
              <a:buClr>
                <a:schemeClr val="tx2"/>
              </a:buClr>
              <a:defRPr sz="1800">
                <a:latin typeface="Calibri" panose="020F0502020204030204" pitchFamily="34" charset="0"/>
                <a:cs typeface="Calibri" panose="020F0502020204030204" pitchFamily="34" charset="0"/>
              </a:defRPr>
            </a:lvl1pPr>
            <a:lvl2pPr>
              <a:buClr>
                <a:schemeClr val="tx2"/>
              </a:buClr>
              <a:defRPr sz="1600">
                <a:latin typeface="Calibri" panose="020F0502020204030204" pitchFamily="34" charset="0"/>
                <a:cs typeface="Calibri" panose="020F0502020204030204" pitchFamily="34" charset="0"/>
              </a:defRPr>
            </a:lvl2pPr>
            <a:lvl3pPr>
              <a:buClr>
                <a:schemeClr val="tx2"/>
              </a:buClr>
              <a:defRPr sz="1600">
                <a:latin typeface="Calibri" panose="020F0502020204030204" pitchFamily="34" charset="0"/>
                <a:cs typeface="Calibri" panose="020F0502020204030204" pitchFamily="34" charset="0"/>
              </a:defRPr>
            </a:lvl3pPr>
            <a:lvl4pPr>
              <a:buClr>
                <a:srgbClr val="006B34"/>
              </a:buClr>
              <a:defRPr sz="1500">
                <a:latin typeface="Calibri" panose="020F0502020204030204" pitchFamily="34" charset="0"/>
                <a:cs typeface="Calibri" panose="020F0502020204030204" pitchFamily="34" charset="0"/>
              </a:defRPr>
            </a:lvl4pPr>
            <a:lvl5pPr>
              <a:buClr>
                <a:srgbClr val="006B34"/>
              </a:buClr>
              <a:defRPr sz="1500">
                <a:latin typeface="Calibri" panose="020F0502020204030204" pitchFamily="34" charset="0"/>
                <a:cs typeface="Calibri" panose="020F0502020204030204" pitchFamily="34"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4E5482F5-0972-488C-BB2C-50F4D03D0A90}"/>
              </a:ext>
            </a:extLst>
          </p:cNvPr>
          <p:cNvSpPr>
            <a:spLocks noGrp="1"/>
          </p:cNvSpPr>
          <p:nvPr>
            <p:ph type="body" idx="16" hasCustomPrompt="1"/>
          </p:nvPr>
        </p:nvSpPr>
        <p:spPr>
          <a:xfrm>
            <a:off x="4668013" y="843562"/>
            <a:ext cx="4162723"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Tree>
    <p:extLst>
      <p:ext uri="{BB962C8B-B14F-4D97-AF65-F5344CB8AC3E}">
        <p14:creationId xmlns:p14="http://schemas.microsoft.com/office/powerpoint/2010/main" val="2333551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6" name="Text Placeholder 2">
            <a:extLst>
              <a:ext uri="{FF2B5EF4-FFF2-40B4-BE49-F238E27FC236}">
                <a16:creationId xmlns:a16="http://schemas.microsoft.com/office/drawing/2014/main" id="{8E7AFF95-B543-455B-A381-011CB05C5422}"/>
              </a:ext>
            </a:extLst>
          </p:cNvPr>
          <p:cNvSpPr>
            <a:spLocks noGrp="1"/>
          </p:cNvSpPr>
          <p:nvPr>
            <p:ph type="body" idx="14" hasCustomPrompt="1"/>
          </p:nvPr>
        </p:nvSpPr>
        <p:spPr>
          <a:xfrm>
            <a:off x="323853" y="843562"/>
            <a:ext cx="3093201" cy="720081"/>
          </a:xfrm>
        </p:spPr>
        <p:txBody>
          <a:bodyPr anchor="t"/>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7" name="Content Placeholder 2">
            <a:extLst>
              <a:ext uri="{FF2B5EF4-FFF2-40B4-BE49-F238E27FC236}">
                <a16:creationId xmlns:a16="http://schemas.microsoft.com/office/drawing/2014/main" id="{C5529A9A-5B96-47CB-AB8E-86CA3DB24A30}"/>
              </a:ext>
            </a:extLst>
          </p:cNvPr>
          <p:cNvSpPr>
            <a:spLocks noGrp="1"/>
          </p:cNvSpPr>
          <p:nvPr>
            <p:ph sz="half" idx="15" hasCustomPrompt="1"/>
          </p:nvPr>
        </p:nvSpPr>
        <p:spPr>
          <a:xfrm>
            <a:off x="3707904" y="843562"/>
            <a:ext cx="5122829" cy="3772893"/>
          </a:xfrm>
        </p:spPr>
        <p:txBody>
          <a:bodyPr/>
          <a:lstStyle>
            <a:lvl1pPr>
              <a:buClr>
                <a:schemeClr val="tx2"/>
              </a:buClr>
              <a:defRPr sz="1800">
                <a:latin typeface="Calibri" panose="020F0502020204030204" pitchFamily="34" charset="0"/>
                <a:cs typeface="Calibri" panose="020F0502020204030204" pitchFamily="34" charset="0"/>
              </a:defRPr>
            </a:lvl1pPr>
            <a:lvl2pPr>
              <a:buClr>
                <a:schemeClr val="tx2"/>
              </a:buClr>
              <a:defRPr sz="1600">
                <a:latin typeface="Calibri" panose="020F0502020204030204" pitchFamily="34" charset="0"/>
                <a:cs typeface="Calibri" panose="020F0502020204030204" pitchFamily="34" charset="0"/>
              </a:defRPr>
            </a:lvl2pPr>
            <a:lvl3pPr>
              <a:buClr>
                <a:schemeClr val="tx2"/>
              </a:buClr>
              <a:defRPr sz="1600">
                <a:latin typeface="Calibri" panose="020F0502020204030204" pitchFamily="34" charset="0"/>
                <a:cs typeface="Calibri" panose="020F0502020204030204" pitchFamily="34" charset="0"/>
              </a:defRPr>
            </a:lvl3pPr>
            <a:lvl4pPr>
              <a:buClr>
                <a:srgbClr val="006B34"/>
              </a:buClr>
              <a:defRPr sz="1500">
                <a:latin typeface="Calibri" panose="020F0502020204030204" pitchFamily="34" charset="0"/>
                <a:cs typeface="Calibri" panose="020F0502020204030204" pitchFamily="34" charset="0"/>
              </a:defRPr>
            </a:lvl4pPr>
            <a:lvl5pPr>
              <a:buClr>
                <a:srgbClr val="006B34"/>
              </a:buClr>
              <a:defRPr sz="1500">
                <a:latin typeface="Calibri" panose="020F0502020204030204" pitchFamily="34" charset="0"/>
                <a:cs typeface="Calibri" panose="020F0502020204030204" pitchFamily="34"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F4EBF7E1-71F5-495D-8C71-01E1FA773437}"/>
              </a:ext>
            </a:extLst>
          </p:cNvPr>
          <p:cNvSpPr>
            <a:spLocks noGrp="1"/>
          </p:cNvSpPr>
          <p:nvPr>
            <p:ph type="body" sz="half" idx="2" hasCustomPrompt="1"/>
          </p:nvPr>
        </p:nvSpPr>
        <p:spPr>
          <a:xfrm>
            <a:off x="323851" y="1563643"/>
            <a:ext cx="3093200" cy="3052811"/>
          </a:xfrm>
        </p:spPr>
        <p:txBody>
          <a:bodyPr/>
          <a:lstStyle>
            <a:lvl1pPr marL="0" indent="0">
              <a:buNone/>
              <a:defRPr sz="1800"/>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Tree>
    <p:extLst>
      <p:ext uri="{BB962C8B-B14F-4D97-AF65-F5344CB8AC3E}">
        <p14:creationId xmlns:p14="http://schemas.microsoft.com/office/powerpoint/2010/main" val="620940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gure Displa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8" name="Picture Placeholder 2">
            <a:extLst>
              <a:ext uri="{FF2B5EF4-FFF2-40B4-BE49-F238E27FC236}">
                <a16:creationId xmlns:a16="http://schemas.microsoft.com/office/drawing/2014/main" id="{1D1A1FDC-55ED-4475-BF50-897063E023B4}"/>
              </a:ext>
            </a:extLst>
          </p:cNvPr>
          <p:cNvSpPr>
            <a:spLocks noGrp="1"/>
          </p:cNvSpPr>
          <p:nvPr>
            <p:ph type="pic" idx="1" hasCustomPrompt="1"/>
          </p:nvPr>
        </p:nvSpPr>
        <p:spPr>
          <a:xfrm>
            <a:off x="323851" y="1435497"/>
            <a:ext cx="4152140" cy="2155403"/>
          </a:xfrm>
          <a:ln w="19050">
            <a:solidFill>
              <a:schemeClr val="bg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Figure</a:t>
            </a:r>
          </a:p>
        </p:txBody>
      </p:sp>
      <p:sp>
        <p:nvSpPr>
          <p:cNvPr id="11" name="Picture Placeholder 2">
            <a:extLst>
              <a:ext uri="{FF2B5EF4-FFF2-40B4-BE49-F238E27FC236}">
                <a16:creationId xmlns:a16="http://schemas.microsoft.com/office/drawing/2014/main" id="{E0CDA3AB-65F3-4172-B911-F041E092AE5A}"/>
              </a:ext>
            </a:extLst>
          </p:cNvPr>
          <p:cNvSpPr>
            <a:spLocks noGrp="1"/>
          </p:cNvSpPr>
          <p:nvPr>
            <p:ph type="pic" idx="12" hasCustomPrompt="1"/>
          </p:nvPr>
        </p:nvSpPr>
        <p:spPr>
          <a:xfrm>
            <a:off x="4678592" y="1435497"/>
            <a:ext cx="4152141" cy="2155403"/>
          </a:xfrm>
          <a:ln w="19050">
            <a:solidFill>
              <a:schemeClr val="bg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Figure</a:t>
            </a:r>
          </a:p>
        </p:txBody>
      </p:sp>
      <p:sp>
        <p:nvSpPr>
          <p:cNvPr id="14" name="Text Placeholder 2">
            <a:extLst>
              <a:ext uri="{FF2B5EF4-FFF2-40B4-BE49-F238E27FC236}">
                <a16:creationId xmlns:a16="http://schemas.microsoft.com/office/drawing/2014/main" id="{369F1FA4-76EE-4BEC-89FD-796E3BB31B52}"/>
              </a:ext>
            </a:extLst>
          </p:cNvPr>
          <p:cNvSpPr>
            <a:spLocks noGrp="1"/>
          </p:cNvSpPr>
          <p:nvPr>
            <p:ph type="body" idx="13"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15" name="Text Placeholder 3">
            <a:extLst>
              <a:ext uri="{FF2B5EF4-FFF2-40B4-BE49-F238E27FC236}">
                <a16:creationId xmlns:a16="http://schemas.microsoft.com/office/drawing/2014/main" id="{78C0EAB2-E13C-4ABB-8CC8-4B468ECF744D}"/>
              </a:ext>
            </a:extLst>
          </p:cNvPr>
          <p:cNvSpPr>
            <a:spLocks noGrp="1"/>
          </p:cNvSpPr>
          <p:nvPr>
            <p:ph type="body" sz="half" idx="14" hasCustomPrompt="1"/>
          </p:nvPr>
        </p:nvSpPr>
        <p:spPr>
          <a:xfrm>
            <a:off x="323850" y="3590129"/>
            <a:ext cx="4152143" cy="276999"/>
          </a:xfrm>
          <a:solidFill>
            <a:schemeClr val="accent4"/>
          </a:solidFill>
          <a:ln w="19050">
            <a:solidFill>
              <a:schemeClr val="bg2"/>
            </a:solidFill>
          </a:ln>
        </p:spPr>
        <p:txBody>
          <a:bodyPr wrap="square" anchor="t" anchorCtr="0">
            <a:spAutoFit/>
          </a:bodyPr>
          <a:lstStyle>
            <a:lvl1pPr marL="0" indent="0">
              <a:buNone/>
              <a:defRPr sz="1200" i="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6" name="Text Placeholder 3">
            <a:extLst>
              <a:ext uri="{FF2B5EF4-FFF2-40B4-BE49-F238E27FC236}">
                <a16:creationId xmlns:a16="http://schemas.microsoft.com/office/drawing/2014/main" id="{D59B7A02-E6DA-40EF-AAB1-4CDDE3BA2121}"/>
              </a:ext>
            </a:extLst>
          </p:cNvPr>
          <p:cNvSpPr>
            <a:spLocks noGrp="1"/>
          </p:cNvSpPr>
          <p:nvPr>
            <p:ph type="body" sz="half" idx="15" hasCustomPrompt="1"/>
          </p:nvPr>
        </p:nvSpPr>
        <p:spPr>
          <a:xfrm>
            <a:off x="4678592" y="3586183"/>
            <a:ext cx="4152141" cy="276999"/>
          </a:xfrm>
          <a:solidFill>
            <a:schemeClr val="accent4"/>
          </a:solidFill>
          <a:ln w="19050">
            <a:solidFill>
              <a:schemeClr val="bg2"/>
            </a:solidFill>
          </a:ln>
        </p:spPr>
        <p:txBody>
          <a:bodyPr wrap="square" anchor="t" anchorCtr="0">
            <a:spAutoFit/>
          </a:bodyPr>
          <a:lstStyle>
            <a:lvl1pPr marL="0" indent="0">
              <a:buNone/>
              <a:defRPr sz="1200" i="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7" name="Rectangle 16">
            <a:extLst>
              <a:ext uri="{FF2B5EF4-FFF2-40B4-BE49-F238E27FC236}">
                <a16:creationId xmlns:a16="http://schemas.microsoft.com/office/drawing/2014/main" id="{51ECBDB4-1AD4-44D4-98CA-FA50E849D058}"/>
              </a:ext>
            </a:extLst>
          </p:cNvPr>
          <p:cNvSpPr/>
          <p:nvPr userDrawn="1"/>
        </p:nvSpPr>
        <p:spPr>
          <a:xfrm>
            <a:off x="155512" y="4555318"/>
            <a:ext cx="5088565"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 Placeholder 3">
            <a:extLst>
              <a:ext uri="{FF2B5EF4-FFF2-40B4-BE49-F238E27FC236}">
                <a16:creationId xmlns:a16="http://schemas.microsoft.com/office/drawing/2014/main" id="{48D3B9A4-130D-4EC5-B31F-646CC8681565}"/>
              </a:ext>
            </a:extLst>
          </p:cNvPr>
          <p:cNvSpPr>
            <a:spLocks noGrp="1"/>
          </p:cNvSpPr>
          <p:nvPr>
            <p:ph type="body" sz="half" idx="2" hasCustomPrompt="1"/>
          </p:nvPr>
        </p:nvSpPr>
        <p:spPr>
          <a:xfrm>
            <a:off x="323848" y="4038812"/>
            <a:ext cx="8506885" cy="837194"/>
          </a:xfrm>
        </p:spPr>
        <p:txBody>
          <a:bodyPr/>
          <a:lstStyle>
            <a:lvl1pPr marL="0" indent="0">
              <a:buNone/>
              <a:defRPr sz="1800"/>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Tree>
    <p:extLst>
      <p:ext uri="{BB962C8B-B14F-4D97-AF65-F5344CB8AC3E}">
        <p14:creationId xmlns:p14="http://schemas.microsoft.com/office/powerpoint/2010/main" val="3510255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Display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7AAA3A-9F27-345C-9440-DE1AA87D0C98}"/>
              </a:ext>
            </a:extLst>
          </p:cNvPr>
          <p:cNvSpPr/>
          <p:nvPr userDrawn="1"/>
        </p:nvSpPr>
        <p:spPr>
          <a:xfrm>
            <a:off x="155512" y="4555318"/>
            <a:ext cx="5088565"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8" name="Picture Placeholder 2">
            <a:extLst>
              <a:ext uri="{FF2B5EF4-FFF2-40B4-BE49-F238E27FC236}">
                <a16:creationId xmlns:a16="http://schemas.microsoft.com/office/drawing/2014/main" id="{1D1A1FDC-55ED-4475-BF50-897063E023B4}"/>
              </a:ext>
            </a:extLst>
          </p:cNvPr>
          <p:cNvSpPr>
            <a:spLocks noGrp="1"/>
          </p:cNvSpPr>
          <p:nvPr>
            <p:ph type="pic" idx="1" hasCustomPrompt="1"/>
          </p:nvPr>
        </p:nvSpPr>
        <p:spPr>
          <a:xfrm>
            <a:off x="323851" y="1435497"/>
            <a:ext cx="4152140" cy="2155403"/>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1" name="Picture Placeholder 2">
            <a:extLst>
              <a:ext uri="{FF2B5EF4-FFF2-40B4-BE49-F238E27FC236}">
                <a16:creationId xmlns:a16="http://schemas.microsoft.com/office/drawing/2014/main" id="{E0CDA3AB-65F3-4172-B911-F041E092AE5A}"/>
              </a:ext>
            </a:extLst>
          </p:cNvPr>
          <p:cNvSpPr>
            <a:spLocks noGrp="1"/>
          </p:cNvSpPr>
          <p:nvPr>
            <p:ph type="pic" idx="12" hasCustomPrompt="1"/>
          </p:nvPr>
        </p:nvSpPr>
        <p:spPr>
          <a:xfrm>
            <a:off x="4678592" y="1435497"/>
            <a:ext cx="4152141" cy="2155403"/>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4" name="Text Placeholder 2">
            <a:extLst>
              <a:ext uri="{FF2B5EF4-FFF2-40B4-BE49-F238E27FC236}">
                <a16:creationId xmlns:a16="http://schemas.microsoft.com/office/drawing/2014/main" id="{369F1FA4-76EE-4BEC-89FD-796E3BB31B52}"/>
              </a:ext>
            </a:extLst>
          </p:cNvPr>
          <p:cNvSpPr>
            <a:spLocks noGrp="1"/>
          </p:cNvSpPr>
          <p:nvPr>
            <p:ph type="body" idx="13"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15" name="Text Placeholder 3">
            <a:extLst>
              <a:ext uri="{FF2B5EF4-FFF2-40B4-BE49-F238E27FC236}">
                <a16:creationId xmlns:a16="http://schemas.microsoft.com/office/drawing/2014/main" id="{78C0EAB2-E13C-4ABB-8CC8-4B468ECF744D}"/>
              </a:ext>
            </a:extLst>
          </p:cNvPr>
          <p:cNvSpPr>
            <a:spLocks noGrp="1"/>
          </p:cNvSpPr>
          <p:nvPr>
            <p:ph type="body" sz="half" idx="14" hasCustomPrompt="1"/>
          </p:nvPr>
        </p:nvSpPr>
        <p:spPr>
          <a:xfrm>
            <a:off x="323850" y="3590129"/>
            <a:ext cx="4152143"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6" name="Text Placeholder 3">
            <a:extLst>
              <a:ext uri="{FF2B5EF4-FFF2-40B4-BE49-F238E27FC236}">
                <a16:creationId xmlns:a16="http://schemas.microsoft.com/office/drawing/2014/main" id="{D59B7A02-E6DA-40EF-AAB1-4CDDE3BA2121}"/>
              </a:ext>
            </a:extLst>
          </p:cNvPr>
          <p:cNvSpPr>
            <a:spLocks noGrp="1"/>
          </p:cNvSpPr>
          <p:nvPr>
            <p:ph type="body" sz="half" idx="15" hasCustomPrompt="1"/>
          </p:nvPr>
        </p:nvSpPr>
        <p:spPr>
          <a:xfrm>
            <a:off x="4678592" y="3586183"/>
            <a:ext cx="4152141"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9" name="Text Placeholder 3">
            <a:extLst>
              <a:ext uri="{FF2B5EF4-FFF2-40B4-BE49-F238E27FC236}">
                <a16:creationId xmlns:a16="http://schemas.microsoft.com/office/drawing/2014/main" id="{48D3B9A4-130D-4EC5-B31F-646CC8681565}"/>
              </a:ext>
            </a:extLst>
          </p:cNvPr>
          <p:cNvSpPr>
            <a:spLocks noGrp="1"/>
          </p:cNvSpPr>
          <p:nvPr>
            <p:ph type="body" sz="half" idx="2" hasCustomPrompt="1"/>
          </p:nvPr>
        </p:nvSpPr>
        <p:spPr>
          <a:xfrm>
            <a:off x="323848" y="4038812"/>
            <a:ext cx="8506885" cy="837194"/>
          </a:xfrm>
        </p:spPr>
        <p:txBody>
          <a:bodyPr/>
          <a:lstStyle>
            <a:lvl1pPr marL="0" indent="0">
              <a:buNone/>
              <a:defRPr sz="1800"/>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Tree>
    <p:extLst>
      <p:ext uri="{BB962C8B-B14F-4D97-AF65-F5344CB8AC3E}">
        <p14:creationId xmlns:p14="http://schemas.microsoft.com/office/powerpoint/2010/main" val="3734369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Display 1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D58DF2-C97C-9EA2-F6FA-F4401955C770}"/>
              </a:ext>
            </a:extLst>
          </p:cNvPr>
          <p:cNvSpPr/>
          <p:nvPr userDrawn="1"/>
        </p:nvSpPr>
        <p:spPr>
          <a:xfrm>
            <a:off x="155512" y="4555318"/>
            <a:ext cx="5088565"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8" name="Picture Placeholder 2">
            <a:extLst>
              <a:ext uri="{FF2B5EF4-FFF2-40B4-BE49-F238E27FC236}">
                <a16:creationId xmlns:a16="http://schemas.microsoft.com/office/drawing/2014/main" id="{1D1A1FDC-55ED-4475-BF50-897063E023B4}"/>
              </a:ext>
            </a:extLst>
          </p:cNvPr>
          <p:cNvSpPr>
            <a:spLocks noGrp="1"/>
          </p:cNvSpPr>
          <p:nvPr>
            <p:ph type="pic" idx="1" hasCustomPrompt="1"/>
          </p:nvPr>
        </p:nvSpPr>
        <p:spPr>
          <a:xfrm>
            <a:off x="323852" y="1435497"/>
            <a:ext cx="4824215" cy="2155403"/>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1" name="Picture Placeholder 2">
            <a:extLst>
              <a:ext uri="{FF2B5EF4-FFF2-40B4-BE49-F238E27FC236}">
                <a16:creationId xmlns:a16="http://schemas.microsoft.com/office/drawing/2014/main" id="{E0CDA3AB-65F3-4172-B911-F041E092AE5A}"/>
              </a:ext>
            </a:extLst>
          </p:cNvPr>
          <p:cNvSpPr>
            <a:spLocks noGrp="1"/>
          </p:cNvSpPr>
          <p:nvPr>
            <p:ph type="pic" idx="12" hasCustomPrompt="1"/>
          </p:nvPr>
        </p:nvSpPr>
        <p:spPr>
          <a:xfrm>
            <a:off x="5436096" y="1435497"/>
            <a:ext cx="3394637" cy="2155403"/>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4" name="Text Placeholder 2">
            <a:extLst>
              <a:ext uri="{FF2B5EF4-FFF2-40B4-BE49-F238E27FC236}">
                <a16:creationId xmlns:a16="http://schemas.microsoft.com/office/drawing/2014/main" id="{369F1FA4-76EE-4BEC-89FD-796E3BB31B52}"/>
              </a:ext>
            </a:extLst>
          </p:cNvPr>
          <p:cNvSpPr>
            <a:spLocks noGrp="1"/>
          </p:cNvSpPr>
          <p:nvPr>
            <p:ph type="body" idx="13"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15" name="Text Placeholder 3">
            <a:extLst>
              <a:ext uri="{FF2B5EF4-FFF2-40B4-BE49-F238E27FC236}">
                <a16:creationId xmlns:a16="http://schemas.microsoft.com/office/drawing/2014/main" id="{78C0EAB2-E13C-4ABB-8CC8-4B468ECF744D}"/>
              </a:ext>
            </a:extLst>
          </p:cNvPr>
          <p:cNvSpPr>
            <a:spLocks noGrp="1"/>
          </p:cNvSpPr>
          <p:nvPr>
            <p:ph type="body" sz="half" idx="14" hasCustomPrompt="1"/>
          </p:nvPr>
        </p:nvSpPr>
        <p:spPr>
          <a:xfrm>
            <a:off x="323850" y="3590129"/>
            <a:ext cx="4824217"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6" name="Text Placeholder 3">
            <a:extLst>
              <a:ext uri="{FF2B5EF4-FFF2-40B4-BE49-F238E27FC236}">
                <a16:creationId xmlns:a16="http://schemas.microsoft.com/office/drawing/2014/main" id="{D59B7A02-E6DA-40EF-AAB1-4CDDE3BA2121}"/>
              </a:ext>
            </a:extLst>
          </p:cNvPr>
          <p:cNvSpPr>
            <a:spLocks noGrp="1"/>
          </p:cNvSpPr>
          <p:nvPr>
            <p:ph type="body" sz="half" idx="15" hasCustomPrompt="1"/>
          </p:nvPr>
        </p:nvSpPr>
        <p:spPr>
          <a:xfrm>
            <a:off x="5436096" y="3586183"/>
            <a:ext cx="3394637"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9" name="Text Placeholder 3">
            <a:extLst>
              <a:ext uri="{FF2B5EF4-FFF2-40B4-BE49-F238E27FC236}">
                <a16:creationId xmlns:a16="http://schemas.microsoft.com/office/drawing/2014/main" id="{48D3B9A4-130D-4EC5-B31F-646CC8681565}"/>
              </a:ext>
            </a:extLst>
          </p:cNvPr>
          <p:cNvSpPr>
            <a:spLocks noGrp="1"/>
          </p:cNvSpPr>
          <p:nvPr>
            <p:ph type="body" sz="half" idx="2" hasCustomPrompt="1"/>
          </p:nvPr>
        </p:nvSpPr>
        <p:spPr>
          <a:xfrm>
            <a:off x="323848" y="4038812"/>
            <a:ext cx="8506885" cy="837194"/>
          </a:xfrm>
        </p:spPr>
        <p:txBody>
          <a:bodyPr/>
          <a:lstStyle>
            <a:lvl1pPr marL="0" indent="0">
              <a:buNone/>
              <a:defRPr sz="1800"/>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Tree>
    <p:extLst>
      <p:ext uri="{BB962C8B-B14F-4D97-AF65-F5344CB8AC3E}">
        <p14:creationId xmlns:p14="http://schemas.microsoft.com/office/powerpoint/2010/main" val="3356422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Display 2">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4" name="Rectangle 3">
            <a:extLst>
              <a:ext uri="{FF2B5EF4-FFF2-40B4-BE49-F238E27FC236}">
                <a16:creationId xmlns:a16="http://schemas.microsoft.com/office/drawing/2014/main" id="{7A1B2A5B-DAFB-4FD5-8F3C-637350E23879}"/>
              </a:ext>
            </a:extLst>
          </p:cNvPr>
          <p:cNvSpPr/>
          <p:nvPr userDrawn="1"/>
        </p:nvSpPr>
        <p:spPr>
          <a:xfrm>
            <a:off x="155513" y="4555319"/>
            <a:ext cx="8880985" cy="554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11" name="Picture Placeholder 2">
            <a:extLst>
              <a:ext uri="{FF2B5EF4-FFF2-40B4-BE49-F238E27FC236}">
                <a16:creationId xmlns:a16="http://schemas.microsoft.com/office/drawing/2014/main" id="{E0CDA3AB-65F3-4172-B911-F041E092AE5A}"/>
              </a:ext>
            </a:extLst>
          </p:cNvPr>
          <p:cNvSpPr>
            <a:spLocks noGrp="1"/>
          </p:cNvSpPr>
          <p:nvPr>
            <p:ph type="pic" idx="12" hasCustomPrompt="1"/>
          </p:nvPr>
        </p:nvSpPr>
        <p:spPr>
          <a:xfrm>
            <a:off x="5340085" y="1332866"/>
            <a:ext cx="3490648" cy="1463040"/>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4" name="Text Placeholder 2">
            <a:extLst>
              <a:ext uri="{FF2B5EF4-FFF2-40B4-BE49-F238E27FC236}">
                <a16:creationId xmlns:a16="http://schemas.microsoft.com/office/drawing/2014/main" id="{369F1FA4-76EE-4BEC-89FD-796E3BB31B52}"/>
              </a:ext>
            </a:extLst>
          </p:cNvPr>
          <p:cNvSpPr>
            <a:spLocks noGrp="1"/>
          </p:cNvSpPr>
          <p:nvPr>
            <p:ph type="body" idx="13"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16" name="Text Placeholder 3">
            <a:extLst>
              <a:ext uri="{FF2B5EF4-FFF2-40B4-BE49-F238E27FC236}">
                <a16:creationId xmlns:a16="http://schemas.microsoft.com/office/drawing/2014/main" id="{D59B7A02-E6DA-40EF-AAB1-4CDDE3BA2121}"/>
              </a:ext>
            </a:extLst>
          </p:cNvPr>
          <p:cNvSpPr>
            <a:spLocks noGrp="1"/>
          </p:cNvSpPr>
          <p:nvPr>
            <p:ph type="body" sz="half" idx="15" hasCustomPrompt="1"/>
          </p:nvPr>
        </p:nvSpPr>
        <p:spPr>
          <a:xfrm>
            <a:off x="5340085" y="2789507"/>
            <a:ext cx="3490648"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21" name="Picture Placeholder 2">
            <a:extLst>
              <a:ext uri="{FF2B5EF4-FFF2-40B4-BE49-F238E27FC236}">
                <a16:creationId xmlns:a16="http://schemas.microsoft.com/office/drawing/2014/main" id="{66BB0FC4-1FF7-4A7C-B8DB-72FBC33B8425}"/>
              </a:ext>
            </a:extLst>
          </p:cNvPr>
          <p:cNvSpPr>
            <a:spLocks noGrp="1"/>
          </p:cNvSpPr>
          <p:nvPr>
            <p:ph type="pic" idx="19" hasCustomPrompt="1"/>
          </p:nvPr>
        </p:nvSpPr>
        <p:spPr>
          <a:xfrm>
            <a:off x="5337329" y="3138707"/>
            <a:ext cx="3490648" cy="1463040"/>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2" name="Content Placeholder 2">
            <a:extLst>
              <a:ext uri="{FF2B5EF4-FFF2-40B4-BE49-F238E27FC236}">
                <a16:creationId xmlns:a16="http://schemas.microsoft.com/office/drawing/2014/main" id="{F0060055-3206-4ABA-BD38-3138BE0460D1}"/>
              </a:ext>
            </a:extLst>
          </p:cNvPr>
          <p:cNvSpPr>
            <a:spLocks noGrp="1"/>
          </p:cNvSpPr>
          <p:nvPr>
            <p:ph sz="half" idx="16" hasCustomPrompt="1"/>
          </p:nvPr>
        </p:nvSpPr>
        <p:spPr>
          <a:xfrm>
            <a:off x="323853" y="1337636"/>
            <a:ext cx="4728203" cy="3538370"/>
          </a:xfrm>
        </p:spPr>
        <p:txBody>
          <a:bodyPr/>
          <a:lstStyle>
            <a:lvl1pPr>
              <a:buClr>
                <a:schemeClr val="tx2"/>
              </a:buClr>
              <a:defRPr sz="1800">
                <a:latin typeface="Calibri" panose="020F0502020204030204" pitchFamily="34" charset="0"/>
                <a:cs typeface="Calibri" panose="020F0502020204030204" pitchFamily="34" charset="0"/>
              </a:defRPr>
            </a:lvl1pPr>
            <a:lvl2pPr>
              <a:buClr>
                <a:schemeClr val="tx2"/>
              </a:buClr>
              <a:defRPr sz="1600">
                <a:latin typeface="Calibri" panose="020F0502020204030204" pitchFamily="34" charset="0"/>
                <a:cs typeface="Calibri" panose="020F0502020204030204" pitchFamily="34" charset="0"/>
              </a:defRPr>
            </a:lvl2pPr>
            <a:lvl3pPr>
              <a:buClr>
                <a:schemeClr val="tx2"/>
              </a:buClr>
              <a:defRPr sz="1600">
                <a:latin typeface="Calibri" panose="020F0502020204030204" pitchFamily="34" charset="0"/>
                <a:cs typeface="Calibri" panose="020F0502020204030204" pitchFamily="34" charset="0"/>
              </a:defRPr>
            </a:lvl3pPr>
            <a:lvl4pPr>
              <a:buClr>
                <a:srgbClr val="006B34"/>
              </a:buClr>
              <a:defRPr sz="1500">
                <a:latin typeface="Calibri" panose="020F0502020204030204" pitchFamily="34" charset="0"/>
                <a:cs typeface="Calibri" panose="020F0502020204030204" pitchFamily="34" charset="0"/>
              </a:defRPr>
            </a:lvl4pPr>
            <a:lvl5pPr>
              <a:buClr>
                <a:srgbClr val="006B34"/>
              </a:buClr>
              <a:defRPr sz="1500">
                <a:latin typeface="Calibri" panose="020F0502020204030204" pitchFamily="34" charset="0"/>
                <a:cs typeface="Calibri" panose="020F0502020204030204" pitchFamily="34"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p:txBody>
      </p:sp>
      <p:sp>
        <p:nvSpPr>
          <p:cNvPr id="20" name="Text Placeholder 3">
            <a:extLst>
              <a:ext uri="{FF2B5EF4-FFF2-40B4-BE49-F238E27FC236}">
                <a16:creationId xmlns:a16="http://schemas.microsoft.com/office/drawing/2014/main" id="{C358D44D-6A7B-4B49-B1C2-E228E7991F6B}"/>
              </a:ext>
            </a:extLst>
          </p:cNvPr>
          <p:cNvSpPr>
            <a:spLocks noGrp="1"/>
          </p:cNvSpPr>
          <p:nvPr>
            <p:ph type="body" sz="half" idx="18" hasCustomPrompt="1"/>
          </p:nvPr>
        </p:nvSpPr>
        <p:spPr>
          <a:xfrm>
            <a:off x="5340087" y="4595351"/>
            <a:ext cx="3487892"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5" name="Rectangle 4">
            <a:extLst>
              <a:ext uri="{FF2B5EF4-FFF2-40B4-BE49-F238E27FC236}">
                <a16:creationId xmlns:a16="http://schemas.microsoft.com/office/drawing/2014/main" id="{8697AA1C-E516-5DA1-12C7-286E98210977}"/>
              </a:ext>
            </a:extLst>
          </p:cNvPr>
          <p:cNvSpPr/>
          <p:nvPr userDrawn="1"/>
        </p:nvSpPr>
        <p:spPr>
          <a:xfrm>
            <a:off x="0" y="5019677"/>
            <a:ext cx="9144000" cy="123825"/>
          </a:xfrm>
          <a:prstGeom prst="rect">
            <a:avLst/>
          </a:prstGeom>
          <a:solidFill>
            <a:srgbClr val="006B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Tree>
    <p:extLst>
      <p:ext uri="{BB962C8B-B14F-4D97-AF65-F5344CB8AC3E}">
        <p14:creationId xmlns:p14="http://schemas.microsoft.com/office/powerpoint/2010/main" val="1030108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Display 2">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4" name="Rectangle 3">
            <a:extLst>
              <a:ext uri="{FF2B5EF4-FFF2-40B4-BE49-F238E27FC236}">
                <a16:creationId xmlns:a16="http://schemas.microsoft.com/office/drawing/2014/main" id="{7A1B2A5B-DAFB-4FD5-8F3C-637350E23879}"/>
              </a:ext>
            </a:extLst>
          </p:cNvPr>
          <p:cNvSpPr/>
          <p:nvPr userDrawn="1"/>
        </p:nvSpPr>
        <p:spPr>
          <a:xfrm>
            <a:off x="1" y="4555317"/>
            <a:ext cx="9144000" cy="663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11" name="Picture Placeholder 2">
            <a:extLst>
              <a:ext uri="{FF2B5EF4-FFF2-40B4-BE49-F238E27FC236}">
                <a16:creationId xmlns:a16="http://schemas.microsoft.com/office/drawing/2014/main" id="{E0CDA3AB-65F3-4172-B911-F041E092AE5A}"/>
              </a:ext>
            </a:extLst>
          </p:cNvPr>
          <p:cNvSpPr>
            <a:spLocks noGrp="1"/>
          </p:cNvSpPr>
          <p:nvPr>
            <p:ph type="pic" idx="12" hasCustomPrompt="1"/>
          </p:nvPr>
        </p:nvSpPr>
        <p:spPr>
          <a:xfrm>
            <a:off x="5340085" y="1332866"/>
            <a:ext cx="3490648" cy="1463040"/>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4" name="Text Placeholder 2">
            <a:extLst>
              <a:ext uri="{FF2B5EF4-FFF2-40B4-BE49-F238E27FC236}">
                <a16:creationId xmlns:a16="http://schemas.microsoft.com/office/drawing/2014/main" id="{369F1FA4-76EE-4BEC-89FD-796E3BB31B52}"/>
              </a:ext>
            </a:extLst>
          </p:cNvPr>
          <p:cNvSpPr>
            <a:spLocks noGrp="1"/>
          </p:cNvSpPr>
          <p:nvPr>
            <p:ph type="body" idx="13"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16" name="Text Placeholder 3">
            <a:extLst>
              <a:ext uri="{FF2B5EF4-FFF2-40B4-BE49-F238E27FC236}">
                <a16:creationId xmlns:a16="http://schemas.microsoft.com/office/drawing/2014/main" id="{D59B7A02-E6DA-40EF-AAB1-4CDDE3BA2121}"/>
              </a:ext>
            </a:extLst>
          </p:cNvPr>
          <p:cNvSpPr>
            <a:spLocks noGrp="1"/>
          </p:cNvSpPr>
          <p:nvPr>
            <p:ph type="body" sz="half" idx="15" hasCustomPrompt="1"/>
          </p:nvPr>
        </p:nvSpPr>
        <p:spPr>
          <a:xfrm>
            <a:off x="5340085" y="2789507"/>
            <a:ext cx="3490648"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21" name="Picture Placeholder 2">
            <a:extLst>
              <a:ext uri="{FF2B5EF4-FFF2-40B4-BE49-F238E27FC236}">
                <a16:creationId xmlns:a16="http://schemas.microsoft.com/office/drawing/2014/main" id="{66BB0FC4-1FF7-4A7C-B8DB-72FBC33B8425}"/>
              </a:ext>
            </a:extLst>
          </p:cNvPr>
          <p:cNvSpPr>
            <a:spLocks noGrp="1"/>
          </p:cNvSpPr>
          <p:nvPr>
            <p:ph type="pic" idx="19" hasCustomPrompt="1"/>
          </p:nvPr>
        </p:nvSpPr>
        <p:spPr>
          <a:xfrm>
            <a:off x="5337329" y="3138707"/>
            <a:ext cx="3490648" cy="1463040"/>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2" name="Content Placeholder 2">
            <a:extLst>
              <a:ext uri="{FF2B5EF4-FFF2-40B4-BE49-F238E27FC236}">
                <a16:creationId xmlns:a16="http://schemas.microsoft.com/office/drawing/2014/main" id="{F0060055-3206-4ABA-BD38-3138BE0460D1}"/>
              </a:ext>
            </a:extLst>
          </p:cNvPr>
          <p:cNvSpPr>
            <a:spLocks noGrp="1"/>
          </p:cNvSpPr>
          <p:nvPr>
            <p:ph sz="half" idx="16" hasCustomPrompt="1"/>
          </p:nvPr>
        </p:nvSpPr>
        <p:spPr>
          <a:xfrm>
            <a:off x="323853" y="1337636"/>
            <a:ext cx="4728203" cy="3538370"/>
          </a:xfrm>
        </p:spPr>
        <p:txBody>
          <a:bodyPr/>
          <a:lstStyle>
            <a:lvl1pPr>
              <a:buClr>
                <a:schemeClr val="tx2"/>
              </a:buClr>
              <a:defRPr sz="1800">
                <a:latin typeface="Calibri" panose="020F0502020204030204" pitchFamily="34" charset="0"/>
                <a:cs typeface="Calibri" panose="020F0502020204030204" pitchFamily="34" charset="0"/>
              </a:defRPr>
            </a:lvl1pPr>
            <a:lvl2pPr>
              <a:buClr>
                <a:schemeClr val="tx2"/>
              </a:buClr>
              <a:defRPr sz="1600">
                <a:latin typeface="Calibri" panose="020F0502020204030204" pitchFamily="34" charset="0"/>
                <a:cs typeface="Calibri" panose="020F0502020204030204" pitchFamily="34" charset="0"/>
              </a:defRPr>
            </a:lvl2pPr>
            <a:lvl3pPr>
              <a:buClr>
                <a:schemeClr val="tx2"/>
              </a:buClr>
              <a:defRPr sz="1600">
                <a:latin typeface="Calibri" panose="020F0502020204030204" pitchFamily="34" charset="0"/>
                <a:cs typeface="Calibri" panose="020F0502020204030204" pitchFamily="34" charset="0"/>
              </a:defRPr>
            </a:lvl3pPr>
            <a:lvl4pPr>
              <a:buClr>
                <a:srgbClr val="006B34"/>
              </a:buClr>
              <a:defRPr sz="1500">
                <a:latin typeface="Calibri" panose="020F0502020204030204" pitchFamily="34" charset="0"/>
                <a:cs typeface="Calibri" panose="020F0502020204030204" pitchFamily="34" charset="0"/>
              </a:defRPr>
            </a:lvl4pPr>
            <a:lvl5pPr>
              <a:buClr>
                <a:srgbClr val="006B34"/>
              </a:buClr>
              <a:defRPr sz="1500">
                <a:latin typeface="Calibri" panose="020F0502020204030204" pitchFamily="34" charset="0"/>
                <a:cs typeface="Calibri" panose="020F0502020204030204" pitchFamily="34"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p:txBody>
      </p:sp>
      <p:sp>
        <p:nvSpPr>
          <p:cNvPr id="20" name="Text Placeholder 3">
            <a:extLst>
              <a:ext uri="{FF2B5EF4-FFF2-40B4-BE49-F238E27FC236}">
                <a16:creationId xmlns:a16="http://schemas.microsoft.com/office/drawing/2014/main" id="{C358D44D-6A7B-4B49-B1C2-E228E7991F6B}"/>
              </a:ext>
            </a:extLst>
          </p:cNvPr>
          <p:cNvSpPr>
            <a:spLocks noGrp="1"/>
          </p:cNvSpPr>
          <p:nvPr>
            <p:ph type="body" sz="half" idx="18" hasCustomPrompt="1"/>
          </p:nvPr>
        </p:nvSpPr>
        <p:spPr>
          <a:xfrm>
            <a:off x="5340087" y="4595351"/>
            <a:ext cx="3487892"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Tree>
    <p:extLst>
      <p:ext uri="{BB962C8B-B14F-4D97-AF65-F5344CB8AC3E}">
        <p14:creationId xmlns:p14="http://schemas.microsoft.com/office/powerpoint/2010/main" val="1574320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Display 2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11" name="Picture Placeholder 2">
            <a:extLst>
              <a:ext uri="{FF2B5EF4-FFF2-40B4-BE49-F238E27FC236}">
                <a16:creationId xmlns:a16="http://schemas.microsoft.com/office/drawing/2014/main" id="{E0CDA3AB-65F3-4172-B911-F041E092AE5A}"/>
              </a:ext>
            </a:extLst>
          </p:cNvPr>
          <p:cNvSpPr>
            <a:spLocks noGrp="1"/>
          </p:cNvSpPr>
          <p:nvPr>
            <p:ph type="pic" idx="12" hasCustomPrompt="1"/>
          </p:nvPr>
        </p:nvSpPr>
        <p:spPr>
          <a:xfrm>
            <a:off x="329084" y="1332866"/>
            <a:ext cx="3490648" cy="1463040"/>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4" name="Text Placeholder 2">
            <a:extLst>
              <a:ext uri="{FF2B5EF4-FFF2-40B4-BE49-F238E27FC236}">
                <a16:creationId xmlns:a16="http://schemas.microsoft.com/office/drawing/2014/main" id="{369F1FA4-76EE-4BEC-89FD-796E3BB31B52}"/>
              </a:ext>
            </a:extLst>
          </p:cNvPr>
          <p:cNvSpPr>
            <a:spLocks noGrp="1"/>
          </p:cNvSpPr>
          <p:nvPr>
            <p:ph type="body" idx="13"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16" name="Text Placeholder 3">
            <a:extLst>
              <a:ext uri="{FF2B5EF4-FFF2-40B4-BE49-F238E27FC236}">
                <a16:creationId xmlns:a16="http://schemas.microsoft.com/office/drawing/2014/main" id="{D59B7A02-E6DA-40EF-AAB1-4CDDE3BA2121}"/>
              </a:ext>
            </a:extLst>
          </p:cNvPr>
          <p:cNvSpPr>
            <a:spLocks noGrp="1"/>
          </p:cNvSpPr>
          <p:nvPr>
            <p:ph type="body" sz="half" idx="15" hasCustomPrompt="1"/>
          </p:nvPr>
        </p:nvSpPr>
        <p:spPr>
          <a:xfrm>
            <a:off x="329084" y="2789507"/>
            <a:ext cx="3490648"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7" name="Rectangle 16">
            <a:extLst>
              <a:ext uri="{FF2B5EF4-FFF2-40B4-BE49-F238E27FC236}">
                <a16:creationId xmlns:a16="http://schemas.microsoft.com/office/drawing/2014/main" id="{51ECBDB4-1AD4-44D4-98CA-FA50E849D058}"/>
              </a:ext>
            </a:extLst>
          </p:cNvPr>
          <p:cNvSpPr/>
          <p:nvPr userDrawn="1"/>
        </p:nvSpPr>
        <p:spPr>
          <a:xfrm>
            <a:off x="155512" y="4555319"/>
            <a:ext cx="8832981" cy="554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Content Placeholder 2">
            <a:extLst>
              <a:ext uri="{FF2B5EF4-FFF2-40B4-BE49-F238E27FC236}">
                <a16:creationId xmlns:a16="http://schemas.microsoft.com/office/drawing/2014/main" id="{F0060055-3206-4ABA-BD38-3138BE0460D1}"/>
              </a:ext>
            </a:extLst>
          </p:cNvPr>
          <p:cNvSpPr>
            <a:spLocks noGrp="1"/>
          </p:cNvSpPr>
          <p:nvPr>
            <p:ph sz="half" idx="16" hasCustomPrompt="1"/>
          </p:nvPr>
        </p:nvSpPr>
        <p:spPr>
          <a:xfrm>
            <a:off x="4091947" y="1337636"/>
            <a:ext cx="4745136" cy="3538370"/>
          </a:xfrm>
        </p:spPr>
        <p:txBody>
          <a:bodyPr/>
          <a:lstStyle>
            <a:lvl1pPr>
              <a:buClr>
                <a:schemeClr val="tx2"/>
              </a:buClr>
              <a:defRPr sz="1800">
                <a:latin typeface="Calibri" panose="020F0502020204030204" pitchFamily="34" charset="0"/>
                <a:cs typeface="Calibri" panose="020F0502020204030204" pitchFamily="34" charset="0"/>
              </a:defRPr>
            </a:lvl1pPr>
            <a:lvl2pPr>
              <a:buClr>
                <a:schemeClr val="tx2"/>
              </a:buClr>
              <a:defRPr sz="1600">
                <a:latin typeface="Calibri" panose="020F0502020204030204" pitchFamily="34" charset="0"/>
                <a:cs typeface="Calibri" panose="020F0502020204030204" pitchFamily="34" charset="0"/>
              </a:defRPr>
            </a:lvl2pPr>
            <a:lvl3pPr>
              <a:buClr>
                <a:schemeClr val="tx2"/>
              </a:buClr>
              <a:defRPr sz="1600">
                <a:latin typeface="Calibri" panose="020F0502020204030204" pitchFamily="34" charset="0"/>
                <a:cs typeface="Calibri" panose="020F0502020204030204" pitchFamily="34" charset="0"/>
              </a:defRPr>
            </a:lvl3pPr>
            <a:lvl4pPr>
              <a:buClr>
                <a:srgbClr val="006B34"/>
              </a:buClr>
              <a:defRPr sz="1500">
                <a:latin typeface="Calibri" panose="020F0502020204030204" pitchFamily="34" charset="0"/>
                <a:cs typeface="Calibri" panose="020F0502020204030204" pitchFamily="34" charset="0"/>
              </a:defRPr>
            </a:lvl4pPr>
            <a:lvl5pPr>
              <a:buClr>
                <a:srgbClr val="006B34"/>
              </a:buClr>
              <a:defRPr sz="1500">
                <a:latin typeface="Calibri" panose="020F0502020204030204" pitchFamily="34" charset="0"/>
                <a:cs typeface="Calibri" panose="020F0502020204030204" pitchFamily="34"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p:txBody>
      </p:sp>
      <p:sp>
        <p:nvSpPr>
          <p:cNvPr id="20" name="Text Placeholder 3">
            <a:extLst>
              <a:ext uri="{FF2B5EF4-FFF2-40B4-BE49-F238E27FC236}">
                <a16:creationId xmlns:a16="http://schemas.microsoft.com/office/drawing/2014/main" id="{C358D44D-6A7B-4B49-B1C2-E228E7991F6B}"/>
              </a:ext>
            </a:extLst>
          </p:cNvPr>
          <p:cNvSpPr>
            <a:spLocks noGrp="1"/>
          </p:cNvSpPr>
          <p:nvPr>
            <p:ph type="body" sz="half" idx="18" hasCustomPrompt="1"/>
          </p:nvPr>
        </p:nvSpPr>
        <p:spPr>
          <a:xfrm>
            <a:off x="329087" y="4595351"/>
            <a:ext cx="3487892"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21" name="Picture Placeholder 2">
            <a:extLst>
              <a:ext uri="{FF2B5EF4-FFF2-40B4-BE49-F238E27FC236}">
                <a16:creationId xmlns:a16="http://schemas.microsoft.com/office/drawing/2014/main" id="{66BB0FC4-1FF7-4A7C-B8DB-72FBC33B8425}"/>
              </a:ext>
            </a:extLst>
          </p:cNvPr>
          <p:cNvSpPr>
            <a:spLocks noGrp="1"/>
          </p:cNvSpPr>
          <p:nvPr>
            <p:ph type="pic" idx="19" hasCustomPrompt="1"/>
          </p:nvPr>
        </p:nvSpPr>
        <p:spPr>
          <a:xfrm>
            <a:off x="326328" y="3138707"/>
            <a:ext cx="3490648" cy="1463040"/>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4" name="Rectangle 3">
            <a:extLst>
              <a:ext uri="{FF2B5EF4-FFF2-40B4-BE49-F238E27FC236}">
                <a16:creationId xmlns:a16="http://schemas.microsoft.com/office/drawing/2014/main" id="{115FFBC2-1802-EF3A-6CD1-80062432263D}"/>
              </a:ext>
            </a:extLst>
          </p:cNvPr>
          <p:cNvSpPr/>
          <p:nvPr userDrawn="1"/>
        </p:nvSpPr>
        <p:spPr>
          <a:xfrm>
            <a:off x="0" y="5019677"/>
            <a:ext cx="9144000" cy="123825"/>
          </a:xfrm>
          <a:prstGeom prst="rect">
            <a:avLst/>
          </a:prstGeom>
          <a:solidFill>
            <a:srgbClr val="006B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Tree>
    <p:extLst>
      <p:ext uri="{BB962C8B-B14F-4D97-AF65-F5344CB8AC3E}">
        <p14:creationId xmlns:p14="http://schemas.microsoft.com/office/powerpoint/2010/main" val="1527108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71B2C"/>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29C9D66-D32F-47FE-5299-667596750B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844" y="0"/>
            <a:ext cx="917363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a:extLst>
              <a:ext uri="{FF2B5EF4-FFF2-40B4-BE49-F238E27FC236}">
                <a16:creationId xmlns:a16="http://schemas.microsoft.com/office/drawing/2014/main" id="{266DD6F3-2576-453F-A547-5B50535C92D1}"/>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64" b="857"/>
          <a:stretch/>
        </p:blipFill>
        <p:spPr bwMode="auto">
          <a:xfrm>
            <a:off x="0" y="1419624"/>
            <a:ext cx="6228184" cy="227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C2D7F40-8022-44D4-AF57-566AA5E580D8}"/>
              </a:ext>
            </a:extLst>
          </p:cNvPr>
          <p:cNvSpPr/>
          <p:nvPr userDrawn="1"/>
        </p:nvSpPr>
        <p:spPr>
          <a:xfrm>
            <a:off x="-1006" y="1419624"/>
            <a:ext cx="6229191" cy="2278795"/>
          </a:xfrm>
          <a:prstGeom prst="rect">
            <a:avLst/>
          </a:prstGeom>
          <a:solidFill>
            <a:srgbClr val="061C2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 Box 25">
            <a:extLst>
              <a:ext uri="{FF2B5EF4-FFF2-40B4-BE49-F238E27FC236}">
                <a16:creationId xmlns:a16="http://schemas.microsoft.com/office/drawing/2014/main" id="{14129221-9EBF-4C5D-ACB4-13C23500667B}"/>
              </a:ext>
            </a:extLst>
          </p:cNvPr>
          <p:cNvSpPr txBox="1">
            <a:spLocks noChangeArrowheads="1"/>
          </p:cNvSpPr>
          <p:nvPr userDrawn="1"/>
        </p:nvSpPr>
        <p:spPr bwMode="auto">
          <a:xfrm>
            <a:off x="4" y="4371950"/>
            <a:ext cx="9173633"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nchor="ctr"/>
          <a:lstStyle>
            <a:lvl1pPr defTabSz="4176713">
              <a:defRPr sz="2400">
                <a:solidFill>
                  <a:schemeClr val="tx1"/>
                </a:solidFill>
                <a:latin typeface="Arial" panose="020B0604020202020204" pitchFamily="34" charset="0"/>
                <a:ea typeface="Geneva" pitchFamily="1" charset="-128"/>
              </a:defRPr>
            </a:lvl1pPr>
            <a:lvl2pPr marL="742950" indent="-285750" defTabSz="4176713">
              <a:defRPr sz="2400">
                <a:solidFill>
                  <a:schemeClr val="tx1"/>
                </a:solidFill>
                <a:latin typeface="Arial" panose="020B0604020202020204" pitchFamily="34" charset="0"/>
                <a:ea typeface="Geneva" pitchFamily="1" charset="-128"/>
              </a:defRPr>
            </a:lvl2pPr>
            <a:lvl3pPr marL="1143000" indent="-228600" defTabSz="4176713">
              <a:defRPr sz="2400">
                <a:solidFill>
                  <a:schemeClr val="tx1"/>
                </a:solidFill>
                <a:latin typeface="Arial" panose="020B0604020202020204" pitchFamily="34" charset="0"/>
                <a:ea typeface="Geneva" pitchFamily="1" charset="-128"/>
              </a:defRPr>
            </a:lvl3pPr>
            <a:lvl4pPr marL="1600200" indent="-228600" defTabSz="4176713">
              <a:defRPr sz="2400">
                <a:solidFill>
                  <a:schemeClr val="tx1"/>
                </a:solidFill>
                <a:latin typeface="Arial" panose="020B0604020202020204" pitchFamily="34" charset="0"/>
                <a:ea typeface="Geneva" pitchFamily="1" charset="-128"/>
              </a:defRPr>
            </a:lvl4pPr>
            <a:lvl5pPr marL="2057400" indent="-228600" defTabSz="4176713">
              <a:defRPr sz="2400">
                <a:solidFill>
                  <a:schemeClr val="tx1"/>
                </a:solidFill>
                <a:latin typeface="Arial" panose="020B0604020202020204" pitchFamily="34" charset="0"/>
                <a:ea typeface="Geneva" pitchFamily="1" charset="-128"/>
              </a:defRPr>
            </a:lvl5pPr>
            <a:lvl6pPr marL="25146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6pPr>
            <a:lvl7pPr marL="29718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7pPr>
            <a:lvl8pPr marL="34290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8pPr>
            <a:lvl9pPr marL="38862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9pPr>
          </a:lstStyle>
          <a:p>
            <a:pPr marL="0" algn="ctr" eaLnBrk="1" hangingPunct="1"/>
            <a:r>
              <a:rPr lang="en-US" altLang="en-US" sz="1400">
                <a:solidFill>
                  <a:schemeClr val="bg1"/>
                </a:solidFill>
                <a:latin typeface="Avenir 85 Heavy" panose="020B0603020203020204"/>
                <a:ea typeface="ＭＳ Ｐゴシック" panose="020B0600070205080204" pitchFamily="34" charset="-128"/>
              </a:rPr>
              <a:t>Photovoltaics Research Group (PVRG) | </a:t>
            </a:r>
            <a:r>
              <a:rPr lang="en-US" altLang="en-US" sz="1400" b="1">
                <a:solidFill>
                  <a:srgbClr val="006B34"/>
                </a:solidFill>
                <a:latin typeface="Avenir 85 Heavy" panose="020B0603020203020204"/>
                <a:ea typeface="ＭＳ Ｐゴシック" panose="020B0600070205080204" pitchFamily="34" charset="-128"/>
              </a:rPr>
              <a:t>Department of Physics</a:t>
            </a:r>
          </a:p>
        </p:txBody>
      </p:sp>
      <p:sp>
        <p:nvSpPr>
          <p:cNvPr id="16" name="Title 1">
            <a:extLst>
              <a:ext uri="{FF2B5EF4-FFF2-40B4-BE49-F238E27FC236}">
                <a16:creationId xmlns:a16="http://schemas.microsoft.com/office/drawing/2014/main" id="{3B99D0B1-07FD-4254-9869-2FD46F32912C}"/>
              </a:ext>
            </a:extLst>
          </p:cNvPr>
          <p:cNvSpPr>
            <a:spLocks noGrp="1"/>
          </p:cNvSpPr>
          <p:nvPr>
            <p:ph type="title"/>
          </p:nvPr>
        </p:nvSpPr>
        <p:spPr>
          <a:xfrm>
            <a:off x="-10382" y="3702516"/>
            <a:ext cx="9174567" cy="718442"/>
          </a:xfrm>
        </p:spPr>
        <p:txBody>
          <a:bodyPr>
            <a:normAutofit/>
          </a:bodyPr>
          <a:lstStyle>
            <a:lvl1pPr algn="ctr">
              <a:defRPr sz="2000" cap="all" baseline="0">
                <a:solidFill>
                  <a:schemeClr val="bg1"/>
                </a:solidFill>
                <a:effectLst>
                  <a:outerShdw blurRad="38100" dist="38100" dir="2700000" algn="tl">
                    <a:srgbClr val="000000">
                      <a:alpha val="43137"/>
                    </a:srgbClr>
                  </a:outerShdw>
                </a:effectLst>
                <a:latin typeface="Avenir LT 55 Roman" panose="020B0903020000020003" pitchFamily="34" charset="0"/>
              </a:defRPr>
            </a:lvl1pPr>
          </a:lstStyle>
          <a:p>
            <a:endParaRPr lang="en-ZA"/>
          </a:p>
        </p:txBody>
      </p:sp>
      <p:pic>
        <p:nvPicPr>
          <p:cNvPr id="3" name="Picture 2" descr="A close-up of a solar panel&#10;&#10;Description automatically generated">
            <a:extLst>
              <a:ext uri="{FF2B5EF4-FFF2-40B4-BE49-F238E27FC236}">
                <a16:creationId xmlns:a16="http://schemas.microsoft.com/office/drawing/2014/main" id="{E4A280B1-D12F-7D07-5F1C-887FAD01C0BF}"/>
              </a:ext>
            </a:extLst>
          </p:cNvPr>
          <p:cNvPicPr preferRelativeResize="0">
            <a:picLocks/>
          </p:cNvPicPr>
          <p:nvPr userDrawn="1"/>
        </p:nvPicPr>
        <p:blipFill rotWithShape="1">
          <a:blip r:embed="rId4">
            <a:extLst>
              <a:ext uri="{28A0092B-C50C-407E-A947-70E740481C1C}">
                <a14:useLocalDpi xmlns:a14="http://schemas.microsoft.com/office/drawing/2010/main" val="0"/>
              </a:ext>
            </a:extLst>
          </a:blip>
          <a:srcRect t="530" b="42499"/>
          <a:stretch/>
        </p:blipFill>
        <p:spPr>
          <a:xfrm>
            <a:off x="6268443" y="1419622"/>
            <a:ext cx="2895741" cy="1116000"/>
          </a:xfrm>
          <a:prstGeom prst="rect">
            <a:avLst/>
          </a:prstGeom>
        </p:spPr>
      </p:pic>
    </p:spTree>
    <p:extLst>
      <p:ext uri="{BB962C8B-B14F-4D97-AF65-F5344CB8AC3E}">
        <p14:creationId xmlns:p14="http://schemas.microsoft.com/office/powerpoint/2010/main" val="2436614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igure Display 1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8" name="Picture Placeholder 2">
            <a:extLst>
              <a:ext uri="{FF2B5EF4-FFF2-40B4-BE49-F238E27FC236}">
                <a16:creationId xmlns:a16="http://schemas.microsoft.com/office/drawing/2014/main" id="{1D1A1FDC-55ED-4475-BF50-897063E023B4}"/>
              </a:ext>
            </a:extLst>
          </p:cNvPr>
          <p:cNvSpPr>
            <a:spLocks noGrp="1"/>
          </p:cNvSpPr>
          <p:nvPr>
            <p:ph type="pic" idx="1" hasCustomPrompt="1"/>
          </p:nvPr>
        </p:nvSpPr>
        <p:spPr>
          <a:xfrm>
            <a:off x="323851" y="1796304"/>
            <a:ext cx="4152140" cy="2155403"/>
          </a:xfrm>
          <a:ln w="19050">
            <a:solidFill>
              <a:schemeClr val="bg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Figure</a:t>
            </a:r>
          </a:p>
        </p:txBody>
      </p:sp>
      <p:sp>
        <p:nvSpPr>
          <p:cNvPr id="11" name="Picture Placeholder 2">
            <a:extLst>
              <a:ext uri="{FF2B5EF4-FFF2-40B4-BE49-F238E27FC236}">
                <a16:creationId xmlns:a16="http://schemas.microsoft.com/office/drawing/2014/main" id="{E0CDA3AB-65F3-4172-B911-F041E092AE5A}"/>
              </a:ext>
            </a:extLst>
          </p:cNvPr>
          <p:cNvSpPr>
            <a:spLocks noGrp="1"/>
          </p:cNvSpPr>
          <p:nvPr>
            <p:ph type="pic" idx="12" hasCustomPrompt="1"/>
          </p:nvPr>
        </p:nvSpPr>
        <p:spPr>
          <a:xfrm>
            <a:off x="4678595" y="1796304"/>
            <a:ext cx="4152140" cy="2155403"/>
          </a:xfrm>
          <a:ln w="19050">
            <a:solidFill>
              <a:schemeClr val="bg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Figure</a:t>
            </a:r>
          </a:p>
        </p:txBody>
      </p:sp>
      <p:sp>
        <p:nvSpPr>
          <p:cNvPr id="14" name="Text Placeholder 2">
            <a:extLst>
              <a:ext uri="{FF2B5EF4-FFF2-40B4-BE49-F238E27FC236}">
                <a16:creationId xmlns:a16="http://schemas.microsoft.com/office/drawing/2014/main" id="{369F1FA4-76EE-4BEC-89FD-796E3BB31B52}"/>
              </a:ext>
            </a:extLst>
          </p:cNvPr>
          <p:cNvSpPr>
            <a:spLocks noGrp="1"/>
          </p:cNvSpPr>
          <p:nvPr>
            <p:ph type="body" idx="13"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15" name="Text Placeholder 3">
            <a:extLst>
              <a:ext uri="{FF2B5EF4-FFF2-40B4-BE49-F238E27FC236}">
                <a16:creationId xmlns:a16="http://schemas.microsoft.com/office/drawing/2014/main" id="{78C0EAB2-E13C-4ABB-8CC8-4B468ECF744D}"/>
              </a:ext>
            </a:extLst>
          </p:cNvPr>
          <p:cNvSpPr>
            <a:spLocks noGrp="1"/>
          </p:cNvSpPr>
          <p:nvPr>
            <p:ph type="body" sz="half" idx="14" hasCustomPrompt="1"/>
          </p:nvPr>
        </p:nvSpPr>
        <p:spPr>
          <a:xfrm>
            <a:off x="323851" y="3950938"/>
            <a:ext cx="4152140" cy="276999"/>
          </a:xfrm>
          <a:solidFill>
            <a:schemeClr val="accent4"/>
          </a:solidFill>
          <a:ln w="19050">
            <a:solidFill>
              <a:schemeClr val="bg2"/>
            </a:solidFill>
          </a:ln>
        </p:spPr>
        <p:txBody>
          <a:bodyPr wrap="square" anchor="t" anchorCtr="0">
            <a:spAutoFit/>
          </a:bodyPr>
          <a:lstStyle>
            <a:lvl1pPr marL="0" indent="0">
              <a:buNone/>
              <a:defRPr sz="1200" i="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6" name="Text Placeholder 3">
            <a:extLst>
              <a:ext uri="{FF2B5EF4-FFF2-40B4-BE49-F238E27FC236}">
                <a16:creationId xmlns:a16="http://schemas.microsoft.com/office/drawing/2014/main" id="{D59B7A02-E6DA-40EF-AAB1-4CDDE3BA2121}"/>
              </a:ext>
            </a:extLst>
          </p:cNvPr>
          <p:cNvSpPr>
            <a:spLocks noGrp="1"/>
          </p:cNvSpPr>
          <p:nvPr>
            <p:ph type="body" sz="half" idx="15" hasCustomPrompt="1"/>
          </p:nvPr>
        </p:nvSpPr>
        <p:spPr>
          <a:xfrm>
            <a:off x="4678595" y="3946992"/>
            <a:ext cx="4152140" cy="276999"/>
          </a:xfrm>
          <a:solidFill>
            <a:schemeClr val="accent4"/>
          </a:solidFill>
          <a:ln w="19050">
            <a:solidFill>
              <a:schemeClr val="bg2"/>
            </a:solidFill>
          </a:ln>
        </p:spPr>
        <p:txBody>
          <a:bodyPr wrap="square" anchor="t" anchorCtr="0">
            <a:spAutoFit/>
          </a:bodyPr>
          <a:lstStyle>
            <a:lvl1pPr marL="0" indent="0">
              <a:buNone/>
              <a:defRPr sz="1200" i="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Tree>
    <p:extLst>
      <p:ext uri="{BB962C8B-B14F-4D97-AF65-F5344CB8AC3E}">
        <p14:creationId xmlns:p14="http://schemas.microsoft.com/office/powerpoint/2010/main" val="3132727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Figure Display 1b_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8" name="Picture Placeholder 2">
            <a:extLst>
              <a:ext uri="{FF2B5EF4-FFF2-40B4-BE49-F238E27FC236}">
                <a16:creationId xmlns:a16="http://schemas.microsoft.com/office/drawing/2014/main" id="{1D1A1FDC-55ED-4475-BF50-897063E023B4}"/>
              </a:ext>
            </a:extLst>
          </p:cNvPr>
          <p:cNvSpPr>
            <a:spLocks noGrp="1"/>
          </p:cNvSpPr>
          <p:nvPr>
            <p:ph type="pic" idx="1" hasCustomPrompt="1"/>
          </p:nvPr>
        </p:nvSpPr>
        <p:spPr>
          <a:xfrm>
            <a:off x="323851" y="1563640"/>
            <a:ext cx="4152140" cy="3031423"/>
          </a:xfrm>
          <a:ln w="19050">
            <a:solidFill>
              <a:schemeClr val="bg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Figure</a:t>
            </a:r>
          </a:p>
        </p:txBody>
      </p:sp>
      <p:sp>
        <p:nvSpPr>
          <p:cNvPr id="11" name="Picture Placeholder 2">
            <a:extLst>
              <a:ext uri="{FF2B5EF4-FFF2-40B4-BE49-F238E27FC236}">
                <a16:creationId xmlns:a16="http://schemas.microsoft.com/office/drawing/2014/main" id="{E0CDA3AB-65F3-4172-B911-F041E092AE5A}"/>
              </a:ext>
            </a:extLst>
          </p:cNvPr>
          <p:cNvSpPr>
            <a:spLocks noGrp="1"/>
          </p:cNvSpPr>
          <p:nvPr>
            <p:ph type="pic" idx="12" hasCustomPrompt="1"/>
          </p:nvPr>
        </p:nvSpPr>
        <p:spPr>
          <a:xfrm>
            <a:off x="4678595" y="1563640"/>
            <a:ext cx="4152140" cy="3308422"/>
          </a:xfrm>
          <a:ln w="19050">
            <a:solidFill>
              <a:schemeClr val="bg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Figure</a:t>
            </a:r>
          </a:p>
        </p:txBody>
      </p:sp>
      <p:sp>
        <p:nvSpPr>
          <p:cNvPr id="14" name="Text Placeholder 2">
            <a:extLst>
              <a:ext uri="{FF2B5EF4-FFF2-40B4-BE49-F238E27FC236}">
                <a16:creationId xmlns:a16="http://schemas.microsoft.com/office/drawing/2014/main" id="{369F1FA4-76EE-4BEC-89FD-796E3BB31B52}"/>
              </a:ext>
            </a:extLst>
          </p:cNvPr>
          <p:cNvSpPr>
            <a:spLocks noGrp="1"/>
          </p:cNvSpPr>
          <p:nvPr>
            <p:ph type="body" idx="13"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4" name="Rectangle 3">
            <a:extLst>
              <a:ext uri="{FF2B5EF4-FFF2-40B4-BE49-F238E27FC236}">
                <a16:creationId xmlns:a16="http://schemas.microsoft.com/office/drawing/2014/main" id="{F498074F-C4D6-466D-B1CC-0E9F5CB7E97E}"/>
              </a:ext>
            </a:extLst>
          </p:cNvPr>
          <p:cNvSpPr/>
          <p:nvPr userDrawn="1"/>
        </p:nvSpPr>
        <p:spPr>
          <a:xfrm>
            <a:off x="251520" y="4555321"/>
            <a:ext cx="8784977" cy="554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a:extLst>
              <a:ext uri="{FF2B5EF4-FFF2-40B4-BE49-F238E27FC236}">
                <a16:creationId xmlns:a16="http://schemas.microsoft.com/office/drawing/2014/main" id="{50E28DEA-2CF5-F17B-41CA-1C23D1FB6B6D}"/>
              </a:ext>
            </a:extLst>
          </p:cNvPr>
          <p:cNvSpPr/>
          <p:nvPr userDrawn="1"/>
        </p:nvSpPr>
        <p:spPr>
          <a:xfrm>
            <a:off x="0" y="5019677"/>
            <a:ext cx="9144000" cy="123825"/>
          </a:xfrm>
          <a:prstGeom prst="rect">
            <a:avLst/>
          </a:prstGeom>
          <a:solidFill>
            <a:srgbClr val="006B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5" name="Text Placeholder 3">
            <a:extLst>
              <a:ext uri="{FF2B5EF4-FFF2-40B4-BE49-F238E27FC236}">
                <a16:creationId xmlns:a16="http://schemas.microsoft.com/office/drawing/2014/main" id="{78C0EAB2-E13C-4ABB-8CC8-4B468ECF744D}"/>
              </a:ext>
            </a:extLst>
          </p:cNvPr>
          <p:cNvSpPr>
            <a:spLocks noGrp="1"/>
          </p:cNvSpPr>
          <p:nvPr>
            <p:ph type="body" sz="half" idx="14" hasCustomPrompt="1"/>
          </p:nvPr>
        </p:nvSpPr>
        <p:spPr>
          <a:xfrm>
            <a:off x="323851" y="4599010"/>
            <a:ext cx="4152140" cy="276999"/>
          </a:xfrm>
          <a:solidFill>
            <a:schemeClr val="accent4"/>
          </a:solidFill>
          <a:ln w="19050">
            <a:solidFill>
              <a:schemeClr val="bg2"/>
            </a:solidFill>
          </a:ln>
        </p:spPr>
        <p:txBody>
          <a:bodyPr wrap="square" anchor="t" anchorCtr="0">
            <a:spAutoFit/>
          </a:bodyPr>
          <a:lstStyle>
            <a:lvl1pPr marL="0" indent="0">
              <a:buNone/>
              <a:defRPr sz="1200" i="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6" name="Text Placeholder 3">
            <a:extLst>
              <a:ext uri="{FF2B5EF4-FFF2-40B4-BE49-F238E27FC236}">
                <a16:creationId xmlns:a16="http://schemas.microsoft.com/office/drawing/2014/main" id="{D59B7A02-E6DA-40EF-AAB1-4CDDE3BA2121}"/>
              </a:ext>
            </a:extLst>
          </p:cNvPr>
          <p:cNvSpPr>
            <a:spLocks noGrp="1"/>
          </p:cNvSpPr>
          <p:nvPr>
            <p:ph type="body" sz="half" idx="15" hasCustomPrompt="1"/>
          </p:nvPr>
        </p:nvSpPr>
        <p:spPr>
          <a:xfrm>
            <a:off x="4678595" y="4595064"/>
            <a:ext cx="4152140" cy="276999"/>
          </a:xfrm>
          <a:solidFill>
            <a:schemeClr val="accent4"/>
          </a:solidFill>
          <a:ln w="19050">
            <a:solidFill>
              <a:schemeClr val="bg2"/>
            </a:solidFill>
          </a:ln>
        </p:spPr>
        <p:txBody>
          <a:bodyPr wrap="square" anchor="t" anchorCtr="0">
            <a:spAutoFit/>
          </a:bodyPr>
          <a:lstStyle>
            <a:lvl1pPr marL="0" indent="0">
              <a:buNone/>
              <a:defRPr sz="1200" i="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Tree>
    <p:extLst>
      <p:ext uri="{BB962C8B-B14F-4D97-AF65-F5344CB8AC3E}">
        <p14:creationId xmlns:p14="http://schemas.microsoft.com/office/powerpoint/2010/main" val="648810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Display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8" name="Picture Placeholder 2">
            <a:extLst>
              <a:ext uri="{FF2B5EF4-FFF2-40B4-BE49-F238E27FC236}">
                <a16:creationId xmlns:a16="http://schemas.microsoft.com/office/drawing/2014/main" id="{1D1A1FDC-55ED-4475-BF50-897063E023B4}"/>
              </a:ext>
            </a:extLst>
          </p:cNvPr>
          <p:cNvSpPr>
            <a:spLocks noGrp="1"/>
          </p:cNvSpPr>
          <p:nvPr>
            <p:ph type="pic" idx="1" hasCustomPrompt="1"/>
          </p:nvPr>
        </p:nvSpPr>
        <p:spPr>
          <a:xfrm>
            <a:off x="323849" y="1431551"/>
            <a:ext cx="2682240" cy="2155403"/>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1" name="Picture Placeholder 2">
            <a:extLst>
              <a:ext uri="{FF2B5EF4-FFF2-40B4-BE49-F238E27FC236}">
                <a16:creationId xmlns:a16="http://schemas.microsoft.com/office/drawing/2014/main" id="{E0CDA3AB-65F3-4172-B911-F041E092AE5A}"/>
              </a:ext>
            </a:extLst>
          </p:cNvPr>
          <p:cNvSpPr>
            <a:spLocks noGrp="1"/>
          </p:cNvSpPr>
          <p:nvPr>
            <p:ph type="pic" idx="12" hasCustomPrompt="1"/>
          </p:nvPr>
        </p:nvSpPr>
        <p:spPr>
          <a:xfrm>
            <a:off x="6143725" y="1431551"/>
            <a:ext cx="2682240" cy="2155403"/>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4" name="Text Placeholder 2">
            <a:extLst>
              <a:ext uri="{FF2B5EF4-FFF2-40B4-BE49-F238E27FC236}">
                <a16:creationId xmlns:a16="http://schemas.microsoft.com/office/drawing/2014/main" id="{369F1FA4-76EE-4BEC-89FD-796E3BB31B52}"/>
              </a:ext>
            </a:extLst>
          </p:cNvPr>
          <p:cNvSpPr>
            <a:spLocks noGrp="1"/>
          </p:cNvSpPr>
          <p:nvPr>
            <p:ph type="body" idx="13"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15" name="Text Placeholder 3">
            <a:extLst>
              <a:ext uri="{FF2B5EF4-FFF2-40B4-BE49-F238E27FC236}">
                <a16:creationId xmlns:a16="http://schemas.microsoft.com/office/drawing/2014/main" id="{78C0EAB2-E13C-4ABB-8CC8-4B468ECF744D}"/>
              </a:ext>
            </a:extLst>
          </p:cNvPr>
          <p:cNvSpPr>
            <a:spLocks noGrp="1"/>
          </p:cNvSpPr>
          <p:nvPr>
            <p:ph type="body" sz="half" idx="14" hasCustomPrompt="1"/>
          </p:nvPr>
        </p:nvSpPr>
        <p:spPr>
          <a:xfrm>
            <a:off x="323849" y="3586183"/>
            <a:ext cx="2682240"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6" name="Text Placeholder 3">
            <a:extLst>
              <a:ext uri="{FF2B5EF4-FFF2-40B4-BE49-F238E27FC236}">
                <a16:creationId xmlns:a16="http://schemas.microsoft.com/office/drawing/2014/main" id="{D59B7A02-E6DA-40EF-AAB1-4CDDE3BA2121}"/>
              </a:ext>
            </a:extLst>
          </p:cNvPr>
          <p:cNvSpPr>
            <a:spLocks noGrp="1"/>
          </p:cNvSpPr>
          <p:nvPr>
            <p:ph type="body" sz="half" idx="15" hasCustomPrompt="1"/>
          </p:nvPr>
        </p:nvSpPr>
        <p:spPr>
          <a:xfrm>
            <a:off x="6143728" y="3586183"/>
            <a:ext cx="2687009"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7" name="Rectangle 16">
            <a:extLst>
              <a:ext uri="{FF2B5EF4-FFF2-40B4-BE49-F238E27FC236}">
                <a16:creationId xmlns:a16="http://schemas.microsoft.com/office/drawing/2014/main" id="{51ECBDB4-1AD4-44D4-98CA-FA50E849D058}"/>
              </a:ext>
            </a:extLst>
          </p:cNvPr>
          <p:cNvSpPr/>
          <p:nvPr userDrawn="1"/>
        </p:nvSpPr>
        <p:spPr>
          <a:xfrm>
            <a:off x="155512" y="4659982"/>
            <a:ext cx="5088565"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 Placeholder 3">
            <a:extLst>
              <a:ext uri="{FF2B5EF4-FFF2-40B4-BE49-F238E27FC236}">
                <a16:creationId xmlns:a16="http://schemas.microsoft.com/office/drawing/2014/main" id="{48D3B9A4-130D-4EC5-B31F-646CC8681565}"/>
              </a:ext>
            </a:extLst>
          </p:cNvPr>
          <p:cNvSpPr>
            <a:spLocks noGrp="1"/>
          </p:cNvSpPr>
          <p:nvPr>
            <p:ph type="body" sz="half" idx="2" hasCustomPrompt="1"/>
          </p:nvPr>
        </p:nvSpPr>
        <p:spPr>
          <a:xfrm>
            <a:off x="323848" y="4038812"/>
            <a:ext cx="8506885" cy="837194"/>
          </a:xfrm>
        </p:spPr>
        <p:txBody>
          <a:bodyPr/>
          <a:lstStyle>
            <a:lvl1pPr marL="0" indent="0">
              <a:buNone/>
              <a:defRPr sz="1800"/>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2" name="Picture Placeholder 2">
            <a:extLst>
              <a:ext uri="{FF2B5EF4-FFF2-40B4-BE49-F238E27FC236}">
                <a16:creationId xmlns:a16="http://schemas.microsoft.com/office/drawing/2014/main" id="{B93F90F5-6C5C-4881-B2BB-FF6D11000D97}"/>
              </a:ext>
            </a:extLst>
          </p:cNvPr>
          <p:cNvSpPr>
            <a:spLocks noGrp="1"/>
          </p:cNvSpPr>
          <p:nvPr>
            <p:ph type="pic" idx="16" hasCustomPrompt="1"/>
          </p:nvPr>
        </p:nvSpPr>
        <p:spPr>
          <a:xfrm>
            <a:off x="3233787" y="1430782"/>
            <a:ext cx="2682240" cy="2155403"/>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3" name="Text Placeholder 3">
            <a:extLst>
              <a:ext uri="{FF2B5EF4-FFF2-40B4-BE49-F238E27FC236}">
                <a16:creationId xmlns:a16="http://schemas.microsoft.com/office/drawing/2014/main" id="{898D396B-483D-456E-A928-8BA26183C6C5}"/>
              </a:ext>
            </a:extLst>
          </p:cNvPr>
          <p:cNvSpPr>
            <a:spLocks noGrp="1"/>
          </p:cNvSpPr>
          <p:nvPr>
            <p:ph type="body" sz="half" idx="17" hasCustomPrompt="1"/>
          </p:nvPr>
        </p:nvSpPr>
        <p:spPr>
          <a:xfrm>
            <a:off x="3233788" y="3585414"/>
            <a:ext cx="2682240"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4" name="Rectangle 3">
            <a:extLst>
              <a:ext uri="{FF2B5EF4-FFF2-40B4-BE49-F238E27FC236}">
                <a16:creationId xmlns:a16="http://schemas.microsoft.com/office/drawing/2014/main" id="{9CF5FB4C-36E0-B95E-89EA-99AA6B20B0E1}"/>
              </a:ext>
            </a:extLst>
          </p:cNvPr>
          <p:cNvSpPr/>
          <p:nvPr userDrawn="1"/>
        </p:nvSpPr>
        <p:spPr>
          <a:xfrm>
            <a:off x="0" y="5019677"/>
            <a:ext cx="9144000" cy="123825"/>
          </a:xfrm>
          <a:prstGeom prst="rect">
            <a:avLst/>
          </a:prstGeom>
          <a:solidFill>
            <a:srgbClr val="006B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Tree>
    <p:extLst>
      <p:ext uri="{BB962C8B-B14F-4D97-AF65-F5344CB8AC3E}">
        <p14:creationId xmlns:p14="http://schemas.microsoft.com/office/powerpoint/2010/main" val="3108798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Display 3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1ECBDB4-1AD4-44D4-98CA-FA50E849D058}"/>
              </a:ext>
            </a:extLst>
          </p:cNvPr>
          <p:cNvSpPr/>
          <p:nvPr userDrawn="1"/>
        </p:nvSpPr>
        <p:spPr>
          <a:xfrm>
            <a:off x="0" y="4659982"/>
            <a:ext cx="9180512" cy="593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8" name="Picture Placeholder 2">
            <a:extLst>
              <a:ext uri="{FF2B5EF4-FFF2-40B4-BE49-F238E27FC236}">
                <a16:creationId xmlns:a16="http://schemas.microsoft.com/office/drawing/2014/main" id="{1D1A1FDC-55ED-4475-BF50-897063E023B4}"/>
              </a:ext>
            </a:extLst>
          </p:cNvPr>
          <p:cNvSpPr>
            <a:spLocks noGrp="1"/>
          </p:cNvSpPr>
          <p:nvPr>
            <p:ph type="pic" idx="1" hasCustomPrompt="1"/>
          </p:nvPr>
        </p:nvSpPr>
        <p:spPr>
          <a:xfrm>
            <a:off x="323849" y="2452329"/>
            <a:ext cx="2682240" cy="2155403"/>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1" name="Picture Placeholder 2">
            <a:extLst>
              <a:ext uri="{FF2B5EF4-FFF2-40B4-BE49-F238E27FC236}">
                <a16:creationId xmlns:a16="http://schemas.microsoft.com/office/drawing/2014/main" id="{E0CDA3AB-65F3-4172-B911-F041E092AE5A}"/>
              </a:ext>
            </a:extLst>
          </p:cNvPr>
          <p:cNvSpPr>
            <a:spLocks noGrp="1"/>
          </p:cNvSpPr>
          <p:nvPr>
            <p:ph type="pic" idx="12" hasCustomPrompt="1"/>
          </p:nvPr>
        </p:nvSpPr>
        <p:spPr>
          <a:xfrm>
            <a:off x="6143725" y="2452329"/>
            <a:ext cx="2682240" cy="2155403"/>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4" name="Text Placeholder 2">
            <a:extLst>
              <a:ext uri="{FF2B5EF4-FFF2-40B4-BE49-F238E27FC236}">
                <a16:creationId xmlns:a16="http://schemas.microsoft.com/office/drawing/2014/main" id="{369F1FA4-76EE-4BEC-89FD-796E3BB31B52}"/>
              </a:ext>
            </a:extLst>
          </p:cNvPr>
          <p:cNvSpPr>
            <a:spLocks noGrp="1"/>
          </p:cNvSpPr>
          <p:nvPr>
            <p:ph type="body" idx="13"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15" name="Text Placeholder 3">
            <a:extLst>
              <a:ext uri="{FF2B5EF4-FFF2-40B4-BE49-F238E27FC236}">
                <a16:creationId xmlns:a16="http://schemas.microsoft.com/office/drawing/2014/main" id="{78C0EAB2-E13C-4ABB-8CC8-4B468ECF744D}"/>
              </a:ext>
            </a:extLst>
          </p:cNvPr>
          <p:cNvSpPr>
            <a:spLocks noGrp="1"/>
          </p:cNvSpPr>
          <p:nvPr>
            <p:ph type="body" sz="half" idx="14" hasCustomPrompt="1"/>
          </p:nvPr>
        </p:nvSpPr>
        <p:spPr>
          <a:xfrm>
            <a:off x="323849" y="4606961"/>
            <a:ext cx="2682240"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6" name="Text Placeholder 3">
            <a:extLst>
              <a:ext uri="{FF2B5EF4-FFF2-40B4-BE49-F238E27FC236}">
                <a16:creationId xmlns:a16="http://schemas.microsoft.com/office/drawing/2014/main" id="{D59B7A02-E6DA-40EF-AAB1-4CDDE3BA2121}"/>
              </a:ext>
            </a:extLst>
          </p:cNvPr>
          <p:cNvSpPr>
            <a:spLocks noGrp="1"/>
          </p:cNvSpPr>
          <p:nvPr>
            <p:ph type="body" sz="half" idx="15" hasCustomPrompt="1"/>
          </p:nvPr>
        </p:nvSpPr>
        <p:spPr>
          <a:xfrm>
            <a:off x="6143728" y="4606961"/>
            <a:ext cx="2687009"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9" name="Text Placeholder 3">
            <a:extLst>
              <a:ext uri="{FF2B5EF4-FFF2-40B4-BE49-F238E27FC236}">
                <a16:creationId xmlns:a16="http://schemas.microsoft.com/office/drawing/2014/main" id="{48D3B9A4-130D-4EC5-B31F-646CC8681565}"/>
              </a:ext>
            </a:extLst>
          </p:cNvPr>
          <p:cNvSpPr>
            <a:spLocks noGrp="1"/>
          </p:cNvSpPr>
          <p:nvPr>
            <p:ph type="body" sz="half" idx="2" hasCustomPrompt="1"/>
          </p:nvPr>
        </p:nvSpPr>
        <p:spPr>
          <a:xfrm>
            <a:off x="323848" y="1423871"/>
            <a:ext cx="8506885" cy="818847"/>
          </a:xfrm>
        </p:spPr>
        <p:txBody>
          <a:bodyPr/>
          <a:lstStyle>
            <a:lvl1pPr marL="0" indent="0">
              <a:buNone/>
              <a:defRPr sz="1800"/>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2" name="Picture Placeholder 2">
            <a:extLst>
              <a:ext uri="{FF2B5EF4-FFF2-40B4-BE49-F238E27FC236}">
                <a16:creationId xmlns:a16="http://schemas.microsoft.com/office/drawing/2014/main" id="{B93F90F5-6C5C-4881-B2BB-FF6D11000D97}"/>
              </a:ext>
            </a:extLst>
          </p:cNvPr>
          <p:cNvSpPr>
            <a:spLocks noGrp="1"/>
          </p:cNvSpPr>
          <p:nvPr>
            <p:ph type="pic" idx="16" hasCustomPrompt="1"/>
          </p:nvPr>
        </p:nvSpPr>
        <p:spPr>
          <a:xfrm>
            <a:off x="3233787" y="2451558"/>
            <a:ext cx="2682240" cy="2155403"/>
          </a:xfrm>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3" name="Text Placeholder 3">
            <a:extLst>
              <a:ext uri="{FF2B5EF4-FFF2-40B4-BE49-F238E27FC236}">
                <a16:creationId xmlns:a16="http://schemas.microsoft.com/office/drawing/2014/main" id="{898D396B-483D-456E-A928-8BA26183C6C5}"/>
              </a:ext>
            </a:extLst>
          </p:cNvPr>
          <p:cNvSpPr>
            <a:spLocks noGrp="1"/>
          </p:cNvSpPr>
          <p:nvPr>
            <p:ph type="body" sz="half" idx="17" hasCustomPrompt="1"/>
          </p:nvPr>
        </p:nvSpPr>
        <p:spPr>
          <a:xfrm>
            <a:off x="3233788" y="4606192"/>
            <a:ext cx="2682240"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Tree>
    <p:extLst>
      <p:ext uri="{BB962C8B-B14F-4D97-AF65-F5344CB8AC3E}">
        <p14:creationId xmlns:p14="http://schemas.microsoft.com/office/powerpoint/2010/main" val="560087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gure Display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8" name="Picture Placeholder 2">
            <a:extLst>
              <a:ext uri="{FF2B5EF4-FFF2-40B4-BE49-F238E27FC236}">
                <a16:creationId xmlns:a16="http://schemas.microsoft.com/office/drawing/2014/main" id="{1D1A1FDC-55ED-4475-BF50-897063E023B4}"/>
              </a:ext>
            </a:extLst>
          </p:cNvPr>
          <p:cNvSpPr>
            <a:spLocks noGrp="1"/>
          </p:cNvSpPr>
          <p:nvPr>
            <p:ph type="pic" idx="1" hasCustomPrompt="1"/>
          </p:nvPr>
        </p:nvSpPr>
        <p:spPr>
          <a:xfrm>
            <a:off x="323852" y="1419622"/>
            <a:ext cx="8506885" cy="2664296"/>
          </a:xfrm>
          <a:ln w="19050">
            <a:solidFill>
              <a:schemeClr val="bg2"/>
            </a:solidFill>
          </a:ln>
        </p:spPr>
        <p:txBody>
          <a:bodyPr/>
          <a:lstStyle>
            <a:lvl1pPr marL="0" indent="0" algn="l">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Figure</a:t>
            </a:r>
          </a:p>
        </p:txBody>
      </p:sp>
      <p:sp>
        <p:nvSpPr>
          <p:cNvPr id="14" name="Text Placeholder 2">
            <a:extLst>
              <a:ext uri="{FF2B5EF4-FFF2-40B4-BE49-F238E27FC236}">
                <a16:creationId xmlns:a16="http://schemas.microsoft.com/office/drawing/2014/main" id="{369F1FA4-76EE-4BEC-89FD-796E3BB31B52}"/>
              </a:ext>
            </a:extLst>
          </p:cNvPr>
          <p:cNvSpPr>
            <a:spLocks noGrp="1"/>
          </p:cNvSpPr>
          <p:nvPr>
            <p:ph type="body" idx="13"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15" name="Text Placeholder 3">
            <a:extLst>
              <a:ext uri="{FF2B5EF4-FFF2-40B4-BE49-F238E27FC236}">
                <a16:creationId xmlns:a16="http://schemas.microsoft.com/office/drawing/2014/main" id="{78C0EAB2-E13C-4ABB-8CC8-4B468ECF744D}"/>
              </a:ext>
            </a:extLst>
          </p:cNvPr>
          <p:cNvSpPr>
            <a:spLocks noGrp="1"/>
          </p:cNvSpPr>
          <p:nvPr>
            <p:ph type="body" sz="half" idx="14" hasCustomPrompt="1"/>
          </p:nvPr>
        </p:nvSpPr>
        <p:spPr>
          <a:xfrm>
            <a:off x="323852" y="4087579"/>
            <a:ext cx="8506885" cy="276999"/>
          </a:xfrm>
          <a:solidFill>
            <a:schemeClr val="accent4"/>
          </a:solidFill>
          <a:ln w="19050">
            <a:solidFill>
              <a:schemeClr val="bg2"/>
            </a:solidFill>
          </a:ln>
        </p:spPr>
        <p:txBody>
          <a:bodyPr wrap="square" anchor="t" anchorCtr="0">
            <a:spAutoFit/>
          </a:bodyPr>
          <a:lstStyle>
            <a:lvl1pPr marL="0" indent="0" algn="l">
              <a:buNone/>
              <a:defRPr sz="1200" i="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Tree>
    <p:extLst>
      <p:ext uri="{BB962C8B-B14F-4D97-AF65-F5344CB8AC3E}">
        <p14:creationId xmlns:p14="http://schemas.microsoft.com/office/powerpoint/2010/main" val="2392396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igure Display 2_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14" name="Text Placeholder 2">
            <a:extLst>
              <a:ext uri="{FF2B5EF4-FFF2-40B4-BE49-F238E27FC236}">
                <a16:creationId xmlns:a16="http://schemas.microsoft.com/office/drawing/2014/main" id="{369F1FA4-76EE-4BEC-89FD-796E3BB31B52}"/>
              </a:ext>
            </a:extLst>
          </p:cNvPr>
          <p:cNvSpPr>
            <a:spLocks noGrp="1"/>
          </p:cNvSpPr>
          <p:nvPr>
            <p:ph type="body" idx="13"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4" name="Rectangle 3">
            <a:extLst>
              <a:ext uri="{FF2B5EF4-FFF2-40B4-BE49-F238E27FC236}">
                <a16:creationId xmlns:a16="http://schemas.microsoft.com/office/drawing/2014/main" id="{DB2CBF96-D9C5-4CB1-BFDA-02D3D7C5F1D3}"/>
              </a:ext>
            </a:extLst>
          </p:cNvPr>
          <p:cNvSpPr/>
          <p:nvPr userDrawn="1"/>
        </p:nvSpPr>
        <p:spPr>
          <a:xfrm>
            <a:off x="251520" y="4656245"/>
            <a:ext cx="8832981" cy="363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Picture Placeholder 2">
            <a:extLst>
              <a:ext uri="{FF2B5EF4-FFF2-40B4-BE49-F238E27FC236}">
                <a16:creationId xmlns:a16="http://schemas.microsoft.com/office/drawing/2014/main" id="{1D1A1FDC-55ED-4475-BF50-897063E023B4}"/>
              </a:ext>
            </a:extLst>
          </p:cNvPr>
          <p:cNvSpPr>
            <a:spLocks noGrp="1"/>
          </p:cNvSpPr>
          <p:nvPr>
            <p:ph type="pic" idx="1" hasCustomPrompt="1"/>
          </p:nvPr>
        </p:nvSpPr>
        <p:spPr>
          <a:xfrm>
            <a:off x="323852" y="1419622"/>
            <a:ext cx="8506885" cy="3168352"/>
          </a:xfrm>
          <a:ln w="19050">
            <a:solidFill>
              <a:schemeClr val="bg2"/>
            </a:solidFill>
          </a:ln>
        </p:spPr>
        <p:txBody>
          <a:bodyPr/>
          <a:lstStyle>
            <a:lvl1pPr marL="0" indent="0" algn="l">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Figure</a:t>
            </a:r>
          </a:p>
        </p:txBody>
      </p:sp>
      <p:sp>
        <p:nvSpPr>
          <p:cNvPr id="15" name="Text Placeholder 3">
            <a:extLst>
              <a:ext uri="{FF2B5EF4-FFF2-40B4-BE49-F238E27FC236}">
                <a16:creationId xmlns:a16="http://schemas.microsoft.com/office/drawing/2014/main" id="{78C0EAB2-E13C-4ABB-8CC8-4B468ECF744D}"/>
              </a:ext>
            </a:extLst>
          </p:cNvPr>
          <p:cNvSpPr>
            <a:spLocks noGrp="1"/>
          </p:cNvSpPr>
          <p:nvPr>
            <p:ph type="body" sz="half" idx="14" hasCustomPrompt="1"/>
          </p:nvPr>
        </p:nvSpPr>
        <p:spPr>
          <a:xfrm>
            <a:off x="323852" y="4587977"/>
            <a:ext cx="8506885" cy="276999"/>
          </a:xfrm>
          <a:solidFill>
            <a:schemeClr val="accent4"/>
          </a:solidFill>
          <a:ln w="19050">
            <a:solidFill>
              <a:schemeClr val="bg2"/>
            </a:solidFill>
          </a:ln>
        </p:spPr>
        <p:txBody>
          <a:bodyPr wrap="square" anchor="t" anchorCtr="0">
            <a:spAutoFit/>
          </a:bodyPr>
          <a:lstStyle>
            <a:lvl1pPr marL="0" indent="0" algn="l">
              <a:buNone/>
              <a:defRPr sz="1200" i="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3" name="Rectangle 2">
            <a:extLst>
              <a:ext uri="{FF2B5EF4-FFF2-40B4-BE49-F238E27FC236}">
                <a16:creationId xmlns:a16="http://schemas.microsoft.com/office/drawing/2014/main" id="{D6DC9D70-E220-9B77-EBBF-3578513EC57D}"/>
              </a:ext>
            </a:extLst>
          </p:cNvPr>
          <p:cNvSpPr/>
          <p:nvPr userDrawn="1"/>
        </p:nvSpPr>
        <p:spPr>
          <a:xfrm>
            <a:off x="0" y="5019677"/>
            <a:ext cx="9144000" cy="123825"/>
          </a:xfrm>
          <a:prstGeom prst="rect">
            <a:avLst/>
          </a:prstGeom>
          <a:solidFill>
            <a:srgbClr val="006B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Tree>
    <p:extLst>
      <p:ext uri="{BB962C8B-B14F-4D97-AF65-F5344CB8AC3E}">
        <p14:creationId xmlns:p14="http://schemas.microsoft.com/office/powerpoint/2010/main" val="2881626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gure Display 2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8" name="Picture Placeholder 2">
            <a:extLst>
              <a:ext uri="{FF2B5EF4-FFF2-40B4-BE49-F238E27FC236}">
                <a16:creationId xmlns:a16="http://schemas.microsoft.com/office/drawing/2014/main" id="{1D1A1FDC-55ED-4475-BF50-897063E023B4}"/>
              </a:ext>
            </a:extLst>
          </p:cNvPr>
          <p:cNvSpPr>
            <a:spLocks noGrp="1"/>
          </p:cNvSpPr>
          <p:nvPr>
            <p:ph type="pic" idx="1" hasCustomPrompt="1"/>
          </p:nvPr>
        </p:nvSpPr>
        <p:spPr>
          <a:xfrm>
            <a:off x="1614906" y="1419622"/>
            <a:ext cx="5914193" cy="3096344"/>
          </a:xfrm>
          <a:ln w="19050">
            <a:solidFill>
              <a:schemeClr val="bg2"/>
            </a:solidFill>
          </a:ln>
        </p:spPr>
        <p:txBody>
          <a:bodyPr/>
          <a:lstStyle>
            <a:lvl1pPr marL="0" indent="0" algn="l">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Figure</a:t>
            </a:r>
          </a:p>
        </p:txBody>
      </p:sp>
      <p:sp>
        <p:nvSpPr>
          <p:cNvPr id="14" name="Text Placeholder 2">
            <a:extLst>
              <a:ext uri="{FF2B5EF4-FFF2-40B4-BE49-F238E27FC236}">
                <a16:creationId xmlns:a16="http://schemas.microsoft.com/office/drawing/2014/main" id="{369F1FA4-76EE-4BEC-89FD-796E3BB31B52}"/>
              </a:ext>
            </a:extLst>
          </p:cNvPr>
          <p:cNvSpPr>
            <a:spLocks noGrp="1"/>
          </p:cNvSpPr>
          <p:nvPr>
            <p:ph type="body" idx="13"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7" name="Rectangle 6">
            <a:extLst>
              <a:ext uri="{FF2B5EF4-FFF2-40B4-BE49-F238E27FC236}">
                <a16:creationId xmlns:a16="http://schemas.microsoft.com/office/drawing/2014/main" id="{82C9F83F-6B40-4188-BC92-8190662B5B36}"/>
              </a:ext>
            </a:extLst>
          </p:cNvPr>
          <p:cNvSpPr/>
          <p:nvPr userDrawn="1"/>
        </p:nvSpPr>
        <p:spPr>
          <a:xfrm>
            <a:off x="155512" y="4659982"/>
            <a:ext cx="5088565"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 Placeholder 3">
            <a:extLst>
              <a:ext uri="{FF2B5EF4-FFF2-40B4-BE49-F238E27FC236}">
                <a16:creationId xmlns:a16="http://schemas.microsoft.com/office/drawing/2014/main" id="{78C0EAB2-E13C-4ABB-8CC8-4B468ECF744D}"/>
              </a:ext>
            </a:extLst>
          </p:cNvPr>
          <p:cNvSpPr>
            <a:spLocks noGrp="1"/>
          </p:cNvSpPr>
          <p:nvPr>
            <p:ph type="body" sz="half" idx="14" hasCustomPrompt="1"/>
          </p:nvPr>
        </p:nvSpPr>
        <p:spPr>
          <a:xfrm>
            <a:off x="1614905" y="4517745"/>
            <a:ext cx="5914193" cy="276999"/>
          </a:xfrm>
          <a:solidFill>
            <a:schemeClr val="accent4"/>
          </a:solidFill>
          <a:ln w="19050">
            <a:solidFill>
              <a:schemeClr val="bg2"/>
            </a:solidFill>
          </a:ln>
        </p:spPr>
        <p:txBody>
          <a:bodyPr wrap="square" anchor="t" anchorCtr="0">
            <a:spAutoFit/>
          </a:bodyPr>
          <a:lstStyle>
            <a:lvl1pPr marL="0" indent="0" algn="l">
              <a:buNone/>
              <a:defRPr sz="1200" i="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4" name="Rectangle 3">
            <a:extLst>
              <a:ext uri="{FF2B5EF4-FFF2-40B4-BE49-F238E27FC236}">
                <a16:creationId xmlns:a16="http://schemas.microsoft.com/office/drawing/2014/main" id="{DC780019-B489-7134-0DB2-7DB5F7690876}"/>
              </a:ext>
            </a:extLst>
          </p:cNvPr>
          <p:cNvSpPr/>
          <p:nvPr userDrawn="1"/>
        </p:nvSpPr>
        <p:spPr>
          <a:xfrm>
            <a:off x="0" y="5019677"/>
            <a:ext cx="9144000" cy="123825"/>
          </a:xfrm>
          <a:prstGeom prst="rect">
            <a:avLst/>
          </a:prstGeom>
          <a:solidFill>
            <a:srgbClr val="006B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Tree>
    <p:extLst>
      <p:ext uri="{BB962C8B-B14F-4D97-AF65-F5344CB8AC3E}">
        <p14:creationId xmlns:p14="http://schemas.microsoft.com/office/powerpoint/2010/main" val="12398307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Display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8" name="Picture Placeholder 2">
            <a:extLst>
              <a:ext uri="{FF2B5EF4-FFF2-40B4-BE49-F238E27FC236}">
                <a16:creationId xmlns:a16="http://schemas.microsoft.com/office/drawing/2014/main" id="{1D1A1FDC-55ED-4475-BF50-897063E023B4}"/>
              </a:ext>
            </a:extLst>
          </p:cNvPr>
          <p:cNvSpPr>
            <a:spLocks noGrp="1"/>
          </p:cNvSpPr>
          <p:nvPr>
            <p:ph type="pic" idx="1" hasCustomPrompt="1"/>
          </p:nvPr>
        </p:nvSpPr>
        <p:spPr>
          <a:xfrm>
            <a:off x="1614906" y="1419622"/>
            <a:ext cx="5914193" cy="3096344"/>
          </a:xfrm>
          <a:ln w="19050">
            <a:solidFill>
              <a:schemeClr val="tx2"/>
            </a:solidFill>
          </a:ln>
        </p:spPr>
        <p:txBody>
          <a:bodyPr/>
          <a:lstStyle>
            <a:lvl1pPr marL="0" indent="0" algn="l">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4" name="Text Placeholder 2">
            <a:extLst>
              <a:ext uri="{FF2B5EF4-FFF2-40B4-BE49-F238E27FC236}">
                <a16:creationId xmlns:a16="http://schemas.microsoft.com/office/drawing/2014/main" id="{369F1FA4-76EE-4BEC-89FD-796E3BB31B52}"/>
              </a:ext>
            </a:extLst>
          </p:cNvPr>
          <p:cNvSpPr>
            <a:spLocks noGrp="1"/>
          </p:cNvSpPr>
          <p:nvPr>
            <p:ph type="body" idx="13" hasCustomPrompt="1"/>
          </p:nvPr>
        </p:nvSpPr>
        <p:spPr>
          <a:xfrm>
            <a:off x="323852" y="843562"/>
            <a:ext cx="8506885" cy="435789"/>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7" name="Rectangle 6">
            <a:extLst>
              <a:ext uri="{FF2B5EF4-FFF2-40B4-BE49-F238E27FC236}">
                <a16:creationId xmlns:a16="http://schemas.microsoft.com/office/drawing/2014/main" id="{82C9F83F-6B40-4188-BC92-8190662B5B36}"/>
              </a:ext>
            </a:extLst>
          </p:cNvPr>
          <p:cNvSpPr/>
          <p:nvPr userDrawn="1"/>
        </p:nvSpPr>
        <p:spPr>
          <a:xfrm>
            <a:off x="155512" y="4659982"/>
            <a:ext cx="5088565"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 Placeholder 3">
            <a:extLst>
              <a:ext uri="{FF2B5EF4-FFF2-40B4-BE49-F238E27FC236}">
                <a16:creationId xmlns:a16="http://schemas.microsoft.com/office/drawing/2014/main" id="{78C0EAB2-E13C-4ABB-8CC8-4B468ECF744D}"/>
              </a:ext>
            </a:extLst>
          </p:cNvPr>
          <p:cNvSpPr>
            <a:spLocks noGrp="1"/>
          </p:cNvSpPr>
          <p:nvPr>
            <p:ph type="body" sz="half" idx="14" hasCustomPrompt="1"/>
          </p:nvPr>
        </p:nvSpPr>
        <p:spPr>
          <a:xfrm>
            <a:off x="1614905" y="4517745"/>
            <a:ext cx="5914193" cy="276999"/>
          </a:xfrm>
          <a:solidFill>
            <a:schemeClr val="tx2"/>
          </a:solidFill>
          <a:ln w="19050">
            <a:solidFill>
              <a:schemeClr val="tx2"/>
            </a:solidFill>
          </a:ln>
        </p:spPr>
        <p:txBody>
          <a:bodyPr wrap="square" anchor="t" anchorCtr="0">
            <a:spAutoFit/>
          </a:bodyPr>
          <a:lstStyle>
            <a:lvl1pPr marL="0" indent="0" algn="l">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4" name="Rectangle 3">
            <a:extLst>
              <a:ext uri="{FF2B5EF4-FFF2-40B4-BE49-F238E27FC236}">
                <a16:creationId xmlns:a16="http://schemas.microsoft.com/office/drawing/2014/main" id="{F5F8C6BE-6FF8-94B9-5843-5C4AD916FD65}"/>
              </a:ext>
            </a:extLst>
          </p:cNvPr>
          <p:cNvSpPr/>
          <p:nvPr userDrawn="1"/>
        </p:nvSpPr>
        <p:spPr>
          <a:xfrm>
            <a:off x="0" y="5019677"/>
            <a:ext cx="9144000" cy="123825"/>
          </a:xfrm>
          <a:prstGeom prst="rect">
            <a:avLst/>
          </a:prstGeom>
          <a:solidFill>
            <a:srgbClr val="006B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Tree>
    <p:extLst>
      <p:ext uri="{BB962C8B-B14F-4D97-AF65-F5344CB8AC3E}">
        <p14:creationId xmlns:p14="http://schemas.microsoft.com/office/powerpoint/2010/main" val="3664366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gure Display 3">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D7B1035-9A18-4AC0-86C5-ED8625EBBBA4}"/>
              </a:ext>
            </a:extLst>
          </p:cNvPr>
          <p:cNvSpPr/>
          <p:nvPr userDrawn="1"/>
        </p:nvSpPr>
        <p:spPr>
          <a:xfrm>
            <a:off x="10601" y="-9500"/>
            <a:ext cx="9117496" cy="781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8" name="Picture Placeholder 2">
            <a:extLst>
              <a:ext uri="{FF2B5EF4-FFF2-40B4-BE49-F238E27FC236}">
                <a16:creationId xmlns:a16="http://schemas.microsoft.com/office/drawing/2014/main" id="{1D1A1FDC-55ED-4475-BF50-897063E023B4}"/>
              </a:ext>
            </a:extLst>
          </p:cNvPr>
          <p:cNvSpPr>
            <a:spLocks noGrp="1"/>
          </p:cNvSpPr>
          <p:nvPr>
            <p:ph type="pic" idx="1" hasCustomPrompt="1"/>
          </p:nvPr>
        </p:nvSpPr>
        <p:spPr>
          <a:xfrm>
            <a:off x="323853" y="267494"/>
            <a:ext cx="4056129" cy="1928346"/>
          </a:xfrm>
          <a:solidFill>
            <a:schemeClr val="bg1"/>
          </a:solidFill>
          <a:ln w="19050">
            <a:solidFill>
              <a:schemeClr val="bg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Figure</a:t>
            </a:r>
          </a:p>
        </p:txBody>
      </p:sp>
      <p:sp>
        <p:nvSpPr>
          <p:cNvPr id="15" name="Text Placeholder 3">
            <a:extLst>
              <a:ext uri="{FF2B5EF4-FFF2-40B4-BE49-F238E27FC236}">
                <a16:creationId xmlns:a16="http://schemas.microsoft.com/office/drawing/2014/main" id="{78C0EAB2-E13C-4ABB-8CC8-4B468ECF744D}"/>
              </a:ext>
            </a:extLst>
          </p:cNvPr>
          <p:cNvSpPr>
            <a:spLocks noGrp="1"/>
          </p:cNvSpPr>
          <p:nvPr>
            <p:ph type="body" sz="half" idx="14" hasCustomPrompt="1"/>
          </p:nvPr>
        </p:nvSpPr>
        <p:spPr>
          <a:xfrm>
            <a:off x="323847" y="2195842"/>
            <a:ext cx="4056132" cy="276999"/>
          </a:xfrm>
          <a:solidFill>
            <a:schemeClr val="accent4"/>
          </a:solidFill>
          <a:ln w="19050">
            <a:solidFill>
              <a:schemeClr val="bg2"/>
            </a:solidFill>
          </a:ln>
        </p:spPr>
        <p:txBody>
          <a:bodyPr wrap="square" anchor="t" anchorCtr="0">
            <a:spAutoFit/>
          </a:bodyPr>
          <a:lstStyle>
            <a:lvl1pPr marL="0" indent="0">
              <a:buNone/>
              <a:defRPr sz="1200" i="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6" name="Text Placeholder 3">
            <a:extLst>
              <a:ext uri="{FF2B5EF4-FFF2-40B4-BE49-F238E27FC236}">
                <a16:creationId xmlns:a16="http://schemas.microsoft.com/office/drawing/2014/main" id="{D59B7A02-E6DA-40EF-AAB1-4CDDE3BA2121}"/>
              </a:ext>
            </a:extLst>
          </p:cNvPr>
          <p:cNvSpPr>
            <a:spLocks noGrp="1"/>
          </p:cNvSpPr>
          <p:nvPr>
            <p:ph type="body" sz="half" idx="15" hasCustomPrompt="1"/>
          </p:nvPr>
        </p:nvSpPr>
        <p:spPr>
          <a:xfrm>
            <a:off x="4774606" y="2195842"/>
            <a:ext cx="4056129" cy="276999"/>
          </a:xfrm>
          <a:solidFill>
            <a:schemeClr val="accent4"/>
          </a:solidFill>
          <a:ln w="19050">
            <a:solidFill>
              <a:schemeClr val="bg2"/>
            </a:solidFill>
          </a:ln>
        </p:spPr>
        <p:txBody>
          <a:bodyPr wrap="square" anchor="t" anchorCtr="0">
            <a:spAutoFit/>
          </a:bodyPr>
          <a:lstStyle>
            <a:lvl1pPr marL="0" indent="0">
              <a:buNone/>
              <a:defRPr sz="1200" i="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3" name="Picture Placeholder 2">
            <a:extLst>
              <a:ext uri="{FF2B5EF4-FFF2-40B4-BE49-F238E27FC236}">
                <a16:creationId xmlns:a16="http://schemas.microsoft.com/office/drawing/2014/main" id="{AD05CA23-E7AB-4322-8638-1C218205DE38}"/>
              </a:ext>
            </a:extLst>
          </p:cNvPr>
          <p:cNvSpPr>
            <a:spLocks noGrp="1"/>
          </p:cNvSpPr>
          <p:nvPr>
            <p:ph type="pic" idx="16" hasCustomPrompt="1"/>
          </p:nvPr>
        </p:nvSpPr>
        <p:spPr>
          <a:xfrm>
            <a:off x="4774608" y="267494"/>
            <a:ext cx="4056129" cy="1928346"/>
          </a:xfrm>
          <a:solidFill>
            <a:schemeClr val="bg1"/>
          </a:solidFill>
          <a:ln w="19050">
            <a:solidFill>
              <a:schemeClr val="bg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Figure</a:t>
            </a:r>
          </a:p>
        </p:txBody>
      </p:sp>
      <p:sp>
        <p:nvSpPr>
          <p:cNvPr id="18" name="Rectangle 17">
            <a:extLst>
              <a:ext uri="{FF2B5EF4-FFF2-40B4-BE49-F238E27FC236}">
                <a16:creationId xmlns:a16="http://schemas.microsoft.com/office/drawing/2014/main" id="{28705CD9-EFFA-413B-B241-3B3099687ECD}"/>
              </a:ext>
            </a:extLst>
          </p:cNvPr>
          <p:cNvSpPr/>
          <p:nvPr userDrawn="1"/>
        </p:nvSpPr>
        <p:spPr>
          <a:xfrm>
            <a:off x="155509" y="4659982"/>
            <a:ext cx="8961987"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Picture Placeholder 2">
            <a:extLst>
              <a:ext uri="{FF2B5EF4-FFF2-40B4-BE49-F238E27FC236}">
                <a16:creationId xmlns:a16="http://schemas.microsoft.com/office/drawing/2014/main" id="{5B9728E7-7CE3-40BA-8E78-DBFBB8B0208D}"/>
              </a:ext>
            </a:extLst>
          </p:cNvPr>
          <p:cNvSpPr>
            <a:spLocks noGrp="1"/>
          </p:cNvSpPr>
          <p:nvPr>
            <p:ph type="pic" idx="17" hasCustomPrompt="1"/>
          </p:nvPr>
        </p:nvSpPr>
        <p:spPr>
          <a:xfrm>
            <a:off x="323852" y="2699415"/>
            <a:ext cx="4056129" cy="1928346"/>
          </a:xfrm>
          <a:solidFill>
            <a:schemeClr val="bg1"/>
          </a:solidFill>
          <a:ln w="19050">
            <a:solidFill>
              <a:schemeClr val="bg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Figure</a:t>
            </a:r>
          </a:p>
        </p:txBody>
      </p:sp>
      <p:sp>
        <p:nvSpPr>
          <p:cNvPr id="20" name="Text Placeholder 3">
            <a:extLst>
              <a:ext uri="{FF2B5EF4-FFF2-40B4-BE49-F238E27FC236}">
                <a16:creationId xmlns:a16="http://schemas.microsoft.com/office/drawing/2014/main" id="{39E98F1A-7769-4ABB-87B0-F5A74E90A064}"/>
              </a:ext>
            </a:extLst>
          </p:cNvPr>
          <p:cNvSpPr>
            <a:spLocks noGrp="1"/>
          </p:cNvSpPr>
          <p:nvPr>
            <p:ph type="body" sz="half" idx="18" hasCustomPrompt="1"/>
          </p:nvPr>
        </p:nvSpPr>
        <p:spPr>
          <a:xfrm>
            <a:off x="323847" y="4627763"/>
            <a:ext cx="4056132" cy="276999"/>
          </a:xfrm>
          <a:solidFill>
            <a:schemeClr val="accent4"/>
          </a:solidFill>
          <a:ln w="19050">
            <a:solidFill>
              <a:schemeClr val="bg2"/>
            </a:solidFill>
          </a:ln>
        </p:spPr>
        <p:txBody>
          <a:bodyPr wrap="square" anchor="t" anchorCtr="0">
            <a:spAutoFit/>
          </a:bodyPr>
          <a:lstStyle>
            <a:lvl1pPr marL="0" indent="0">
              <a:buNone/>
              <a:defRPr sz="1200" i="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21" name="Text Placeholder 3">
            <a:extLst>
              <a:ext uri="{FF2B5EF4-FFF2-40B4-BE49-F238E27FC236}">
                <a16:creationId xmlns:a16="http://schemas.microsoft.com/office/drawing/2014/main" id="{57E0603B-8121-4480-AEB3-9F81C66C2963}"/>
              </a:ext>
            </a:extLst>
          </p:cNvPr>
          <p:cNvSpPr>
            <a:spLocks noGrp="1"/>
          </p:cNvSpPr>
          <p:nvPr>
            <p:ph type="body" sz="half" idx="19" hasCustomPrompt="1"/>
          </p:nvPr>
        </p:nvSpPr>
        <p:spPr>
          <a:xfrm>
            <a:off x="4774605" y="4627763"/>
            <a:ext cx="4056129" cy="276999"/>
          </a:xfrm>
          <a:solidFill>
            <a:schemeClr val="accent4"/>
          </a:solidFill>
          <a:ln w="19050">
            <a:solidFill>
              <a:schemeClr val="bg2"/>
            </a:solidFill>
          </a:ln>
        </p:spPr>
        <p:txBody>
          <a:bodyPr wrap="square" anchor="t" anchorCtr="0">
            <a:spAutoFit/>
          </a:bodyPr>
          <a:lstStyle>
            <a:lvl1pPr marL="0" indent="0">
              <a:buNone/>
              <a:defRPr sz="1200" i="1"/>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22" name="Picture Placeholder 2">
            <a:extLst>
              <a:ext uri="{FF2B5EF4-FFF2-40B4-BE49-F238E27FC236}">
                <a16:creationId xmlns:a16="http://schemas.microsoft.com/office/drawing/2014/main" id="{CDC9CFAE-AB18-4693-9C97-D038B281654A}"/>
              </a:ext>
            </a:extLst>
          </p:cNvPr>
          <p:cNvSpPr>
            <a:spLocks noGrp="1"/>
          </p:cNvSpPr>
          <p:nvPr>
            <p:ph type="pic" idx="20" hasCustomPrompt="1"/>
          </p:nvPr>
        </p:nvSpPr>
        <p:spPr>
          <a:xfrm>
            <a:off x="4774606" y="2699415"/>
            <a:ext cx="4056129" cy="1928346"/>
          </a:xfrm>
          <a:solidFill>
            <a:schemeClr val="bg1"/>
          </a:solidFill>
          <a:ln w="19050">
            <a:solidFill>
              <a:schemeClr val="bg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Figure</a:t>
            </a:r>
          </a:p>
        </p:txBody>
      </p:sp>
      <p:sp>
        <p:nvSpPr>
          <p:cNvPr id="2" name="Rectangle 1">
            <a:extLst>
              <a:ext uri="{FF2B5EF4-FFF2-40B4-BE49-F238E27FC236}">
                <a16:creationId xmlns:a16="http://schemas.microsoft.com/office/drawing/2014/main" id="{243A205F-4768-4375-C147-5543783E7403}"/>
              </a:ext>
            </a:extLst>
          </p:cNvPr>
          <p:cNvSpPr/>
          <p:nvPr userDrawn="1"/>
        </p:nvSpPr>
        <p:spPr>
          <a:xfrm>
            <a:off x="0" y="5019677"/>
            <a:ext cx="9144000" cy="123825"/>
          </a:xfrm>
          <a:prstGeom prst="rect">
            <a:avLst/>
          </a:prstGeom>
          <a:solidFill>
            <a:srgbClr val="006B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Tree>
    <p:extLst>
      <p:ext uri="{BB962C8B-B14F-4D97-AF65-F5344CB8AC3E}">
        <p14:creationId xmlns:p14="http://schemas.microsoft.com/office/powerpoint/2010/main" val="603920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Display 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DF33DF-699E-46C8-80F0-E32B30E7B8EB}"/>
              </a:ext>
            </a:extLst>
          </p:cNvPr>
          <p:cNvSpPr>
            <a:spLocks noChangeArrowheads="1"/>
          </p:cNvSpPr>
          <p:nvPr userDrawn="1"/>
        </p:nvSpPr>
        <p:spPr bwMode="auto">
          <a:xfrm>
            <a:off x="0" y="-1588"/>
            <a:ext cx="9144000" cy="5191126"/>
          </a:xfrm>
          <a:prstGeom prst="rect">
            <a:avLst/>
          </a:prstGeom>
          <a:solidFill>
            <a:srgbClr val="006B34"/>
          </a:solidFill>
          <a:ln>
            <a:noFill/>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8" name="Picture Placeholder 2">
            <a:extLst>
              <a:ext uri="{FF2B5EF4-FFF2-40B4-BE49-F238E27FC236}">
                <a16:creationId xmlns:a16="http://schemas.microsoft.com/office/drawing/2014/main" id="{1D1A1FDC-55ED-4475-BF50-897063E023B4}"/>
              </a:ext>
            </a:extLst>
          </p:cNvPr>
          <p:cNvSpPr>
            <a:spLocks noGrp="1"/>
          </p:cNvSpPr>
          <p:nvPr>
            <p:ph type="pic" idx="1" hasCustomPrompt="1"/>
          </p:nvPr>
        </p:nvSpPr>
        <p:spPr>
          <a:xfrm>
            <a:off x="323853" y="267494"/>
            <a:ext cx="4056129" cy="1928346"/>
          </a:xfrm>
          <a:solidFill>
            <a:schemeClr val="bg1"/>
          </a:solidFill>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5" name="Text Placeholder 3">
            <a:extLst>
              <a:ext uri="{FF2B5EF4-FFF2-40B4-BE49-F238E27FC236}">
                <a16:creationId xmlns:a16="http://schemas.microsoft.com/office/drawing/2014/main" id="{78C0EAB2-E13C-4ABB-8CC8-4B468ECF744D}"/>
              </a:ext>
            </a:extLst>
          </p:cNvPr>
          <p:cNvSpPr>
            <a:spLocks noGrp="1"/>
          </p:cNvSpPr>
          <p:nvPr>
            <p:ph type="body" sz="half" idx="14" hasCustomPrompt="1"/>
          </p:nvPr>
        </p:nvSpPr>
        <p:spPr>
          <a:xfrm>
            <a:off x="323847" y="2195842"/>
            <a:ext cx="4056132"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6" name="Text Placeholder 3">
            <a:extLst>
              <a:ext uri="{FF2B5EF4-FFF2-40B4-BE49-F238E27FC236}">
                <a16:creationId xmlns:a16="http://schemas.microsoft.com/office/drawing/2014/main" id="{D59B7A02-E6DA-40EF-AAB1-4CDDE3BA2121}"/>
              </a:ext>
            </a:extLst>
          </p:cNvPr>
          <p:cNvSpPr>
            <a:spLocks noGrp="1"/>
          </p:cNvSpPr>
          <p:nvPr>
            <p:ph type="body" sz="half" idx="15" hasCustomPrompt="1"/>
          </p:nvPr>
        </p:nvSpPr>
        <p:spPr>
          <a:xfrm>
            <a:off x="4774606" y="2195842"/>
            <a:ext cx="4056129"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13" name="Picture Placeholder 2">
            <a:extLst>
              <a:ext uri="{FF2B5EF4-FFF2-40B4-BE49-F238E27FC236}">
                <a16:creationId xmlns:a16="http://schemas.microsoft.com/office/drawing/2014/main" id="{AD05CA23-E7AB-4322-8638-1C218205DE38}"/>
              </a:ext>
            </a:extLst>
          </p:cNvPr>
          <p:cNvSpPr>
            <a:spLocks noGrp="1"/>
          </p:cNvSpPr>
          <p:nvPr>
            <p:ph type="pic" idx="16" hasCustomPrompt="1"/>
          </p:nvPr>
        </p:nvSpPr>
        <p:spPr>
          <a:xfrm>
            <a:off x="4774608" y="267494"/>
            <a:ext cx="4056129" cy="1928346"/>
          </a:xfrm>
          <a:solidFill>
            <a:schemeClr val="bg1"/>
          </a:solidFill>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19" name="Picture Placeholder 2">
            <a:extLst>
              <a:ext uri="{FF2B5EF4-FFF2-40B4-BE49-F238E27FC236}">
                <a16:creationId xmlns:a16="http://schemas.microsoft.com/office/drawing/2014/main" id="{5B9728E7-7CE3-40BA-8E78-DBFBB8B0208D}"/>
              </a:ext>
            </a:extLst>
          </p:cNvPr>
          <p:cNvSpPr>
            <a:spLocks noGrp="1"/>
          </p:cNvSpPr>
          <p:nvPr>
            <p:ph type="pic" idx="17" hasCustomPrompt="1"/>
          </p:nvPr>
        </p:nvSpPr>
        <p:spPr>
          <a:xfrm>
            <a:off x="323852" y="2699415"/>
            <a:ext cx="4056129" cy="1928346"/>
          </a:xfrm>
          <a:solidFill>
            <a:schemeClr val="bg1"/>
          </a:solidFill>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
        <p:nvSpPr>
          <p:cNvPr id="20" name="Text Placeholder 3">
            <a:extLst>
              <a:ext uri="{FF2B5EF4-FFF2-40B4-BE49-F238E27FC236}">
                <a16:creationId xmlns:a16="http://schemas.microsoft.com/office/drawing/2014/main" id="{39E98F1A-7769-4ABB-87B0-F5A74E90A064}"/>
              </a:ext>
            </a:extLst>
          </p:cNvPr>
          <p:cNvSpPr>
            <a:spLocks noGrp="1"/>
          </p:cNvSpPr>
          <p:nvPr>
            <p:ph type="body" sz="half" idx="18" hasCustomPrompt="1"/>
          </p:nvPr>
        </p:nvSpPr>
        <p:spPr>
          <a:xfrm>
            <a:off x="323847" y="4627763"/>
            <a:ext cx="4056132"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21" name="Text Placeholder 3">
            <a:extLst>
              <a:ext uri="{FF2B5EF4-FFF2-40B4-BE49-F238E27FC236}">
                <a16:creationId xmlns:a16="http://schemas.microsoft.com/office/drawing/2014/main" id="{57E0603B-8121-4480-AEB3-9F81C66C2963}"/>
              </a:ext>
            </a:extLst>
          </p:cNvPr>
          <p:cNvSpPr>
            <a:spLocks noGrp="1"/>
          </p:cNvSpPr>
          <p:nvPr>
            <p:ph type="body" sz="half" idx="19" hasCustomPrompt="1"/>
          </p:nvPr>
        </p:nvSpPr>
        <p:spPr>
          <a:xfrm>
            <a:off x="4774605" y="4627763"/>
            <a:ext cx="4056129" cy="276999"/>
          </a:xfrm>
          <a:solidFill>
            <a:schemeClr val="tx2"/>
          </a:solidFill>
          <a:ln w="19050">
            <a:solidFill>
              <a:schemeClr val="tx2"/>
            </a:solidFill>
          </a:ln>
        </p:spPr>
        <p:txBody>
          <a:bodyPr wrap="square" anchor="t" anchorCtr="0">
            <a:spAutoFit/>
          </a:bodyPr>
          <a:lstStyle>
            <a:lvl1pPr marL="0" indent="0">
              <a:buNone/>
              <a:defRPr sz="1200" i="1">
                <a:solidFill>
                  <a:schemeClr val="bg1"/>
                </a:solidFil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a:t>Click to add text</a:t>
            </a:r>
          </a:p>
        </p:txBody>
      </p:sp>
      <p:sp>
        <p:nvSpPr>
          <p:cNvPr id="22" name="Picture Placeholder 2">
            <a:extLst>
              <a:ext uri="{FF2B5EF4-FFF2-40B4-BE49-F238E27FC236}">
                <a16:creationId xmlns:a16="http://schemas.microsoft.com/office/drawing/2014/main" id="{CDC9CFAE-AB18-4693-9C97-D038B281654A}"/>
              </a:ext>
            </a:extLst>
          </p:cNvPr>
          <p:cNvSpPr>
            <a:spLocks noGrp="1"/>
          </p:cNvSpPr>
          <p:nvPr>
            <p:ph type="pic" idx="20" hasCustomPrompt="1"/>
          </p:nvPr>
        </p:nvSpPr>
        <p:spPr>
          <a:xfrm>
            <a:off x="4774606" y="2699415"/>
            <a:ext cx="4056129" cy="1928346"/>
          </a:xfrm>
          <a:solidFill>
            <a:schemeClr val="bg1"/>
          </a:solidFill>
          <a:ln w="19050">
            <a:solidFill>
              <a:schemeClr val="tx2"/>
            </a:solidFill>
          </a:ln>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pPr lvl="0"/>
            <a:r>
              <a:rPr lang="en-US" noProof="0"/>
              <a:t>Picture</a:t>
            </a:r>
          </a:p>
        </p:txBody>
      </p:sp>
    </p:spTree>
    <p:extLst>
      <p:ext uri="{BB962C8B-B14F-4D97-AF65-F5344CB8AC3E}">
        <p14:creationId xmlns:p14="http://schemas.microsoft.com/office/powerpoint/2010/main" val="1824736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rgbClr val="071B2C"/>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14609D-7697-40AF-A749-B3D98C5CCB0C}"/>
              </a:ext>
            </a:extLst>
          </p:cNvPr>
          <p:cNvSpPr/>
          <p:nvPr userDrawn="1"/>
        </p:nvSpPr>
        <p:spPr>
          <a:xfrm>
            <a:off x="4" y="-1588"/>
            <a:ext cx="9173633" cy="5145088"/>
          </a:xfrm>
          <a:prstGeom prst="rect">
            <a:avLst/>
          </a:prstGeom>
          <a:solidFill>
            <a:srgbClr val="00102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2" name="Picture 11">
            <a:extLst>
              <a:ext uri="{FF2B5EF4-FFF2-40B4-BE49-F238E27FC236}">
                <a16:creationId xmlns:a16="http://schemas.microsoft.com/office/drawing/2014/main" id="{395B2E6F-93C9-4B83-93F4-A35151E640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516"/>
          <a:stretch/>
        </p:blipFill>
        <p:spPr>
          <a:xfrm>
            <a:off x="4" y="-11113"/>
            <a:ext cx="9173633" cy="3777521"/>
          </a:xfrm>
          <a:prstGeom prst="rect">
            <a:avLst/>
          </a:prstGeom>
        </p:spPr>
      </p:pic>
      <p:sp>
        <p:nvSpPr>
          <p:cNvPr id="16" name="Rectangle 15">
            <a:extLst>
              <a:ext uri="{FF2B5EF4-FFF2-40B4-BE49-F238E27FC236}">
                <a16:creationId xmlns:a16="http://schemas.microsoft.com/office/drawing/2014/main" id="{911A1BE8-FADB-4924-9058-D1F8415A4D6D}"/>
              </a:ext>
            </a:extLst>
          </p:cNvPr>
          <p:cNvSpPr/>
          <p:nvPr userDrawn="1"/>
        </p:nvSpPr>
        <p:spPr>
          <a:xfrm>
            <a:off x="4" y="5"/>
            <a:ext cx="9173633" cy="3775933"/>
          </a:xfrm>
          <a:prstGeom prst="rect">
            <a:avLst/>
          </a:prstGeom>
          <a:solidFill>
            <a:srgbClr val="061C2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Title 1">
            <a:extLst>
              <a:ext uri="{FF2B5EF4-FFF2-40B4-BE49-F238E27FC236}">
                <a16:creationId xmlns:a16="http://schemas.microsoft.com/office/drawing/2014/main" id="{54B7949D-7BBF-4572-8A56-611454BA6FE8}"/>
              </a:ext>
            </a:extLst>
          </p:cNvPr>
          <p:cNvSpPr>
            <a:spLocks noGrp="1"/>
          </p:cNvSpPr>
          <p:nvPr>
            <p:ph type="title" hasCustomPrompt="1"/>
          </p:nvPr>
        </p:nvSpPr>
        <p:spPr>
          <a:xfrm>
            <a:off x="-13724" y="3867894"/>
            <a:ext cx="9187359" cy="720080"/>
          </a:xfrm>
        </p:spPr>
        <p:txBody>
          <a:bodyPr/>
          <a:lstStyle>
            <a:lvl1pPr>
              <a:defRPr/>
            </a:lvl1pPr>
          </a:lstStyle>
          <a:p>
            <a:r>
              <a:rPr lang="en-US"/>
              <a:t>Click to add a section heading</a:t>
            </a:r>
          </a:p>
        </p:txBody>
      </p:sp>
      <p:sp>
        <p:nvSpPr>
          <p:cNvPr id="19" name="Text Placeholder 18">
            <a:extLst>
              <a:ext uri="{FF2B5EF4-FFF2-40B4-BE49-F238E27FC236}">
                <a16:creationId xmlns:a16="http://schemas.microsoft.com/office/drawing/2014/main" id="{25FA7E02-2D37-4441-8F18-F26C182165AE}"/>
              </a:ext>
            </a:extLst>
          </p:cNvPr>
          <p:cNvSpPr>
            <a:spLocks noGrp="1"/>
          </p:cNvSpPr>
          <p:nvPr>
            <p:ph type="body" sz="quarter" idx="10" hasCustomPrompt="1"/>
          </p:nvPr>
        </p:nvSpPr>
        <p:spPr>
          <a:xfrm>
            <a:off x="0" y="4631456"/>
            <a:ext cx="9144000" cy="316558"/>
          </a:xfrm>
        </p:spPr>
        <p:txBody>
          <a:bodyPr/>
          <a:lstStyle>
            <a:lvl1pPr marL="143992" indent="0">
              <a:buFontTx/>
              <a:buNone/>
              <a:defRPr sz="1600" i="1">
                <a:solidFill>
                  <a:schemeClr val="bg1"/>
                </a:solidFill>
                <a:latin typeface="Avenir Book"/>
              </a:defRPr>
            </a:lvl1pPr>
            <a:lvl2pPr marL="131755" indent="0">
              <a:buNone/>
              <a:defRPr/>
            </a:lvl2pPr>
          </a:lstStyle>
          <a:p>
            <a:pPr lvl="0"/>
            <a:r>
              <a:rPr lang="en-US"/>
              <a:t>Sub-heading</a:t>
            </a:r>
          </a:p>
        </p:txBody>
      </p:sp>
      <p:pic>
        <p:nvPicPr>
          <p:cNvPr id="2" name="Picture 5">
            <a:extLst>
              <a:ext uri="{FF2B5EF4-FFF2-40B4-BE49-F238E27FC236}">
                <a16:creationId xmlns:a16="http://schemas.microsoft.com/office/drawing/2014/main" id="{71B5CF5F-E4A4-E00B-893C-B6DC1E1926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79701" y="383309"/>
            <a:ext cx="37893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832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VRG Contact Details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AA28C5-3992-4B7A-88CB-DB084636786E}"/>
              </a:ext>
            </a:extLst>
          </p:cNvPr>
          <p:cNvSpPr/>
          <p:nvPr userDrawn="1"/>
        </p:nvSpPr>
        <p:spPr>
          <a:xfrm>
            <a:off x="0" y="4587880"/>
            <a:ext cx="9144000" cy="55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2" name="Title 1"/>
          <p:cNvSpPr>
            <a:spLocks noGrp="1"/>
          </p:cNvSpPr>
          <p:nvPr>
            <p:ph type="title" hasCustomPrompt="1"/>
          </p:nvPr>
        </p:nvSpPr>
        <p:spPr/>
        <p:txBody>
          <a:bodyPr/>
          <a:lstStyle>
            <a:lvl1pPr>
              <a:defRPr/>
            </a:lvl1pPr>
          </a:lstStyle>
          <a:p>
            <a:r>
              <a:rPr lang="en-US"/>
              <a:t>PVRG Contact Details:</a:t>
            </a:r>
          </a:p>
        </p:txBody>
      </p:sp>
      <p:pic>
        <p:nvPicPr>
          <p:cNvPr id="4" name="Picture 3" descr="C:\Users\mmuller\Desktop\edit\images (2).jpg">
            <a:extLst>
              <a:ext uri="{FF2B5EF4-FFF2-40B4-BE49-F238E27FC236}">
                <a16:creationId xmlns:a16="http://schemas.microsoft.com/office/drawing/2014/main" id="{66FF219B-FAB6-4D7A-86D7-16E8EE37724F}"/>
              </a:ext>
            </a:extLst>
          </p:cNvPr>
          <p:cNvPicPr>
            <a:picLocks noChangeAspect="1" noChangeArrowheads="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0331" y="2030784"/>
            <a:ext cx="1203636" cy="9027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mmuller\Desktop\edit\128751-simple-red-square-icon-business-www-search-ps.png">
            <a:extLst>
              <a:ext uri="{FF2B5EF4-FFF2-40B4-BE49-F238E27FC236}">
                <a16:creationId xmlns:a16="http://schemas.microsoft.com/office/drawing/2014/main" id="{70FDDD1F-FF0D-4B64-AD2A-CD33F92A3AD5}"/>
              </a:ext>
            </a:extLst>
          </p:cNvPr>
          <p:cNvPicPr>
            <a:picLocks noChangeAspect="1" noChangeArrowheads="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76923" y="2963428"/>
            <a:ext cx="1210452" cy="907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mmuller\Desktop\Solar ideas\ID-10021616.jpg">
            <a:extLst>
              <a:ext uri="{FF2B5EF4-FFF2-40B4-BE49-F238E27FC236}">
                <a16:creationId xmlns:a16="http://schemas.microsoft.com/office/drawing/2014/main" id="{3639C848-DEA8-482C-8843-1D5709A38111}"/>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p:blipFill>
        <p:spPr bwMode="auto">
          <a:xfrm rot="1753211">
            <a:off x="6331368" y="1063671"/>
            <a:ext cx="2116760" cy="26578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muller\Desktop\edit\images (1).jpg">
            <a:extLst>
              <a:ext uri="{FF2B5EF4-FFF2-40B4-BE49-F238E27FC236}">
                <a16:creationId xmlns:a16="http://schemas.microsoft.com/office/drawing/2014/main" id="{890146AF-6829-4F55-8723-279C04EE73FA}"/>
              </a:ext>
            </a:extLst>
          </p:cNvPr>
          <p:cNvPicPr>
            <a:picLocks noChangeAspect="1" noChangeArrowheads="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0331" y="1098133"/>
            <a:ext cx="1203636" cy="9027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roup 24">
            <a:extLst>
              <a:ext uri="{FF2B5EF4-FFF2-40B4-BE49-F238E27FC236}">
                <a16:creationId xmlns:a16="http://schemas.microsoft.com/office/drawing/2014/main" id="{91B7F144-A866-44FE-800F-A8FF4EE490D5}"/>
              </a:ext>
            </a:extLst>
          </p:cNvPr>
          <p:cNvGraphicFramePr>
            <a:graphicFrameLocks noGrp="1"/>
          </p:cNvGraphicFramePr>
          <p:nvPr userDrawn="1">
            <p:extLst>
              <p:ext uri="{D42A27DB-BD31-4B8C-83A1-F6EECF244321}">
                <p14:modId xmlns:p14="http://schemas.microsoft.com/office/powerpoint/2010/main" val="4010152503"/>
              </p:ext>
            </p:extLst>
          </p:nvPr>
        </p:nvGraphicFramePr>
        <p:xfrm>
          <a:off x="347533" y="3896084"/>
          <a:ext cx="8483203" cy="1056577"/>
        </p:xfrm>
        <a:graphic>
          <a:graphicData uri="http://schemas.openxmlformats.org/drawingml/2006/table">
            <a:tbl>
              <a:tblPr/>
              <a:tblGrid>
                <a:gridCol w="8483203">
                  <a:extLst>
                    <a:ext uri="{9D8B030D-6E8A-4147-A177-3AD203B41FA5}">
                      <a16:colId xmlns:a16="http://schemas.microsoft.com/office/drawing/2014/main" val="20000"/>
                    </a:ext>
                  </a:extLst>
                </a:gridCol>
              </a:tblGrid>
              <a:tr h="1032662">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685800" rtl="0" eaLnBrk="1" fontAlgn="auto" latinLnBrk="0" hangingPunct="1">
                        <a:lnSpc>
                          <a:spcPct val="150000"/>
                        </a:lnSpc>
                        <a:spcBef>
                          <a:spcPts val="0"/>
                        </a:spcBef>
                        <a:spcAft>
                          <a:spcPts val="0"/>
                        </a:spcAft>
                        <a:buClrTx/>
                        <a:buSzTx/>
                        <a:buFontTx/>
                        <a:buNone/>
                        <a:tabLst/>
                        <a:defRPr/>
                      </a:pPr>
                      <a:r>
                        <a:rPr lang="en-US" altLang="en-US" sz="1400" b="1">
                          <a:solidFill>
                            <a:schemeClr val="tx1"/>
                          </a:solidFill>
                          <a:latin typeface="Avenir 85 Heavy" panose="020B0603020203020204"/>
                          <a:ea typeface="ＭＳ Ｐゴシック" panose="020B0600070205080204" pitchFamily="34" charset="-128"/>
                        </a:rPr>
                        <a:t>Photovoltaics Research Group (PVRG) | </a:t>
                      </a:r>
                      <a:r>
                        <a:rPr lang="en-US" altLang="en-US" sz="1400" b="1">
                          <a:solidFill>
                            <a:srgbClr val="006B34"/>
                          </a:solidFill>
                          <a:latin typeface="Avenir 85 Heavy" panose="020B0603020203020204"/>
                          <a:ea typeface="ＭＳ Ｐゴシック" panose="020B0600070205080204" pitchFamily="34" charset="-128"/>
                        </a:rPr>
                        <a:t>Department of Physics</a:t>
                      </a:r>
                      <a:endParaRPr lang="en-ZA" sz="1400" b="1" kern="200" baseline="0">
                        <a:solidFill>
                          <a:schemeClr val="tx1"/>
                        </a:solidFill>
                        <a:effectLst/>
                        <a:latin typeface="Avenir 85 Heavy" panose="020B0603020203020204"/>
                        <a:ea typeface="Times New Roman"/>
                        <a:cs typeface="Times New Roman"/>
                      </a:endParaRPr>
                    </a:p>
                    <a:p>
                      <a:pPr>
                        <a:lnSpc>
                          <a:spcPct val="150000"/>
                        </a:lnSpc>
                      </a:pPr>
                      <a:r>
                        <a:rPr lang="en-ZA" sz="1400" b="1" kern="200" baseline="0">
                          <a:solidFill>
                            <a:schemeClr val="tx1"/>
                          </a:solidFill>
                          <a:effectLst/>
                          <a:latin typeface="Avenir 85 Heavy" panose="020B0603020203020204"/>
                          <a:ea typeface="Times New Roman"/>
                          <a:cs typeface="Times New Roman"/>
                        </a:rPr>
                        <a:t>Nelson Mandela University | South Campus | University Way | Summerstrand</a:t>
                      </a:r>
                    </a:p>
                    <a:p>
                      <a:pPr>
                        <a:lnSpc>
                          <a:spcPct val="150000"/>
                        </a:lnSpc>
                        <a:spcBef>
                          <a:spcPts val="300"/>
                        </a:spcBef>
                        <a:spcAft>
                          <a:spcPts val="0"/>
                        </a:spcAft>
                      </a:pPr>
                      <a:r>
                        <a:rPr lang="en-ZA" sz="1400" b="1" kern="200" baseline="0">
                          <a:solidFill>
                            <a:schemeClr val="tx1"/>
                          </a:solidFill>
                          <a:effectLst/>
                          <a:latin typeface="Avenir 85 Heavy" panose="020B0603020203020204"/>
                          <a:ea typeface="Times New Roman"/>
                          <a:cs typeface="Times New Roman"/>
                        </a:rPr>
                        <a:t>Port Elizabeth | 6001 | South Africa </a:t>
                      </a:r>
                      <a:endParaRPr kumimoji="0" lang="en-US" sz="1400" b="1" i="0" u="none" strike="noStrike" kern="200" cap="none" normalizeH="0" baseline="0">
                        <a:ln>
                          <a:noFill/>
                        </a:ln>
                        <a:solidFill>
                          <a:schemeClr val="tx1"/>
                        </a:solidFill>
                        <a:effectLst/>
                        <a:latin typeface="Avenir 85 Heavy" panose="020B0603020203020204"/>
                        <a:ea typeface="Geneva" pitchFamily="1" charset="-128"/>
                        <a:cs typeface="Arial" pitchFamily="34" charset="0"/>
                      </a:endParaRPr>
                    </a:p>
                  </a:txBody>
                  <a:tcPr marL="121920" marR="12192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Rectangle 8">
            <a:extLst>
              <a:ext uri="{FF2B5EF4-FFF2-40B4-BE49-F238E27FC236}">
                <a16:creationId xmlns:a16="http://schemas.microsoft.com/office/drawing/2014/main" id="{9CF68E74-73FE-47E1-8359-2331746ED1E5}"/>
              </a:ext>
            </a:extLst>
          </p:cNvPr>
          <p:cNvSpPr/>
          <p:nvPr userDrawn="1"/>
        </p:nvSpPr>
        <p:spPr>
          <a:xfrm>
            <a:off x="1796523" y="1294334"/>
            <a:ext cx="2258952" cy="400110"/>
          </a:xfrm>
          <a:prstGeom prst="rect">
            <a:avLst/>
          </a:prstGeom>
        </p:spPr>
        <p:txBody>
          <a:bodyPr wrap="none">
            <a:spAutoFit/>
          </a:bodyPr>
          <a:lstStyle/>
          <a:p>
            <a:pPr defTabSz="457178"/>
            <a:r>
              <a:rPr lang="en-ZA" sz="2000">
                <a:solidFill>
                  <a:srgbClr val="000000"/>
                </a:solidFill>
                <a:latin typeface="Avenir Medium"/>
                <a:ea typeface="+mn-ea"/>
              </a:rPr>
              <a:t>+27 (041) 504 2579 </a:t>
            </a:r>
          </a:p>
        </p:txBody>
      </p:sp>
      <p:sp>
        <p:nvSpPr>
          <p:cNvPr id="10" name="Rectangle 9">
            <a:extLst>
              <a:ext uri="{FF2B5EF4-FFF2-40B4-BE49-F238E27FC236}">
                <a16:creationId xmlns:a16="http://schemas.microsoft.com/office/drawing/2014/main" id="{1FA439DF-8A06-4D92-BD7B-F1B0CB564BE9}"/>
              </a:ext>
            </a:extLst>
          </p:cNvPr>
          <p:cNvSpPr/>
          <p:nvPr userDrawn="1"/>
        </p:nvSpPr>
        <p:spPr>
          <a:xfrm>
            <a:off x="1796523" y="2192532"/>
            <a:ext cx="2360198" cy="400110"/>
          </a:xfrm>
          <a:prstGeom prst="rect">
            <a:avLst/>
          </a:prstGeom>
        </p:spPr>
        <p:txBody>
          <a:bodyPr wrap="none">
            <a:spAutoFit/>
          </a:bodyPr>
          <a:lstStyle/>
          <a:p>
            <a:pPr defTabSz="457178"/>
            <a:r>
              <a:rPr lang="en-ZA" sz="2000">
                <a:solidFill>
                  <a:srgbClr val="000000"/>
                </a:solidFill>
                <a:latin typeface="Avenir Medium"/>
                <a:ea typeface="+mn-ea"/>
              </a:rPr>
              <a:t>pvrg@mandela.ac.za</a:t>
            </a:r>
          </a:p>
        </p:txBody>
      </p:sp>
      <p:sp>
        <p:nvSpPr>
          <p:cNvPr id="11" name="Rectangle 10">
            <a:extLst>
              <a:ext uri="{FF2B5EF4-FFF2-40B4-BE49-F238E27FC236}">
                <a16:creationId xmlns:a16="http://schemas.microsoft.com/office/drawing/2014/main" id="{455CADF5-3588-45DA-ABAD-82B3F0C45B33}"/>
              </a:ext>
            </a:extLst>
          </p:cNvPr>
          <p:cNvSpPr/>
          <p:nvPr userDrawn="1"/>
        </p:nvSpPr>
        <p:spPr>
          <a:xfrm>
            <a:off x="1796526" y="3162215"/>
            <a:ext cx="3081485" cy="400110"/>
          </a:xfrm>
          <a:prstGeom prst="rect">
            <a:avLst/>
          </a:prstGeom>
        </p:spPr>
        <p:txBody>
          <a:bodyPr wrap="none">
            <a:spAutoFit/>
          </a:bodyPr>
          <a:lstStyle/>
          <a:p>
            <a:pPr defTabSz="457178">
              <a:spcBef>
                <a:spcPts val="300"/>
              </a:spcBef>
              <a:spcAft>
                <a:spcPts val="0"/>
              </a:spcAft>
            </a:pPr>
            <a:r>
              <a:rPr lang="en-ZA" sz="2000">
                <a:solidFill>
                  <a:srgbClr val="000000"/>
                </a:solidFill>
                <a:latin typeface="Avenir Medium"/>
                <a:ea typeface="Times New Roman"/>
                <a:cs typeface="Times New Roman"/>
              </a:rPr>
              <a:t>www.mandela.ac.za/energy</a:t>
            </a:r>
          </a:p>
        </p:txBody>
      </p:sp>
      <p:sp>
        <p:nvSpPr>
          <p:cNvPr id="12" name="Rectangle 11">
            <a:extLst>
              <a:ext uri="{FF2B5EF4-FFF2-40B4-BE49-F238E27FC236}">
                <a16:creationId xmlns:a16="http://schemas.microsoft.com/office/drawing/2014/main" id="{E453E16A-DE8E-C529-FCCD-C5AC569FB9E2}"/>
              </a:ext>
            </a:extLst>
          </p:cNvPr>
          <p:cNvSpPr/>
          <p:nvPr userDrawn="1"/>
        </p:nvSpPr>
        <p:spPr>
          <a:xfrm>
            <a:off x="3581974" y="716109"/>
            <a:ext cx="2805077" cy="2112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t>REDO</a:t>
            </a:r>
          </a:p>
        </p:txBody>
      </p:sp>
    </p:spTree>
    <p:extLst>
      <p:ext uri="{BB962C8B-B14F-4D97-AF65-F5344CB8AC3E}">
        <p14:creationId xmlns:p14="http://schemas.microsoft.com/office/powerpoint/2010/main" val="2847907969"/>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ferenc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106D82-EF3B-4E2E-B6BE-A355453927ED}"/>
              </a:ext>
            </a:extLst>
          </p:cNvPr>
          <p:cNvSpPr>
            <a:spLocks noChangeArrowheads="1"/>
          </p:cNvSpPr>
          <p:nvPr userDrawn="1"/>
        </p:nvSpPr>
        <p:spPr bwMode="auto">
          <a:xfrm>
            <a:off x="0" y="-1588"/>
            <a:ext cx="9144000" cy="5191126"/>
          </a:xfrm>
          <a:prstGeom prst="rect">
            <a:avLst/>
          </a:prstGeom>
          <a:solidFill>
            <a:srgbClr val="006B34"/>
          </a:solidFill>
          <a:ln>
            <a:noFill/>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4" name="Text Placeholder 8"/>
          <p:cNvSpPr>
            <a:spLocks noGrp="1"/>
          </p:cNvSpPr>
          <p:nvPr>
            <p:ph type="body" sz="quarter" idx="10"/>
          </p:nvPr>
        </p:nvSpPr>
        <p:spPr>
          <a:xfrm>
            <a:off x="2405068" y="239776"/>
            <a:ext cx="4376737" cy="4748870"/>
          </a:xfrm>
          <a:prstGeom prst="rect">
            <a:avLst/>
          </a:prstGeom>
        </p:spPr>
        <p:txBody>
          <a:bodyPr tIns="0" bIns="748800" anchor="ctr" anchorCtr="1"/>
          <a:lstStyle>
            <a:lvl1pPr marL="0" indent="0" algn="l">
              <a:lnSpc>
                <a:spcPct val="100000"/>
              </a:lnSpc>
              <a:spcBef>
                <a:spcPts val="0"/>
              </a:spcBef>
              <a:spcAft>
                <a:spcPts val="0"/>
              </a:spcAft>
              <a:buFontTx/>
              <a:buNone/>
              <a:defRPr>
                <a:solidFill>
                  <a:schemeClr val="bg1"/>
                </a:solidFill>
                <a:latin typeface="Avenir Medium"/>
                <a:cs typeface="Avenir Medium"/>
              </a:defRPr>
            </a:lvl1pPr>
            <a:lvl2pPr>
              <a:buClr>
                <a:schemeClr val="bg1"/>
              </a:buClr>
              <a:defRPr>
                <a:solidFill>
                  <a:schemeClr val="bg1"/>
                </a:solidFill>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940162240"/>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Referenc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106D82-EF3B-4E2E-B6BE-A355453927ED}"/>
              </a:ext>
            </a:extLst>
          </p:cNvPr>
          <p:cNvSpPr>
            <a:spLocks noChangeArrowheads="1"/>
          </p:cNvSpPr>
          <p:nvPr userDrawn="1"/>
        </p:nvSpPr>
        <p:spPr bwMode="auto">
          <a:xfrm>
            <a:off x="0" y="-1588"/>
            <a:ext cx="9144000" cy="5191126"/>
          </a:xfrm>
          <a:prstGeom prst="rect">
            <a:avLst/>
          </a:prstGeom>
          <a:solidFill>
            <a:srgbClr val="006B34"/>
          </a:solidFill>
          <a:ln>
            <a:noFill/>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2" name="Text Placeholder 8">
            <a:extLst>
              <a:ext uri="{FF2B5EF4-FFF2-40B4-BE49-F238E27FC236}">
                <a16:creationId xmlns:a16="http://schemas.microsoft.com/office/drawing/2014/main" id="{A59417A5-0164-ABE0-304D-305934344BDD}"/>
              </a:ext>
            </a:extLst>
          </p:cNvPr>
          <p:cNvSpPr>
            <a:spLocks noGrp="1"/>
          </p:cNvSpPr>
          <p:nvPr>
            <p:ph type="body" sz="quarter" idx="10"/>
          </p:nvPr>
        </p:nvSpPr>
        <p:spPr>
          <a:xfrm>
            <a:off x="2405065" y="725986"/>
            <a:ext cx="4376737" cy="4262661"/>
          </a:xfrm>
          <a:prstGeom prst="rect">
            <a:avLst/>
          </a:prstGeom>
        </p:spPr>
        <p:txBody>
          <a:bodyPr tIns="0" bIns="748800" anchor="ctr" anchorCtr="1"/>
          <a:lstStyle>
            <a:lvl1pPr marL="0" indent="0" algn="l">
              <a:lnSpc>
                <a:spcPct val="100000"/>
              </a:lnSpc>
              <a:spcBef>
                <a:spcPts val="0"/>
              </a:spcBef>
              <a:spcAft>
                <a:spcPts val="0"/>
              </a:spcAft>
              <a:buFontTx/>
              <a:buNone/>
              <a:defRPr sz="3200">
                <a:solidFill>
                  <a:schemeClr val="bg1"/>
                </a:solidFill>
                <a:latin typeface="Avenir Medium"/>
                <a:cs typeface="Avenir Medium"/>
              </a:defRPr>
            </a:lvl1pPr>
          </a:lstStyle>
          <a:p>
            <a:r>
              <a:rPr lang="en-US"/>
              <a:t>Thank You</a:t>
            </a:r>
            <a:endParaRPr lang="en-GB"/>
          </a:p>
        </p:txBody>
      </p:sp>
    </p:spTree>
    <p:extLst>
      <p:ext uri="{BB962C8B-B14F-4D97-AF65-F5344CB8AC3E}">
        <p14:creationId xmlns:p14="http://schemas.microsoft.com/office/powerpoint/2010/main" val="2871175271"/>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4" descr="Slogan Slide (16-9).jpg">
            <a:extLst>
              <a:ext uri="{FF2B5EF4-FFF2-40B4-BE49-F238E27FC236}">
                <a16:creationId xmlns:a16="http://schemas.microsoft.com/office/drawing/2014/main" id="{7BA42352-1588-2078-E749-2949323F10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0" y="-30163"/>
            <a:ext cx="9240839" cy="520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5">
            <a:extLst>
              <a:ext uri="{FF2B5EF4-FFF2-40B4-BE49-F238E27FC236}">
                <a16:creationId xmlns:a16="http://schemas.microsoft.com/office/drawing/2014/main" id="{16533E79-D654-4F63-963F-155C634F8FC8}"/>
              </a:ext>
            </a:extLst>
          </p:cNvPr>
          <p:cNvSpPr txBox="1">
            <a:spLocks noChangeArrowheads="1"/>
          </p:cNvSpPr>
          <p:nvPr userDrawn="1"/>
        </p:nvSpPr>
        <p:spPr bwMode="auto">
          <a:xfrm>
            <a:off x="4" y="4155926"/>
            <a:ext cx="9173633"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nchor="ctr"/>
          <a:lstStyle>
            <a:lvl1pPr defTabSz="4176713">
              <a:defRPr sz="2400">
                <a:solidFill>
                  <a:schemeClr val="tx1"/>
                </a:solidFill>
                <a:latin typeface="Arial" panose="020B0604020202020204" pitchFamily="34" charset="0"/>
                <a:ea typeface="Geneva" pitchFamily="1" charset="-128"/>
              </a:defRPr>
            </a:lvl1pPr>
            <a:lvl2pPr marL="742950" indent="-285750" defTabSz="4176713">
              <a:defRPr sz="2400">
                <a:solidFill>
                  <a:schemeClr val="tx1"/>
                </a:solidFill>
                <a:latin typeface="Arial" panose="020B0604020202020204" pitchFamily="34" charset="0"/>
                <a:ea typeface="Geneva" pitchFamily="1" charset="-128"/>
              </a:defRPr>
            </a:lvl2pPr>
            <a:lvl3pPr marL="1143000" indent="-228600" defTabSz="4176713">
              <a:defRPr sz="2400">
                <a:solidFill>
                  <a:schemeClr val="tx1"/>
                </a:solidFill>
                <a:latin typeface="Arial" panose="020B0604020202020204" pitchFamily="34" charset="0"/>
                <a:ea typeface="Geneva" pitchFamily="1" charset="-128"/>
              </a:defRPr>
            </a:lvl3pPr>
            <a:lvl4pPr marL="1600200" indent="-228600" defTabSz="4176713">
              <a:defRPr sz="2400">
                <a:solidFill>
                  <a:schemeClr val="tx1"/>
                </a:solidFill>
                <a:latin typeface="Arial" panose="020B0604020202020204" pitchFamily="34" charset="0"/>
                <a:ea typeface="Geneva" pitchFamily="1" charset="-128"/>
              </a:defRPr>
            </a:lvl4pPr>
            <a:lvl5pPr marL="2057400" indent="-228600" defTabSz="4176713">
              <a:defRPr sz="2400">
                <a:solidFill>
                  <a:schemeClr val="tx1"/>
                </a:solidFill>
                <a:latin typeface="Arial" panose="020B0604020202020204" pitchFamily="34" charset="0"/>
                <a:ea typeface="Geneva" pitchFamily="1" charset="-128"/>
              </a:defRPr>
            </a:lvl5pPr>
            <a:lvl6pPr marL="25146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6pPr>
            <a:lvl7pPr marL="29718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7pPr>
            <a:lvl8pPr marL="34290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8pPr>
            <a:lvl9pPr marL="38862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9pPr>
          </a:lstStyle>
          <a:p>
            <a:pPr marL="0" algn="ctr" eaLnBrk="1" hangingPunct="1"/>
            <a:r>
              <a:rPr lang="en-US" altLang="en-US" sz="1400">
                <a:solidFill>
                  <a:schemeClr val="bg1"/>
                </a:solidFill>
                <a:latin typeface="Avenir 85 Heavy" panose="020B0603020203020204"/>
                <a:ea typeface="ＭＳ Ｐゴシック" panose="020B0600070205080204" pitchFamily="34" charset="-128"/>
              </a:rPr>
              <a:t>Photovoltaics Research Group (PVRG) | </a:t>
            </a:r>
            <a:r>
              <a:rPr lang="en-US" altLang="en-US" sz="1400" b="1">
                <a:solidFill>
                  <a:schemeClr val="bg2"/>
                </a:solidFill>
                <a:latin typeface="Avenir 85 Heavy" panose="020B0603020203020204"/>
                <a:ea typeface="ＭＳ Ｐゴシック" panose="020B0600070205080204" pitchFamily="34" charset="-128"/>
              </a:rPr>
              <a:t>Department of Physics</a:t>
            </a:r>
          </a:p>
        </p:txBody>
      </p:sp>
      <p:pic>
        <p:nvPicPr>
          <p:cNvPr id="6" name="Picture 4">
            <a:extLst>
              <a:ext uri="{FF2B5EF4-FFF2-40B4-BE49-F238E27FC236}">
                <a16:creationId xmlns:a16="http://schemas.microsoft.com/office/drawing/2014/main" id="{4E882F98-DF18-1EE3-2E81-7C397172AB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51189" y="792163"/>
            <a:ext cx="28416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073F416-93A3-06EE-D538-8F995D539C60}"/>
              </a:ext>
            </a:extLst>
          </p:cNvPr>
          <p:cNvSpPr/>
          <p:nvPr userDrawn="1"/>
        </p:nvSpPr>
        <p:spPr>
          <a:xfrm>
            <a:off x="3581974" y="716109"/>
            <a:ext cx="2805077" cy="2112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t>REDO</a:t>
            </a:r>
          </a:p>
        </p:txBody>
      </p:sp>
    </p:spTree>
    <p:extLst>
      <p:ext uri="{BB962C8B-B14F-4D97-AF65-F5344CB8AC3E}">
        <p14:creationId xmlns:p14="http://schemas.microsoft.com/office/powerpoint/2010/main" val="204654741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1536E80-BEEA-4F06-BEE9-975264017A21}"/>
              </a:ext>
            </a:extLst>
          </p:cNvPr>
          <p:cNvSpPr/>
          <p:nvPr userDrawn="1"/>
        </p:nvSpPr>
        <p:spPr>
          <a:xfrm>
            <a:off x="-2117" y="-7374"/>
            <a:ext cx="9144000" cy="679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 name="Rectangle 2">
            <a:extLst>
              <a:ext uri="{FF2B5EF4-FFF2-40B4-BE49-F238E27FC236}">
                <a16:creationId xmlns:a16="http://schemas.microsoft.com/office/drawing/2014/main" id="{8AAA28C5-3992-4B7A-88CB-DB084636786E}"/>
              </a:ext>
            </a:extLst>
          </p:cNvPr>
          <p:cNvSpPr/>
          <p:nvPr userDrawn="1"/>
        </p:nvSpPr>
        <p:spPr>
          <a:xfrm>
            <a:off x="0" y="4587880"/>
            <a:ext cx="9144000" cy="55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15" name="Picture 14">
            <a:extLst>
              <a:ext uri="{FF2B5EF4-FFF2-40B4-BE49-F238E27FC236}">
                <a16:creationId xmlns:a16="http://schemas.microsoft.com/office/drawing/2014/main" id="{F936C5CE-A674-4E23-A149-A967ECBB0CAC}"/>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1" y="6"/>
            <a:ext cx="9141883" cy="5155767"/>
          </a:xfrm>
          <a:prstGeom prst="rect">
            <a:avLst/>
          </a:prstGeom>
        </p:spPr>
      </p:pic>
      <p:sp>
        <p:nvSpPr>
          <p:cNvPr id="16" name="Rectangle 15">
            <a:extLst>
              <a:ext uri="{FF2B5EF4-FFF2-40B4-BE49-F238E27FC236}">
                <a16:creationId xmlns:a16="http://schemas.microsoft.com/office/drawing/2014/main" id="{141E8921-D59F-4402-A588-6413B9BD87FE}"/>
              </a:ext>
            </a:extLst>
          </p:cNvPr>
          <p:cNvSpPr/>
          <p:nvPr userDrawn="1"/>
        </p:nvSpPr>
        <p:spPr>
          <a:xfrm>
            <a:off x="1" y="0"/>
            <a:ext cx="9141883" cy="5155768"/>
          </a:xfrm>
          <a:prstGeom prst="rect">
            <a:avLst/>
          </a:prstGeom>
          <a:solidFill>
            <a:srgbClr val="0B131C">
              <a:alpha val="3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3311748-BBC4-46B3-B2C8-AB785440E388}"/>
              </a:ext>
            </a:extLst>
          </p:cNvPr>
          <p:cNvGrpSpPr/>
          <p:nvPr userDrawn="1"/>
        </p:nvGrpSpPr>
        <p:grpSpPr>
          <a:xfrm>
            <a:off x="0" y="3651300"/>
            <a:ext cx="9157725" cy="936674"/>
            <a:chOff x="0" y="3717032"/>
            <a:chExt cx="9157725" cy="1459210"/>
          </a:xfrm>
          <a:solidFill>
            <a:schemeClr val="bg2"/>
          </a:solidFill>
        </p:grpSpPr>
        <p:sp>
          <p:nvSpPr>
            <p:cNvPr id="5" name="Rectangle 4">
              <a:extLst>
                <a:ext uri="{FF2B5EF4-FFF2-40B4-BE49-F238E27FC236}">
                  <a16:creationId xmlns:a16="http://schemas.microsoft.com/office/drawing/2014/main" id="{17DBBCA6-8B5A-4216-8402-8AC2D536AD58}"/>
                </a:ext>
              </a:extLst>
            </p:cNvPr>
            <p:cNvSpPr/>
            <p:nvPr/>
          </p:nvSpPr>
          <p:spPr bwMode="auto">
            <a:xfrm>
              <a:off x="0" y="3789040"/>
              <a:ext cx="9144000" cy="1296144"/>
            </a:xfrm>
            <a:prstGeom prst="rect">
              <a:avLst/>
            </a:prstGeom>
            <a:grp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56" rtl="0" eaLnBrk="0" fontAlgn="base" latinLnBrk="0" hangingPunct="0">
                <a:lnSpc>
                  <a:spcPct val="100000"/>
                </a:lnSpc>
                <a:spcBef>
                  <a:spcPct val="0"/>
                </a:spcBef>
                <a:spcAft>
                  <a:spcPct val="0"/>
                </a:spcAft>
                <a:buClrTx/>
                <a:buSzTx/>
                <a:buFontTx/>
                <a:buNone/>
                <a:tabLst/>
                <a:defRPr/>
              </a:pPr>
              <a:endParaRPr kumimoji="0" lang="en-ZA" sz="2400" b="0" i="0" u="none" strike="noStrike" kern="1200" cap="none" spc="0" normalizeH="0" baseline="0" noProof="0">
                <a:ln>
                  <a:noFill/>
                </a:ln>
                <a:solidFill>
                  <a:srgbClr val="000000"/>
                </a:solidFill>
                <a:effectLst/>
                <a:uLnTx/>
                <a:uFillTx/>
                <a:latin typeface="Arial" charset="0"/>
                <a:ea typeface="Geneva" pitchFamily="1" charset="-128"/>
                <a:cs typeface="+mn-cs"/>
              </a:endParaRPr>
            </a:p>
          </p:txBody>
        </p:sp>
        <p:cxnSp>
          <p:nvCxnSpPr>
            <p:cNvPr id="6" name="Straight Connector 5">
              <a:extLst>
                <a:ext uri="{FF2B5EF4-FFF2-40B4-BE49-F238E27FC236}">
                  <a16:creationId xmlns:a16="http://schemas.microsoft.com/office/drawing/2014/main" id="{DCC545CD-5108-435E-B5D8-FA497E01D3E1}"/>
                </a:ext>
              </a:extLst>
            </p:cNvPr>
            <p:cNvCxnSpPr/>
            <p:nvPr/>
          </p:nvCxnSpPr>
          <p:spPr bwMode="auto">
            <a:xfrm>
              <a:off x="0" y="3717032"/>
              <a:ext cx="9144000" cy="0"/>
            </a:xfrm>
            <a:prstGeom prst="line">
              <a:avLst/>
            </a:prstGeom>
            <a:grpFill/>
            <a:ln w="381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a:extLst>
                <a:ext uri="{FF2B5EF4-FFF2-40B4-BE49-F238E27FC236}">
                  <a16:creationId xmlns:a16="http://schemas.microsoft.com/office/drawing/2014/main" id="{C00670D1-CC5C-47F1-A9B7-57CCC8C5B530}"/>
                </a:ext>
              </a:extLst>
            </p:cNvPr>
            <p:cNvCxnSpPr>
              <a:cxnSpLocks/>
            </p:cNvCxnSpPr>
            <p:nvPr/>
          </p:nvCxnSpPr>
          <p:spPr bwMode="auto">
            <a:xfrm>
              <a:off x="0" y="5176242"/>
              <a:ext cx="9157725" cy="0"/>
            </a:xfrm>
            <a:prstGeom prst="line">
              <a:avLst/>
            </a:prstGeom>
            <a:grpFill/>
            <a:ln w="381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Text Placeholder 18">
            <a:extLst>
              <a:ext uri="{FF2B5EF4-FFF2-40B4-BE49-F238E27FC236}">
                <a16:creationId xmlns:a16="http://schemas.microsoft.com/office/drawing/2014/main" id="{B2FB803C-5B31-4F4F-9883-17C4EEA1E03A}"/>
              </a:ext>
            </a:extLst>
          </p:cNvPr>
          <p:cNvSpPr>
            <a:spLocks noGrp="1"/>
          </p:cNvSpPr>
          <p:nvPr>
            <p:ph type="body" sz="quarter" idx="10" hasCustomPrompt="1"/>
          </p:nvPr>
        </p:nvSpPr>
        <p:spPr>
          <a:xfrm>
            <a:off x="0" y="4075782"/>
            <a:ext cx="9157725" cy="380482"/>
          </a:xfrm>
        </p:spPr>
        <p:txBody>
          <a:bodyPr anchor="ctr"/>
          <a:lstStyle>
            <a:lvl1pPr marL="143992" indent="0" algn="ctr">
              <a:buFontTx/>
              <a:buNone/>
              <a:defRPr sz="2000" i="1">
                <a:solidFill>
                  <a:schemeClr val="bg1"/>
                </a:solidFill>
                <a:effectLst>
                  <a:outerShdw blurRad="38100" dist="38100" dir="2700000" algn="tl">
                    <a:srgbClr val="000000">
                      <a:alpha val="43137"/>
                    </a:srgbClr>
                  </a:outerShdw>
                </a:effectLst>
                <a:latin typeface="Avenir Book"/>
              </a:defRPr>
            </a:lvl1pPr>
            <a:lvl2pPr marL="131755" indent="0">
              <a:buNone/>
              <a:defRPr/>
            </a:lvl2pPr>
          </a:lstStyle>
          <a:p>
            <a:pPr lvl="0"/>
            <a:r>
              <a:rPr lang="en-US"/>
              <a:t>Student Name</a:t>
            </a:r>
          </a:p>
        </p:txBody>
      </p:sp>
      <p:sp>
        <p:nvSpPr>
          <p:cNvPr id="13" name="Text Placeholder 18">
            <a:extLst>
              <a:ext uri="{FF2B5EF4-FFF2-40B4-BE49-F238E27FC236}">
                <a16:creationId xmlns:a16="http://schemas.microsoft.com/office/drawing/2014/main" id="{A5B2D753-1973-447D-9483-C1EC477E9574}"/>
              </a:ext>
            </a:extLst>
          </p:cNvPr>
          <p:cNvSpPr>
            <a:spLocks noGrp="1"/>
          </p:cNvSpPr>
          <p:nvPr>
            <p:ph type="body" sz="quarter" idx="11" hasCustomPrompt="1"/>
          </p:nvPr>
        </p:nvSpPr>
        <p:spPr>
          <a:xfrm>
            <a:off x="1" y="3783011"/>
            <a:ext cx="9141883" cy="402532"/>
          </a:xfrm>
        </p:spPr>
        <p:txBody>
          <a:bodyPr anchor="ctr"/>
          <a:lstStyle>
            <a:lvl1pPr marL="143992" indent="0" algn="ctr">
              <a:buFontTx/>
              <a:buNone/>
              <a:defRPr sz="2400" b="1" i="0">
                <a:solidFill>
                  <a:schemeClr val="bg1"/>
                </a:solidFill>
                <a:effectLst>
                  <a:outerShdw blurRad="38100" dist="38100" dir="2700000" algn="tl">
                    <a:srgbClr val="000000">
                      <a:alpha val="43137"/>
                    </a:srgbClr>
                  </a:outerShdw>
                </a:effectLst>
                <a:latin typeface="Avenir Medium"/>
              </a:defRPr>
            </a:lvl1pPr>
            <a:lvl2pPr marL="131755" indent="0">
              <a:buNone/>
              <a:defRPr/>
            </a:lvl2pPr>
          </a:lstStyle>
          <a:p>
            <a:pPr lvl="0"/>
            <a:r>
              <a:rPr lang="en-US"/>
              <a:t>Research Field</a:t>
            </a:r>
          </a:p>
        </p:txBody>
      </p:sp>
      <p:sp>
        <p:nvSpPr>
          <p:cNvPr id="20" name="Text Box 25">
            <a:extLst>
              <a:ext uri="{FF2B5EF4-FFF2-40B4-BE49-F238E27FC236}">
                <a16:creationId xmlns:a16="http://schemas.microsoft.com/office/drawing/2014/main" id="{334814D5-FC2F-4E0A-BFDA-67FEC2C279D7}"/>
              </a:ext>
            </a:extLst>
          </p:cNvPr>
          <p:cNvSpPr txBox="1">
            <a:spLocks noChangeArrowheads="1"/>
          </p:cNvSpPr>
          <p:nvPr userDrawn="1"/>
        </p:nvSpPr>
        <p:spPr bwMode="auto">
          <a:xfrm>
            <a:off x="1" y="1419622"/>
            <a:ext cx="9141883"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nchor="ctr"/>
          <a:lstStyle>
            <a:lvl1pPr defTabSz="4176713">
              <a:defRPr sz="2400">
                <a:solidFill>
                  <a:schemeClr val="tx1"/>
                </a:solidFill>
                <a:latin typeface="Arial" panose="020B0604020202020204" pitchFamily="34" charset="0"/>
                <a:ea typeface="Geneva" pitchFamily="1" charset="-128"/>
              </a:defRPr>
            </a:lvl1pPr>
            <a:lvl2pPr marL="742950" indent="-285750" defTabSz="4176713">
              <a:defRPr sz="2400">
                <a:solidFill>
                  <a:schemeClr val="tx1"/>
                </a:solidFill>
                <a:latin typeface="Arial" panose="020B0604020202020204" pitchFamily="34" charset="0"/>
                <a:ea typeface="Geneva" pitchFamily="1" charset="-128"/>
              </a:defRPr>
            </a:lvl2pPr>
            <a:lvl3pPr marL="1143000" indent="-228600" defTabSz="4176713">
              <a:defRPr sz="2400">
                <a:solidFill>
                  <a:schemeClr val="tx1"/>
                </a:solidFill>
                <a:latin typeface="Arial" panose="020B0604020202020204" pitchFamily="34" charset="0"/>
                <a:ea typeface="Geneva" pitchFamily="1" charset="-128"/>
              </a:defRPr>
            </a:lvl3pPr>
            <a:lvl4pPr marL="1600200" indent="-228600" defTabSz="4176713">
              <a:defRPr sz="2400">
                <a:solidFill>
                  <a:schemeClr val="tx1"/>
                </a:solidFill>
                <a:latin typeface="Arial" panose="020B0604020202020204" pitchFamily="34" charset="0"/>
                <a:ea typeface="Geneva" pitchFamily="1" charset="-128"/>
              </a:defRPr>
            </a:lvl4pPr>
            <a:lvl5pPr marL="2057400" indent="-228600" defTabSz="4176713">
              <a:defRPr sz="2400">
                <a:solidFill>
                  <a:schemeClr val="tx1"/>
                </a:solidFill>
                <a:latin typeface="Arial" panose="020B0604020202020204" pitchFamily="34" charset="0"/>
                <a:ea typeface="Geneva" pitchFamily="1" charset="-128"/>
              </a:defRPr>
            </a:lvl5pPr>
            <a:lvl6pPr marL="25146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6pPr>
            <a:lvl7pPr marL="29718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7pPr>
            <a:lvl8pPr marL="34290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8pPr>
            <a:lvl9pPr marL="3886200" indent="-228600" defTabSz="4176713" eaLnBrk="0" fontAlgn="base" hangingPunct="0">
              <a:spcBef>
                <a:spcPct val="0"/>
              </a:spcBef>
              <a:spcAft>
                <a:spcPct val="0"/>
              </a:spcAft>
              <a:defRPr sz="2400">
                <a:solidFill>
                  <a:schemeClr val="tx1"/>
                </a:solidFill>
                <a:latin typeface="Arial" panose="020B0604020202020204" pitchFamily="34" charset="0"/>
                <a:ea typeface="Geneva" pitchFamily="1" charset="-128"/>
              </a:defRPr>
            </a:lvl9pPr>
          </a:lstStyle>
          <a:p>
            <a:pPr marL="0" algn="ctr" eaLnBrk="1" hangingPunct="1"/>
            <a:r>
              <a:rPr lang="en-US" altLang="en-US" sz="1400">
                <a:solidFill>
                  <a:schemeClr val="bg1"/>
                </a:solidFill>
                <a:effectLst>
                  <a:outerShdw blurRad="38100" dist="38100" dir="2700000" algn="tl">
                    <a:srgbClr val="000000">
                      <a:alpha val="43137"/>
                    </a:srgbClr>
                  </a:outerShdw>
                </a:effectLst>
                <a:latin typeface="Avenir 85 Heavy" panose="020B0603020203020204"/>
                <a:ea typeface="ＭＳ Ｐゴシック" panose="020B0600070205080204" pitchFamily="34" charset="-128"/>
              </a:rPr>
              <a:t>Photovoltaics Research Group (PVRG) | </a:t>
            </a:r>
            <a:r>
              <a:rPr lang="en-US" altLang="en-US" sz="1400" b="1">
                <a:solidFill>
                  <a:srgbClr val="006B34"/>
                </a:solidFill>
                <a:effectLst>
                  <a:outerShdw blurRad="38100" dist="38100" dir="2700000" algn="tl">
                    <a:srgbClr val="000000">
                      <a:alpha val="43137"/>
                    </a:srgbClr>
                  </a:outerShdw>
                </a:effectLst>
                <a:latin typeface="Avenir 85 Heavy" panose="020B0603020203020204"/>
                <a:ea typeface="ＭＳ Ｐゴシック" panose="020B0600070205080204" pitchFamily="34" charset="-128"/>
              </a:rPr>
              <a:t>Department of Physics</a:t>
            </a:r>
          </a:p>
        </p:txBody>
      </p:sp>
      <p:pic>
        <p:nvPicPr>
          <p:cNvPr id="2" name="Picture 5">
            <a:extLst>
              <a:ext uri="{FF2B5EF4-FFF2-40B4-BE49-F238E27FC236}">
                <a16:creationId xmlns:a16="http://schemas.microsoft.com/office/drawing/2014/main" id="{4A59180A-4CF5-0D6F-3F0A-8B325EA5126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79701" y="383309"/>
            <a:ext cx="37893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749556"/>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ex/ Conten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AA28C5-3992-4B7A-88CB-DB084636786E}"/>
              </a:ext>
            </a:extLst>
          </p:cNvPr>
          <p:cNvSpPr/>
          <p:nvPr userDrawn="1"/>
        </p:nvSpPr>
        <p:spPr>
          <a:xfrm>
            <a:off x="0" y="4587880"/>
            <a:ext cx="9144000" cy="55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2" name="Title 1"/>
          <p:cNvSpPr>
            <a:spLocks noGrp="1"/>
          </p:cNvSpPr>
          <p:nvPr>
            <p:ph type="title" hasCustomPrompt="1"/>
          </p:nvPr>
        </p:nvSpPr>
        <p:spPr>
          <a:xfrm>
            <a:off x="2075721" y="5843"/>
            <a:ext cx="7068280" cy="593725"/>
          </a:xfrm>
        </p:spPr>
        <p:txBody>
          <a:bodyPr/>
          <a:lstStyle>
            <a:lvl1pPr>
              <a:defRPr/>
            </a:lvl1pPr>
          </a:lstStyle>
          <a:p>
            <a:r>
              <a:rPr lang="en-US"/>
              <a:t>Click to add a heading</a:t>
            </a:r>
          </a:p>
        </p:txBody>
      </p:sp>
      <p:sp>
        <p:nvSpPr>
          <p:cNvPr id="12" name="Text Placeholder 2">
            <a:extLst>
              <a:ext uri="{FF2B5EF4-FFF2-40B4-BE49-F238E27FC236}">
                <a16:creationId xmlns:a16="http://schemas.microsoft.com/office/drawing/2014/main" id="{455FA5AA-8410-475E-8EA9-64E63BFC4549}"/>
              </a:ext>
            </a:extLst>
          </p:cNvPr>
          <p:cNvSpPr>
            <a:spLocks noGrp="1"/>
          </p:cNvSpPr>
          <p:nvPr>
            <p:ph type="body" idx="1" hasCustomPrompt="1"/>
          </p:nvPr>
        </p:nvSpPr>
        <p:spPr>
          <a:xfrm>
            <a:off x="2075725" y="843563"/>
            <a:ext cx="6754855" cy="700335"/>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16" name="Content Placeholder 2">
            <a:extLst>
              <a:ext uri="{FF2B5EF4-FFF2-40B4-BE49-F238E27FC236}">
                <a16:creationId xmlns:a16="http://schemas.microsoft.com/office/drawing/2014/main" id="{B8AF53CB-C3C5-4F4C-875D-4B774618FFF1}"/>
              </a:ext>
            </a:extLst>
          </p:cNvPr>
          <p:cNvSpPr>
            <a:spLocks noGrp="1"/>
          </p:cNvSpPr>
          <p:nvPr>
            <p:ph sz="half" idx="13" hasCustomPrompt="1"/>
          </p:nvPr>
        </p:nvSpPr>
        <p:spPr>
          <a:xfrm>
            <a:off x="2075721" y="1543893"/>
            <a:ext cx="6754856" cy="3332112"/>
          </a:xfrm>
        </p:spPr>
        <p:txBody>
          <a:bodyPr/>
          <a:lstStyle>
            <a:lvl1pPr>
              <a:buClr>
                <a:schemeClr val="tx2"/>
              </a:buClr>
              <a:defRPr sz="1800">
                <a:latin typeface="Calibri" panose="020F0502020204030204" pitchFamily="34" charset="0"/>
                <a:cs typeface="Calibri" panose="020F0502020204030204" pitchFamily="34" charset="0"/>
              </a:defRPr>
            </a:lvl1pPr>
            <a:lvl2pPr>
              <a:buClr>
                <a:schemeClr val="tx2"/>
              </a:buClr>
              <a:defRPr sz="1600">
                <a:latin typeface="Calibri" panose="020F0502020204030204" pitchFamily="34" charset="0"/>
                <a:cs typeface="Calibri" panose="020F0502020204030204" pitchFamily="34" charset="0"/>
              </a:defRPr>
            </a:lvl2pPr>
            <a:lvl3pPr>
              <a:buClr>
                <a:schemeClr val="tx2"/>
              </a:buClr>
              <a:defRPr sz="1600">
                <a:latin typeface="Calibri" panose="020F0502020204030204" pitchFamily="34" charset="0"/>
                <a:cs typeface="Calibri" panose="020F0502020204030204" pitchFamily="34" charset="0"/>
              </a:defRPr>
            </a:lvl3pPr>
            <a:lvl4pPr>
              <a:buClr>
                <a:srgbClr val="006B34"/>
              </a:buClr>
              <a:defRPr sz="1500">
                <a:latin typeface="Calibri" panose="020F0502020204030204" pitchFamily="34" charset="0"/>
                <a:cs typeface="Calibri" panose="020F0502020204030204" pitchFamily="34" charset="0"/>
              </a:defRPr>
            </a:lvl4pPr>
            <a:lvl5pPr>
              <a:buClr>
                <a:srgbClr val="006B34"/>
              </a:buClr>
              <a:defRPr sz="1500">
                <a:latin typeface="Calibri" panose="020F0502020204030204" pitchFamily="34" charset="0"/>
                <a:cs typeface="Calibri" panose="020F0502020204030204" pitchFamily="34"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p:txBody>
      </p:sp>
      <p:pic>
        <p:nvPicPr>
          <p:cNvPr id="5" name="Content Placeholder 7" descr="A person working on a solar panel&#10;&#10;Description automatically generated">
            <a:extLst>
              <a:ext uri="{FF2B5EF4-FFF2-40B4-BE49-F238E27FC236}">
                <a16:creationId xmlns:a16="http://schemas.microsoft.com/office/drawing/2014/main" id="{949138E4-AF11-2154-B049-076E01DD40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277" y="1578039"/>
            <a:ext cx="1768664" cy="148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a blue grid&#10;&#10;Description automatically generated">
            <a:extLst>
              <a:ext uri="{FF2B5EF4-FFF2-40B4-BE49-F238E27FC236}">
                <a16:creationId xmlns:a16="http://schemas.microsoft.com/office/drawing/2014/main" id="{3D46391E-6622-7ADD-693B-92E3A39B13AF}"/>
              </a:ext>
            </a:extLst>
          </p:cNvPr>
          <p:cNvPicPr>
            <a:picLocks noChangeAspect="1"/>
          </p:cNvPicPr>
          <p:nvPr userDrawn="1"/>
        </p:nvPicPr>
        <p:blipFill>
          <a:blip r:embed="rId3"/>
          <a:stretch>
            <a:fillRect/>
          </a:stretch>
        </p:blipFill>
        <p:spPr>
          <a:xfrm>
            <a:off x="1" y="1008602"/>
            <a:ext cx="1767387" cy="817504"/>
          </a:xfrm>
          <a:prstGeom prst="rect">
            <a:avLst/>
          </a:prstGeom>
        </p:spPr>
      </p:pic>
      <p:pic>
        <p:nvPicPr>
          <p:cNvPr id="7" name="Picture 6" descr="A close-up of a broken window&#10;&#10;Description automatically generated">
            <a:extLst>
              <a:ext uri="{FF2B5EF4-FFF2-40B4-BE49-F238E27FC236}">
                <a16:creationId xmlns:a16="http://schemas.microsoft.com/office/drawing/2014/main" id="{2F532705-099D-7FC6-2325-173C45E7C4C0}"/>
              </a:ext>
            </a:extLst>
          </p:cNvPr>
          <p:cNvPicPr>
            <a:picLocks noChangeAspect="1"/>
          </p:cNvPicPr>
          <p:nvPr userDrawn="1"/>
        </p:nvPicPr>
        <p:blipFill>
          <a:blip r:embed="rId4"/>
          <a:stretch>
            <a:fillRect/>
          </a:stretch>
        </p:blipFill>
        <p:spPr>
          <a:xfrm rot="16200000">
            <a:off x="369041" y="2661427"/>
            <a:ext cx="1029308" cy="1767389"/>
          </a:xfrm>
          <a:prstGeom prst="rect">
            <a:avLst/>
          </a:prstGeom>
        </p:spPr>
      </p:pic>
      <p:pic>
        <p:nvPicPr>
          <p:cNvPr id="9" name="Picture 8" descr="Solar panels and a wind turbine&#10;&#10;Description automatically generated">
            <a:extLst>
              <a:ext uri="{FF2B5EF4-FFF2-40B4-BE49-F238E27FC236}">
                <a16:creationId xmlns:a16="http://schemas.microsoft.com/office/drawing/2014/main" id="{A189EF77-A2F2-7BDC-0AA2-666E0EA8AE01}"/>
              </a:ext>
            </a:extLst>
          </p:cNvPr>
          <p:cNvPicPr>
            <a:picLocks noChangeAspect="1"/>
          </p:cNvPicPr>
          <p:nvPr userDrawn="1"/>
        </p:nvPicPr>
        <p:blipFill>
          <a:blip r:embed="rId5"/>
          <a:stretch>
            <a:fillRect/>
          </a:stretch>
        </p:blipFill>
        <p:spPr>
          <a:xfrm>
            <a:off x="1" y="-32051"/>
            <a:ext cx="1767387" cy="1176470"/>
          </a:xfrm>
          <a:prstGeom prst="rect">
            <a:avLst/>
          </a:prstGeom>
        </p:spPr>
      </p:pic>
      <p:pic>
        <p:nvPicPr>
          <p:cNvPr id="10" name="Picture 11">
            <a:extLst>
              <a:ext uri="{FF2B5EF4-FFF2-40B4-BE49-F238E27FC236}">
                <a16:creationId xmlns:a16="http://schemas.microsoft.com/office/drawing/2014/main" id="{D99A2BA6-174B-2EC0-E798-142BACC84B24}"/>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b="13237"/>
          <a:stretch/>
        </p:blipFill>
        <p:spPr bwMode="auto">
          <a:xfrm>
            <a:off x="2" y="3923881"/>
            <a:ext cx="1772023" cy="120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36747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ex/ Conten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AA28C5-3992-4B7A-88CB-DB084636786E}"/>
              </a:ext>
            </a:extLst>
          </p:cNvPr>
          <p:cNvSpPr/>
          <p:nvPr userDrawn="1"/>
        </p:nvSpPr>
        <p:spPr>
          <a:xfrm>
            <a:off x="0" y="4587880"/>
            <a:ext cx="9144000" cy="55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2" name="Title 1"/>
          <p:cNvSpPr>
            <a:spLocks noGrp="1"/>
          </p:cNvSpPr>
          <p:nvPr>
            <p:ph type="title" hasCustomPrompt="1"/>
          </p:nvPr>
        </p:nvSpPr>
        <p:spPr>
          <a:xfrm>
            <a:off x="2075723" y="5843"/>
            <a:ext cx="7068279" cy="593725"/>
          </a:xfrm>
        </p:spPr>
        <p:txBody>
          <a:bodyPr/>
          <a:lstStyle>
            <a:lvl1pPr>
              <a:defRPr/>
            </a:lvl1pPr>
          </a:lstStyle>
          <a:p>
            <a:r>
              <a:rPr lang="en-US"/>
              <a:t>Click to </a:t>
            </a:r>
            <a:r>
              <a:rPr lang="en-GB" altLang="en-US"/>
              <a:t>add a heading</a:t>
            </a:r>
            <a:endParaRPr lang="en-US"/>
          </a:p>
        </p:txBody>
      </p:sp>
      <p:sp>
        <p:nvSpPr>
          <p:cNvPr id="12" name="Text Placeholder 2">
            <a:extLst>
              <a:ext uri="{FF2B5EF4-FFF2-40B4-BE49-F238E27FC236}">
                <a16:creationId xmlns:a16="http://schemas.microsoft.com/office/drawing/2014/main" id="{455FA5AA-8410-475E-8EA9-64E63BFC4549}"/>
              </a:ext>
            </a:extLst>
          </p:cNvPr>
          <p:cNvSpPr>
            <a:spLocks noGrp="1"/>
          </p:cNvSpPr>
          <p:nvPr>
            <p:ph type="body" idx="1" hasCustomPrompt="1"/>
          </p:nvPr>
        </p:nvSpPr>
        <p:spPr>
          <a:xfrm>
            <a:off x="2075725" y="843563"/>
            <a:ext cx="6755351" cy="700335"/>
          </a:xfrm>
        </p:spPr>
        <p:txBody>
          <a:bodyPr anchor="ctr"/>
          <a:lstStyle>
            <a:lvl1pPr marL="0" indent="0">
              <a:buNone/>
              <a:defRPr sz="2000" b="1" i="0" baseline="0">
                <a:solidFill>
                  <a:schemeClr val="tx2"/>
                </a:solidFill>
                <a:latin typeface="Avenir Black"/>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Sub-heading</a:t>
            </a:r>
          </a:p>
        </p:txBody>
      </p:sp>
      <p:sp>
        <p:nvSpPr>
          <p:cNvPr id="22" name="Content Placeholder 2">
            <a:extLst>
              <a:ext uri="{FF2B5EF4-FFF2-40B4-BE49-F238E27FC236}">
                <a16:creationId xmlns:a16="http://schemas.microsoft.com/office/drawing/2014/main" id="{FED2B30A-B261-4397-A121-A2FD7D650A28}"/>
              </a:ext>
            </a:extLst>
          </p:cNvPr>
          <p:cNvSpPr>
            <a:spLocks noGrp="1"/>
          </p:cNvSpPr>
          <p:nvPr>
            <p:ph sz="half" idx="13" hasCustomPrompt="1"/>
          </p:nvPr>
        </p:nvSpPr>
        <p:spPr>
          <a:xfrm>
            <a:off x="2075725" y="1543893"/>
            <a:ext cx="3168353" cy="3332112"/>
          </a:xfrm>
        </p:spPr>
        <p:txBody>
          <a:bodyPr/>
          <a:lstStyle>
            <a:lvl1pPr>
              <a:buClr>
                <a:schemeClr val="tx2"/>
              </a:buClr>
              <a:defRPr sz="1800">
                <a:latin typeface="Calibri" panose="020F0502020204030204" pitchFamily="34" charset="0"/>
                <a:cs typeface="Calibri" panose="020F0502020204030204" pitchFamily="34" charset="0"/>
              </a:defRPr>
            </a:lvl1pPr>
            <a:lvl2pPr>
              <a:buClr>
                <a:schemeClr val="tx2"/>
              </a:buClr>
              <a:defRPr sz="1600">
                <a:latin typeface="Calibri" panose="020F0502020204030204" pitchFamily="34" charset="0"/>
                <a:cs typeface="Calibri" panose="020F0502020204030204" pitchFamily="34" charset="0"/>
              </a:defRPr>
            </a:lvl2pPr>
            <a:lvl3pPr>
              <a:buClr>
                <a:schemeClr val="tx2"/>
              </a:buClr>
              <a:defRPr sz="1600">
                <a:latin typeface="Calibri" panose="020F0502020204030204" pitchFamily="34" charset="0"/>
                <a:cs typeface="Calibri" panose="020F0502020204030204" pitchFamily="34" charset="0"/>
              </a:defRPr>
            </a:lvl3pPr>
            <a:lvl4pPr>
              <a:buClr>
                <a:srgbClr val="006B34"/>
              </a:buClr>
              <a:defRPr sz="1500">
                <a:latin typeface="Calibri" panose="020F0502020204030204" pitchFamily="34" charset="0"/>
                <a:cs typeface="Calibri" panose="020F0502020204030204" pitchFamily="34" charset="0"/>
              </a:defRPr>
            </a:lvl4pPr>
            <a:lvl5pPr>
              <a:buClr>
                <a:srgbClr val="006B34"/>
              </a:buClr>
              <a:defRPr sz="1500">
                <a:latin typeface="Calibri" panose="020F0502020204030204" pitchFamily="34" charset="0"/>
                <a:cs typeface="Calibri" panose="020F0502020204030204" pitchFamily="34"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EF785C51-AFF6-492D-BBBB-43E42299CBBD}"/>
              </a:ext>
            </a:extLst>
          </p:cNvPr>
          <p:cNvSpPr>
            <a:spLocks noGrp="1"/>
          </p:cNvSpPr>
          <p:nvPr>
            <p:ph sz="half" idx="14" hasCustomPrompt="1"/>
          </p:nvPr>
        </p:nvSpPr>
        <p:spPr>
          <a:xfrm>
            <a:off x="5662724" y="1543893"/>
            <a:ext cx="3168353" cy="3332112"/>
          </a:xfrm>
        </p:spPr>
        <p:txBody>
          <a:bodyPr/>
          <a:lstStyle>
            <a:lvl1pPr>
              <a:buClr>
                <a:schemeClr val="tx2"/>
              </a:buClr>
              <a:defRPr sz="1800">
                <a:latin typeface="Calibri" panose="020F0502020204030204" pitchFamily="34" charset="0"/>
                <a:cs typeface="Calibri" panose="020F0502020204030204" pitchFamily="34" charset="0"/>
              </a:defRPr>
            </a:lvl1pPr>
            <a:lvl2pPr>
              <a:buClr>
                <a:schemeClr val="tx2"/>
              </a:buClr>
              <a:defRPr sz="1600">
                <a:latin typeface="Calibri" panose="020F0502020204030204" pitchFamily="34" charset="0"/>
                <a:cs typeface="Calibri" panose="020F0502020204030204" pitchFamily="34" charset="0"/>
              </a:defRPr>
            </a:lvl2pPr>
            <a:lvl3pPr>
              <a:buClr>
                <a:schemeClr val="tx2"/>
              </a:buClr>
              <a:defRPr sz="1600">
                <a:latin typeface="Calibri" panose="020F0502020204030204" pitchFamily="34" charset="0"/>
                <a:cs typeface="Calibri" panose="020F0502020204030204" pitchFamily="34" charset="0"/>
              </a:defRPr>
            </a:lvl3pPr>
            <a:lvl4pPr>
              <a:buClr>
                <a:srgbClr val="006B34"/>
              </a:buClr>
              <a:defRPr sz="1500">
                <a:latin typeface="Calibri" panose="020F0502020204030204" pitchFamily="34" charset="0"/>
                <a:cs typeface="Calibri" panose="020F0502020204030204" pitchFamily="34" charset="0"/>
              </a:defRPr>
            </a:lvl4pPr>
            <a:lvl5pPr>
              <a:buClr>
                <a:srgbClr val="006B34"/>
              </a:buClr>
              <a:defRPr sz="1500">
                <a:latin typeface="Calibri" panose="020F0502020204030204" pitchFamily="34" charset="0"/>
                <a:cs typeface="Calibri" panose="020F0502020204030204" pitchFamily="34"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p:txBody>
      </p:sp>
      <p:pic>
        <p:nvPicPr>
          <p:cNvPr id="4" name="Content Placeholder 7" descr="A person working on a solar panel&#10;&#10;Description automatically generated">
            <a:extLst>
              <a:ext uri="{FF2B5EF4-FFF2-40B4-BE49-F238E27FC236}">
                <a16:creationId xmlns:a16="http://schemas.microsoft.com/office/drawing/2014/main" id="{C11249CD-6E2C-8C20-1B82-0646036D38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277" y="1578039"/>
            <a:ext cx="1768664" cy="148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 up of a blue grid&#10;&#10;Description automatically generated">
            <a:extLst>
              <a:ext uri="{FF2B5EF4-FFF2-40B4-BE49-F238E27FC236}">
                <a16:creationId xmlns:a16="http://schemas.microsoft.com/office/drawing/2014/main" id="{70D4D020-FF4E-2407-47AF-077E4373B2BD}"/>
              </a:ext>
            </a:extLst>
          </p:cNvPr>
          <p:cNvPicPr>
            <a:picLocks noChangeAspect="1"/>
          </p:cNvPicPr>
          <p:nvPr userDrawn="1"/>
        </p:nvPicPr>
        <p:blipFill>
          <a:blip r:embed="rId3"/>
          <a:stretch>
            <a:fillRect/>
          </a:stretch>
        </p:blipFill>
        <p:spPr>
          <a:xfrm>
            <a:off x="1" y="1008602"/>
            <a:ext cx="1767387" cy="817504"/>
          </a:xfrm>
          <a:prstGeom prst="rect">
            <a:avLst/>
          </a:prstGeom>
        </p:spPr>
      </p:pic>
      <p:pic>
        <p:nvPicPr>
          <p:cNvPr id="6" name="Picture 5" descr="A close-up of a broken window&#10;&#10;Description automatically generated">
            <a:extLst>
              <a:ext uri="{FF2B5EF4-FFF2-40B4-BE49-F238E27FC236}">
                <a16:creationId xmlns:a16="http://schemas.microsoft.com/office/drawing/2014/main" id="{38A5BBBC-7E8E-BB25-CD81-3C1D397944EF}"/>
              </a:ext>
            </a:extLst>
          </p:cNvPr>
          <p:cNvPicPr>
            <a:picLocks noChangeAspect="1"/>
          </p:cNvPicPr>
          <p:nvPr userDrawn="1"/>
        </p:nvPicPr>
        <p:blipFill>
          <a:blip r:embed="rId4"/>
          <a:stretch>
            <a:fillRect/>
          </a:stretch>
        </p:blipFill>
        <p:spPr>
          <a:xfrm rot="16200000">
            <a:off x="369041" y="2661427"/>
            <a:ext cx="1029308" cy="1767389"/>
          </a:xfrm>
          <a:prstGeom prst="rect">
            <a:avLst/>
          </a:prstGeom>
        </p:spPr>
      </p:pic>
      <p:pic>
        <p:nvPicPr>
          <p:cNvPr id="7" name="Picture 6" descr="Solar panels and a wind turbine&#10;&#10;Description automatically generated">
            <a:extLst>
              <a:ext uri="{FF2B5EF4-FFF2-40B4-BE49-F238E27FC236}">
                <a16:creationId xmlns:a16="http://schemas.microsoft.com/office/drawing/2014/main" id="{5FF0A6B1-F0F3-715A-A488-55A3BB742C50}"/>
              </a:ext>
            </a:extLst>
          </p:cNvPr>
          <p:cNvPicPr>
            <a:picLocks noChangeAspect="1"/>
          </p:cNvPicPr>
          <p:nvPr userDrawn="1"/>
        </p:nvPicPr>
        <p:blipFill>
          <a:blip r:embed="rId5"/>
          <a:stretch>
            <a:fillRect/>
          </a:stretch>
        </p:blipFill>
        <p:spPr>
          <a:xfrm>
            <a:off x="1" y="-32051"/>
            <a:ext cx="1767387" cy="1176470"/>
          </a:xfrm>
          <a:prstGeom prst="rect">
            <a:avLst/>
          </a:prstGeom>
        </p:spPr>
      </p:pic>
      <p:pic>
        <p:nvPicPr>
          <p:cNvPr id="9" name="Picture 11">
            <a:extLst>
              <a:ext uri="{FF2B5EF4-FFF2-40B4-BE49-F238E27FC236}">
                <a16:creationId xmlns:a16="http://schemas.microsoft.com/office/drawing/2014/main" id="{84C53913-D693-5061-AB34-A3AE0DCA113E}"/>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b="13237"/>
          <a:stretch/>
        </p:blipFill>
        <p:spPr bwMode="auto">
          <a:xfrm>
            <a:off x="2" y="3923881"/>
            <a:ext cx="1772023" cy="120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86161"/>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Foot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Tree>
    <p:extLst>
      <p:ext uri="{BB962C8B-B14F-4D97-AF65-F5344CB8AC3E}">
        <p14:creationId xmlns:p14="http://schemas.microsoft.com/office/powerpoint/2010/main" val="1592726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Page Numb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3AAA-169F-4731-A0B0-DAFC6CB1EB01}"/>
              </a:ext>
            </a:extLst>
          </p:cNvPr>
          <p:cNvSpPr>
            <a:spLocks noGrp="1"/>
          </p:cNvSpPr>
          <p:nvPr>
            <p:ph type="title" hasCustomPrompt="1"/>
          </p:nvPr>
        </p:nvSpPr>
        <p:spPr/>
        <p:txBody>
          <a:bodyPr/>
          <a:lstStyle>
            <a:lvl1pPr>
              <a:defRPr/>
            </a:lvl1pPr>
          </a:lstStyle>
          <a:p>
            <a:r>
              <a:rPr lang="en-US"/>
              <a:t>Click to </a:t>
            </a:r>
            <a:r>
              <a:rPr lang="en-GB" altLang="en-US"/>
              <a:t>add a heading</a:t>
            </a:r>
            <a:endParaRPr lang="en-ZA"/>
          </a:p>
        </p:txBody>
      </p:sp>
      <p:sp>
        <p:nvSpPr>
          <p:cNvPr id="3" name="Slide Number Placeholder 4">
            <a:extLst>
              <a:ext uri="{FF2B5EF4-FFF2-40B4-BE49-F238E27FC236}">
                <a16:creationId xmlns:a16="http://schemas.microsoft.com/office/drawing/2014/main" id="{CF07F4B7-C442-4473-B8B7-8DF45D3585F5}"/>
              </a:ext>
            </a:extLst>
          </p:cNvPr>
          <p:cNvSpPr>
            <a:spLocks noGrp="1"/>
          </p:cNvSpPr>
          <p:nvPr>
            <p:ph type="sldNum" sz="quarter" idx="10"/>
          </p:nvPr>
        </p:nvSpPr>
        <p:spPr/>
        <p:txBody>
          <a:bodyPr/>
          <a:lstStyle>
            <a:lvl1pPr>
              <a:defRPr/>
            </a:lvl1pPr>
          </a:lstStyle>
          <a:p>
            <a:pPr>
              <a:defRPr/>
            </a:pPr>
            <a:fld id="{48439AB2-C5E6-4EEB-9DD8-435E9F0EED56}" type="slidenum">
              <a:rPr lang="en-ZA"/>
              <a:pPr>
                <a:defRPr/>
              </a:pPr>
              <a:t>‹#›</a:t>
            </a:fld>
            <a:endParaRPr lang="en-ZA"/>
          </a:p>
        </p:txBody>
      </p:sp>
      <p:sp>
        <p:nvSpPr>
          <p:cNvPr id="4" name="Rectangle 3">
            <a:extLst>
              <a:ext uri="{FF2B5EF4-FFF2-40B4-BE49-F238E27FC236}">
                <a16:creationId xmlns:a16="http://schemas.microsoft.com/office/drawing/2014/main" id="{63FBB966-3AF7-429B-98E4-9E54860AF197}"/>
              </a:ext>
            </a:extLst>
          </p:cNvPr>
          <p:cNvSpPr/>
          <p:nvPr userDrawn="1"/>
        </p:nvSpPr>
        <p:spPr>
          <a:xfrm>
            <a:off x="6238" y="4541715"/>
            <a:ext cx="5088565"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23291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Blank - Title Only - NO Foo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AA28C5-3992-4B7A-88CB-DB084636786E}"/>
              </a:ext>
            </a:extLst>
          </p:cNvPr>
          <p:cNvSpPr/>
          <p:nvPr userDrawn="1"/>
        </p:nvSpPr>
        <p:spPr>
          <a:xfrm>
            <a:off x="0" y="4587880"/>
            <a:ext cx="9144000" cy="55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2" name="Title 1"/>
          <p:cNvSpPr>
            <a:spLocks noGrp="1"/>
          </p:cNvSpPr>
          <p:nvPr>
            <p:ph type="title" hasCustomPrompt="1"/>
          </p:nvPr>
        </p:nvSpPr>
        <p:spPr/>
        <p:txBody>
          <a:bodyPr/>
          <a:lstStyle>
            <a:lvl1pPr>
              <a:defRPr/>
            </a:lvl1pPr>
          </a:lstStyle>
          <a:p>
            <a:r>
              <a:rPr lang="en-US"/>
              <a:t>Click to </a:t>
            </a:r>
            <a:r>
              <a:rPr lang="en-GB" altLang="en-US"/>
              <a:t>add a heading</a:t>
            </a:r>
            <a:endParaRPr lang="en-US"/>
          </a:p>
        </p:txBody>
      </p:sp>
    </p:spTree>
    <p:extLst>
      <p:ext uri="{BB962C8B-B14F-4D97-AF65-F5344CB8AC3E}">
        <p14:creationId xmlns:p14="http://schemas.microsoft.com/office/powerpoint/2010/main" val="2095998231"/>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9F81CE7-617F-0913-709E-2D70E591DA3A}"/>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l="1345" t="3490" r="51575"/>
          <a:stretch/>
        </p:blipFill>
        <p:spPr bwMode="auto">
          <a:xfrm>
            <a:off x="35496" y="4660901"/>
            <a:ext cx="252028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854FFC77-8103-4762-8765-D5696D839371}"/>
              </a:ext>
            </a:extLst>
          </p:cNvPr>
          <p:cNvSpPr/>
          <p:nvPr userDrawn="1"/>
        </p:nvSpPr>
        <p:spPr>
          <a:xfrm>
            <a:off x="8604488" y="4660905"/>
            <a:ext cx="360000" cy="358775"/>
          </a:xfrm>
          <a:prstGeom prst="ellipse">
            <a:avLst/>
          </a:prstGeom>
          <a:solidFill>
            <a:srgbClr val="FECA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028" name="Rectangle 3">
            <a:extLst>
              <a:ext uri="{FF2B5EF4-FFF2-40B4-BE49-F238E27FC236}">
                <a16:creationId xmlns:a16="http://schemas.microsoft.com/office/drawing/2014/main" id="{1123509C-BBA2-4B4E-BF25-0454E4806876}"/>
              </a:ext>
            </a:extLst>
          </p:cNvPr>
          <p:cNvSpPr>
            <a:spLocks noGrp="1" noChangeArrowheads="1"/>
          </p:cNvSpPr>
          <p:nvPr>
            <p:ph type="body" idx="1"/>
          </p:nvPr>
        </p:nvSpPr>
        <p:spPr bwMode="auto">
          <a:xfrm>
            <a:off x="323853" y="843558"/>
            <a:ext cx="8506883" cy="37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sp>
        <p:nvSpPr>
          <p:cNvPr id="2" name="TextBox 5">
            <a:extLst>
              <a:ext uri="{FF2B5EF4-FFF2-40B4-BE49-F238E27FC236}">
                <a16:creationId xmlns:a16="http://schemas.microsoft.com/office/drawing/2014/main" id="{68668A61-E766-4D42-A168-27EAB3189EE5}"/>
              </a:ext>
            </a:extLst>
          </p:cNvPr>
          <p:cNvSpPr txBox="1">
            <a:spLocks noChangeArrowheads="1"/>
          </p:cNvSpPr>
          <p:nvPr userDrawn="1"/>
        </p:nvSpPr>
        <p:spPr bwMode="auto">
          <a:xfrm>
            <a:off x="2212066" y="4620631"/>
            <a:ext cx="17229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ZA" altLang="en-US" sz="1600" b="0"/>
              <a:t>| </a:t>
            </a:r>
            <a:r>
              <a:rPr lang="en-ZA" altLang="en-US" sz="1200" b="0"/>
              <a:t>PVRG</a:t>
            </a:r>
          </a:p>
        </p:txBody>
      </p:sp>
      <p:sp>
        <p:nvSpPr>
          <p:cNvPr id="15" name="Slide Number Placeholder 4">
            <a:extLst>
              <a:ext uri="{FF2B5EF4-FFF2-40B4-BE49-F238E27FC236}">
                <a16:creationId xmlns:a16="http://schemas.microsoft.com/office/drawing/2014/main" id="{7823B41A-21D1-4637-895B-A39D73B06488}"/>
              </a:ext>
            </a:extLst>
          </p:cNvPr>
          <p:cNvSpPr>
            <a:spLocks noGrp="1"/>
          </p:cNvSpPr>
          <p:nvPr>
            <p:ph type="sldNum" sz="quarter" idx="4"/>
          </p:nvPr>
        </p:nvSpPr>
        <p:spPr>
          <a:xfrm>
            <a:off x="8583322" y="4700593"/>
            <a:ext cx="381167" cy="274637"/>
          </a:xfrm>
          <a:prstGeom prst="rect">
            <a:avLst/>
          </a:prstGeom>
        </p:spPr>
        <p:txBody>
          <a:bodyPr vert="horz" lIns="91440" tIns="45720" rIns="91440" bIns="45720" rtlCol="0" anchor="ctr"/>
          <a:lstStyle>
            <a:lvl1pPr algn="ctr">
              <a:defRPr sz="1400" b="1" smtClean="0">
                <a:solidFill>
                  <a:schemeClr val="tx1"/>
                </a:solidFill>
              </a:defRPr>
            </a:lvl1pPr>
          </a:lstStyle>
          <a:p>
            <a:pPr>
              <a:defRPr/>
            </a:pPr>
            <a:fld id="{47D1A9CC-DFD2-4FA2-8C07-C0F614171F84}" type="slidenum">
              <a:rPr lang="en-ZA"/>
              <a:pPr>
                <a:defRPr/>
              </a:pPr>
              <a:t>‹#›</a:t>
            </a:fld>
            <a:endParaRPr lang="en-ZA"/>
          </a:p>
        </p:txBody>
      </p:sp>
      <p:sp>
        <p:nvSpPr>
          <p:cNvPr id="1031" name="Rectangle 2">
            <a:extLst>
              <a:ext uri="{FF2B5EF4-FFF2-40B4-BE49-F238E27FC236}">
                <a16:creationId xmlns:a16="http://schemas.microsoft.com/office/drawing/2014/main" id="{17B1E9FD-A67D-477E-AEA1-E17B68A0D059}"/>
              </a:ext>
            </a:extLst>
          </p:cNvPr>
          <p:cNvSpPr>
            <a:spLocks noGrp="1" noChangeArrowheads="1"/>
          </p:cNvSpPr>
          <p:nvPr>
            <p:ph type="title"/>
          </p:nvPr>
        </p:nvSpPr>
        <p:spPr bwMode="auto">
          <a:xfrm>
            <a:off x="2" y="5843"/>
            <a:ext cx="9143999"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add a heading</a:t>
            </a:r>
          </a:p>
        </p:txBody>
      </p:sp>
      <p:sp>
        <p:nvSpPr>
          <p:cNvPr id="3" name="Rectangle 2">
            <a:extLst>
              <a:ext uri="{FF2B5EF4-FFF2-40B4-BE49-F238E27FC236}">
                <a16:creationId xmlns:a16="http://schemas.microsoft.com/office/drawing/2014/main" id="{B796A7A1-2020-D948-D4D2-98FB6CEB0ED4}"/>
              </a:ext>
            </a:extLst>
          </p:cNvPr>
          <p:cNvSpPr/>
          <p:nvPr userDrawn="1"/>
        </p:nvSpPr>
        <p:spPr>
          <a:xfrm>
            <a:off x="0" y="5019677"/>
            <a:ext cx="9144000" cy="123825"/>
          </a:xfrm>
          <a:prstGeom prst="rect">
            <a:avLst/>
          </a:prstGeom>
          <a:solidFill>
            <a:srgbClr val="006B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Tree>
  </p:cSld>
  <p:clrMap bg1="lt1" tx1="dk1" bg2="lt2" tx2="dk2" accent1="accent1" accent2="accent2" accent3="accent3" accent4="accent4" accent5="accent5" accent6="accent6" hlink="hlink" folHlink="folHlink"/>
  <p:sldLayoutIdLst>
    <p:sldLayoutId id="2147484179" r:id="rId1"/>
    <p:sldLayoutId id="2147484224" r:id="rId2"/>
    <p:sldLayoutId id="2147484178" r:id="rId3"/>
    <p:sldLayoutId id="2147484209" r:id="rId4"/>
    <p:sldLayoutId id="2147484197" r:id="rId5"/>
    <p:sldLayoutId id="2147484180" r:id="rId6"/>
    <p:sldLayoutId id="2147484177" r:id="rId7"/>
    <p:sldLayoutId id="2147484202" r:id="rId8"/>
    <p:sldLayoutId id="2147484196" r:id="rId9"/>
    <p:sldLayoutId id="2147484206" r:id="rId10"/>
    <p:sldLayoutId id="2147484207" r:id="rId11"/>
    <p:sldLayoutId id="2147484208" r:id="rId12"/>
    <p:sldLayoutId id="2147484210" r:id="rId13"/>
    <p:sldLayoutId id="2147484198" r:id="rId14"/>
    <p:sldLayoutId id="2147484213" r:id="rId15"/>
    <p:sldLayoutId id="2147484216" r:id="rId16"/>
    <p:sldLayoutId id="2147484214" r:id="rId17"/>
    <p:sldLayoutId id="2147484223" r:id="rId18"/>
    <p:sldLayoutId id="2147484217" r:id="rId19"/>
    <p:sldLayoutId id="2147484203" r:id="rId20"/>
    <p:sldLayoutId id="2147484221" r:id="rId21"/>
    <p:sldLayoutId id="2147484215" r:id="rId22"/>
    <p:sldLayoutId id="2147484218" r:id="rId23"/>
    <p:sldLayoutId id="2147484201" r:id="rId24"/>
    <p:sldLayoutId id="2147484220" r:id="rId25"/>
    <p:sldLayoutId id="2147484204" r:id="rId26"/>
    <p:sldLayoutId id="2147484212" r:id="rId27"/>
    <p:sldLayoutId id="2147484205" r:id="rId28"/>
    <p:sldLayoutId id="2147484211" r:id="rId29"/>
    <p:sldLayoutId id="2147484200" r:id="rId30"/>
    <p:sldLayoutId id="2147484191" r:id="rId31"/>
    <p:sldLayoutId id="2147484222" r:id="rId32"/>
    <p:sldLayoutId id="2147484193" r:id="rId33"/>
  </p:sldLayoutIdLst>
  <p:hf hdr="0" dt="0"/>
  <p:txStyles>
    <p:titleStyle>
      <a:lvl1pPr marL="142867" algn="l" rtl="0" eaLnBrk="0" fontAlgn="base" hangingPunct="0">
        <a:spcBef>
          <a:spcPct val="0"/>
        </a:spcBef>
        <a:spcAft>
          <a:spcPct val="0"/>
        </a:spcAft>
        <a:defRPr sz="2000">
          <a:solidFill>
            <a:srgbClr val="001333"/>
          </a:solidFill>
          <a:latin typeface="Avenir Medium"/>
          <a:ea typeface="Anjelika Rose" panose="02000603000000000000" pitchFamily="2" charset="0"/>
          <a:cs typeface="+mj-cs"/>
        </a:defRPr>
      </a:lvl1pPr>
      <a:lvl2pPr marL="142867" algn="l" rtl="0" eaLnBrk="0" fontAlgn="base" hangingPunct="0">
        <a:spcBef>
          <a:spcPct val="0"/>
        </a:spcBef>
        <a:spcAft>
          <a:spcPct val="0"/>
        </a:spcAft>
        <a:defRPr sz="2400">
          <a:solidFill>
            <a:schemeClr val="bg1"/>
          </a:solidFill>
          <a:latin typeface="Avenir Medium" charset="0"/>
          <a:ea typeface="ＭＳ Ｐゴシック" panose="020B0600070205080204" pitchFamily="34" charset="-128"/>
        </a:defRPr>
      </a:lvl2pPr>
      <a:lvl3pPr marL="142867" algn="l" rtl="0" eaLnBrk="0" fontAlgn="base" hangingPunct="0">
        <a:spcBef>
          <a:spcPct val="0"/>
        </a:spcBef>
        <a:spcAft>
          <a:spcPct val="0"/>
        </a:spcAft>
        <a:defRPr sz="2400">
          <a:solidFill>
            <a:schemeClr val="bg1"/>
          </a:solidFill>
          <a:latin typeface="Avenir Medium" charset="0"/>
          <a:ea typeface="ＭＳ Ｐゴシック" panose="020B0600070205080204" pitchFamily="34" charset="-128"/>
        </a:defRPr>
      </a:lvl3pPr>
      <a:lvl4pPr marL="142867" algn="l" rtl="0" eaLnBrk="0" fontAlgn="base" hangingPunct="0">
        <a:spcBef>
          <a:spcPct val="0"/>
        </a:spcBef>
        <a:spcAft>
          <a:spcPct val="0"/>
        </a:spcAft>
        <a:defRPr sz="2400">
          <a:solidFill>
            <a:schemeClr val="bg1"/>
          </a:solidFill>
          <a:latin typeface="Avenir Medium" charset="0"/>
          <a:ea typeface="ＭＳ Ｐゴシック" panose="020B0600070205080204" pitchFamily="34" charset="-128"/>
        </a:defRPr>
      </a:lvl4pPr>
      <a:lvl5pPr marL="142867" algn="l" rtl="0" eaLnBrk="0" fontAlgn="base" hangingPunct="0">
        <a:spcBef>
          <a:spcPct val="0"/>
        </a:spcBef>
        <a:spcAft>
          <a:spcPct val="0"/>
        </a:spcAft>
        <a:defRPr sz="2400">
          <a:solidFill>
            <a:schemeClr val="bg1"/>
          </a:solidFill>
          <a:latin typeface="Avenir Medium" charset="0"/>
          <a:ea typeface="ＭＳ Ｐゴシック" panose="020B0600070205080204" pitchFamily="34" charset="-128"/>
        </a:defRPr>
      </a:lvl5pPr>
      <a:lvl6pPr marL="342883" algn="l" rtl="0" fontAlgn="base">
        <a:spcBef>
          <a:spcPct val="0"/>
        </a:spcBef>
        <a:spcAft>
          <a:spcPct val="0"/>
        </a:spcAft>
        <a:defRPr sz="2400" b="1">
          <a:solidFill>
            <a:schemeClr val="bg1"/>
          </a:solidFill>
          <a:latin typeface="Arial" charset="0"/>
        </a:defRPr>
      </a:lvl6pPr>
      <a:lvl7pPr marL="685766" algn="l" rtl="0" fontAlgn="base">
        <a:spcBef>
          <a:spcPct val="0"/>
        </a:spcBef>
        <a:spcAft>
          <a:spcPct val="0"/>
        </a:spcAft>
        <a:defRPr sz="2400" b="1">
          <a:solidFill>
            <a:schemeClr val="bg1"/>
          </a:solidFill>
          <a:latin typeface="Arial" charset="0"/>
        </a:defRPr>
      </a:lvl7pPr>
      <a:lvl8pPr marL="1028649" algn="l" rtl="0" fontAlgn="base">
        <a:spcBef>
          <a:spcPct val="0"/>
        </a:spcBef>
        <a:spcAft>
          <a:spcPct val="0"/>
        </a:spcAft>
        <a:defRPr sz="2400" b="1">
          <a:solidFill>
            <a:schemeClr val="bg1"/>
          </a:solidFill>
          <a:latin typeface="Arial" charset="0"/>
        </a:defRPr>
      </a:lvl8pPr>
      <a:lvl9pPr marL="1371532" algn="l" rtl="0" fontAlgn="base">
        <a:spcBef>
          <a:spcPct val="0"/>
        </a:spcBef>
        <a:spcAft>
          <a:spcPct val="0"/>
        </a:spcAft>
        <a:defRPr sz="2400" b="1">
          <a:solidFill>
            <a:schemeClr val="bg1"/>
          </a:solidFill>
          <a:latin typeface="Arial" charset="0"/>
        </a:defRPr>
      </a:lvl9pPr>
    </p:titleStyle>
    <p:bodyStyle>
      <a:lvl1pPr marL="128582" indent="-128582" algn="l" rtl="0" eaLnBrk="0" fontAlgn="base" hangingPunct="0">
        <a:spcBef>
          <a:spcPct val="20000"/>
        </a:spcBef>
        <a:spcAft>
          <a:spcPct val="0"/>
        </a:spcAft>
        <a:buClr>
          <a:schemeClr val="tx2"/>
        </a:buClr>
        <a:buSzPct val="75000"/>
        <a:buFont typeface="Wingdings" panose="05000000000000000000" pitchFamily="2" charset="2"/>
        <a:buChar char="§"/>
        <a:defRPr>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260337" indent="-128582" algn="l" rtl="0" eaLnBrk="0" fontAlgn="base" hangingPunct="0">
        <a:spcBef>
          <a:spcPct val="20000"/>
        </a:spcBef>
        <a:spcAft>
          <a:spcPct val="0"/>
        </a:spcAft>
        <a:buClr>
          <a:schemeClr val="tx2"/>
        </a:buClr>
        <a:buSzPct val="75000"/>
        <a:buChar char="•"/>
        <a:defRPr sz="16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409555" indent="-147631" algn="l" rtl="0" eaLnBrk="0" fontAlgn="base" hangingPunct="0">
        <a:spcBef>
          <a:spcPct val="20000"/>
        </a:spcBef>
        <a:spcAft>
          <a:spcPct val="0"/>
        </a:spcAft>
        <a:buClr>
          <a:schemeClr val="tx2"/>
        </a:buClr>
        <a:buSzPct val="75000"/>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200090" indent="-171442"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ＭＳ Ｐゴシック" panose="020B0600070205080204" pitchFamily="34" charset="-128"/>
        </a:defRPr>
      </a:lvl4pPr>
      <a:lvl5pPr marL="1542973" indent="-171442"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ＭＳ Ｐゴシック" panose="020B0600070205080204" pitchFamily="34" charset="-128"/>
        </a:defRPr>
      </a:lvl5pPr>
      <a:lvl6pPr marL="1885856" indent="-171442"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739" indent="-171442"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622" indent="-171442"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504" indent="-171442" algn="l" rtl="0" fontAlgn="base">
        <a:spcBef>
          <a:spcPct val="20000"/>
        </a:spcBef>
        <a:spcAft>
          <a:spcPct val="0"/>
        </a:spcAft>
        <a:buClr>
          <a:srgbClr val="003057"/>
        </a:buClr>
        <a:buFont typeface="Wingdings" pitchFamily="2" charset="2"/>
        <a:buChar char="§"/>
        <a:defRPr sz="1800">
          <a:solidFill>
            <a:schemeClr val="tx1"/>
          </a:solidFill>
          <a:latin typeface="+mn-lt"/>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45.png"/><Relationship Id="rId4" Type="http://schemas.openxmlformats.org/officeDocument/2006/relationships/diagramLayout" Target="../diagrams/layout4.xml"/><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3.png"/><Relationship Id="rId12"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5.wdp"/><Relationship Id="rId11" Type="http://schemas.openxmlformats.org/officeDocument/2006/relationships/image" Target="../media/image55.png"/><Relationship Id="rId5" Type="http://schemas.openxmlformats.org/officeDocument/2006/relationships/image" Target="../media/image52.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54.png"/><Relationship Id="rId1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4.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image" Target="../media/image27.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techtoast.co.za/products/arduino-uno-r3-basic-starter-kit"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image" Target="../media/image39.png"/><Relationship Id="rId5" Type="http://schemas.openxmlformats.org/officeDocument/2006/relationships/diagramQuickStyle" Target="../diagrams/quickStyle2.xml"/><Relationship Id="rId10" Type="http://schemas.openxmlformats.org/officeDocument/2006/relationships/image" Target="../media/image38.png"/><Relationship Id="rId4" Type="http://schemas.openxmlformats.org/officeDocument/2006/relationships/diagramLayout" Target="../diagrams/layout2.xml"/><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E2FCE-7E49-8D8E-CF25-54588C10D783}"/>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63DDD634-1363-41B7-3396-EC75DB15CD69}"/>
              </a:ext>
            </a:extLst>
          </p:cNvPr>
          <p:cNvSpPr/>
          <p:nvPr/>
        </p:nvSpPr>
        <p:spPr>
          <a:xfrm>
            <a:off x="5813956" y="26453"/>
            <a:ext cx="1053268" cy="699813"/>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a:extLst>
              <a:ext uri="{FF2B5EF4-FFF2-40B4-BE49-F238E27FC236}">
                <a16:creationId xmlns:a16="http://schemas.microsoft.com/office/drawing/2014/main" id="{A0AA2504-75BE-9B10-0A18-3D724A6B4061}"/>
              </a:ext>
            </a:extLst>
          </p:cNvPr>
          <p:cNvSpPr/>
          <p:nvPr/>
        </p:nvSpPr>
        <p:spPr>
          <a:xfrm>
            <a:off x="2168241" y="18397"/>
            <a:ext cx="3833798" cy="694034"/>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57C644F8-7E5A-F0BC-C8A4-00EFD13F606E}"/>
              </a:ext>
            </a:extLst>
          </p:cNvPr>
          <p:cNvSpPr/>
          <p:nvPr/>
        </p:nvSpPr>
        <p:spPr>
          <a:xfrm>
            <a:off x="0" y="1244283"/>
            <a:ext cx="9174507" cy="2950714"/>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A8340305-1641-51B7-637E-5ED54D4D8F9F}"/>
              </a:ext>
            </a:extLst>
          </p:cNvPr>
          <p:cNvSpPr>
            <a:spLocks noGrp="1"/>
          </p:cNvSpPr>
          <p:nvPr>
            <p:ph type="title"/>
          </p:nvPr>
        </p:nvSpPr>
        <p:spPr>
          <a:xfrm>
            <a:off x="127752" y="2144002"/>
            <a:ext cx="8779959" cy="1546914"/>
          </a:xfrm>
        </p:spPr>
        <p:txBody>
          <a:bodyPr>
            <a:normAutofit fontScale="90000"/>
          </a:bodyPr>
          <a:lstStyle/>
          <a:p>
            <a:r>
              <a:rPr lang="en-ZA" sz="3100"/>
              <a:t> An Approach to Using Arduino in University Practicals</a:t>
            </a:r>
            <a:br>
              <a:rPr lang="en-ZA" sz="2800"/>
            </a:br>
            <a:br>
              <a:rPr lang="en-ZA" sz="2800"/>
            </a:br>
            <a:r>
              <a:rPr lang="en-ZA" cap="none"/>
              <a:t>An Introduction to NMU’s Arduino Fundamentals Practical</a:t>
            </a:r>
          </a:p>
        </p:txBody>
      </p:sp>
      <p:sp>
        <p:nvSpPr>
          <p:cNvPr id="19" name="Text Placeholder 3">
            <a:extLst>
              <a:ext uri="{FF2B5EF4-FFF2-40B4-BE49-F238E27FC236}">
                <a16:creationId xmlns:a16="http://schemas.microsoft.com/office/drawing/2014/main" id="{BC1E4C37-59C6-1AE6-A935-66846B998E04}"/>
              </a:ext>
            </a:extLst>
          </p:cNvPr>
          <p:cNvSpPr txBox="1">
            <a:spLocks noChangeArrowheads="1"/>
          </p:cNvSpPr>
          <p:nvPr/>
        </p:nvSpPr>
        <p:spPr>
          <a:xfrm>
            <a:off x="1142956" y="4803999"/>
            <a:ext cx="6880925" cy="204788"/>
          </a:xfrm>
          <a:prstGeom prst="rect">
            <a:avLst/>
          </a:prstGeom>
        </p:spPr>
        <p:txBody>
          <a:bodyPr anchor="ctr"/>
          <a:lstStyle>
            <a:lvl1pPr marL="0" indent="0" algn="ctr" rtl="0" eaLnBrk="0" fontAlgn="base" hangingPunct="0">
              <a:spcBef>
                <a:spcPct val="20000"/>
              </a:spcBef>
              <a:spcAft>
                <a:spcPct val="0"/>
              </a:spcAft>
              <a:buClr>
                <a:srgbClr val="001034"/>
              </a:buClr>
              <a:buSzPct val="75000"/>
              <a:buFontTx/>
              <a:buNone/>
              <a:defRPr sz="1200">
                <a:solidFill>
                  <a:schemeClr val="bg1"/>
                </a:solidFill>
                <a:latin typeface="Avenir LT 45 Book" panose="020B0503020000020003" pitchFamily="34" charset="0"/>
                <a:ea typeface="ＭＳ Ｐゴシック" panose="020B0600070205080204" pitchFamily="34" charset="-128"/>
                <a:cs typeface="Calibri" panose="020F0502020204030204" pitchFamily="34" charset="0"/>
              </a:defRPr>
            </a:lvl1pPr>
            <a:lvl2pPr marL="260350" indent="-128588" algn="l" rtl="0" eaLnBrk="0" fontAlgn="base" hangingPunct="0">
              <a:spcBef>
                <a:spcPct val="20000"/>
              </a:spcBef>
              <a:spcAft>
                <a:spcPct val="0"/>
              </a:spcAft>
              <a:buClr>
                <a:srgbClr val="001034"/>
              </a:buClr>
              <a:buSzPct val="75000"/>
              <a:buChar char="•"/>
              <a:defRPr sz="16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409575" indent="-147638" algn="l" rtl="0" eaLnBrk="0" fontAlgn="base" hangingPunct="0">
              <a:spcBef>
                <a:spcPct val="20000"/>
              </a:spcBef>
              <a:spcAft>
                <a:spcPct val="0"/>
              </a:spcAft>
              <a:buClr>
                <a:srgbClr val="001034"/>
              </a:buClr>
              <a:buSzPct val="75000"/>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ＭＳ Ｐゴシック" panose="020B0600070205080204" pitchFamily="34" charset="-128"/>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ＭＳ Ｐゴシック" panose="020B0600070205080204" pitchFamily="34" charset="-128"/>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a:lstStyle>
          <a:p>
            <a:r>
              <a:rPr lang="en-ZA" altLang="en-US" sz="1400" kern="0"/>
              <a:t>69</a:t>
            </a:r>
            <a:r>
              <a:rPr lang="en-ZA" altLang="en-US" sz="1400" kern="0" baseline="30000"/>
              <a:t>th</a:t>
            </a:r>
            <a:r>
              <a:rPr lang="en-ZA" altLang="en-US" sz="1400" kern="0"/>
              <a:t> Annual Conference of the South African Institute of Physics [ 7-11 July 2025 ]</a:t>
            </a:r>
          </a:p>
        </p:txBody>
      </p:sp>
      <p:sp>
        <p:nvSpPr>
          <p:cNvPr id="20" name="Text Placeholder 5">
            <a:extLst>
              <a:ext uri="{FF2B5EF4-FFF2-40B4-BE49-F238E27FC236}">
                <a16:creationId xmlns:a16="http://schemas.microsoft.com/office/drawing/2014/main" id="{4DD6BA6E-18C7-363F-8420-46729DF3AC8A}"/>
              </a:ext>
            </a:extLst>
          </p:cNvPr>
          <p:cNvSpPr txBox="1">
            <a:spLocks noChangeArrowheads="1"/>
          </p:cNvSpPr>
          <p:nvPr/>
        </p:nvSpPr>
        <p:spPr>
          <a:xfrm>
            <a:off x="1143656" y="4050694"/>
            <a:ext cx="6880225" cy="242888"/>
          </a:xfrm>
          <a:prstGeom prst="rect">
            <a:avLst/>
          </a:prstGeom>
        </p:spPr>
        <p:txBody>
          <a:bodyPr anchor="ctr">
            <a:noAutofit/>
          </a:bodyPr>
          <a:lstStyle>
            <a:lvl1pPr marL="0" indent="0" algn="ctr" rtl="0" eaLnBrk="0" fontAlgn="base" hangingPunct="0">
              <a:spcBef>
                <a:spcPct val="20000"/>
              </a:spcBef>
              <a:spcAft>
                <a:spcPct val="0"/>
              </a:spcAft>
              <a:buClr>
                <a:srgbClr val="001034"/>
              </a:buClr>
              <a:buSzPct val="75000"/>
              <a:buFontTx/>
              <a:buNone/>
              <a:defRPr sz="1400">
                <a:solidFill>
                  <a:schemeClr val="bg1"/>
                </a:solidFill>
                <a:latin typeface="Avenir LT 45 Book" panose="020B0503020000020003" pitchFamily="34" charset="0"/>
                <a:ea typeface="ＭＳ Ｐゴシック" panose="020B0600070205080204" pitchFamily="34" charset="-128"/>
                <a:cs typeface="Calibri" panose="020F0502020204030204" pitchFamily="34" charset="0"/>
              </a:defRPr>
            </a:lvl1pPr>
            <a:lvl2pPr marL="260350" indent="-128588" algn="l" rtl="0" eaLnBrk="0" fontAlgn="base" hangingPunct="0">
              <a:spcBef>
                <a:spcPct val="20000"/>
              </a:spcBef>
              <a:spcAft>
                <a:spcPct val="0"/>
              </a:spcAft>
              <a:buClr>
                <a:srgbClr val="001034"/>
              </a:buClr>
              <a:buSzPct val="75000"/>
              <a:buChar char="•"/>
              <a:defRPr sz="16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409575" indent="-147638" algn="l" rtl="0" eaLnBrk="0" fontAlgn="base" hangingPunct="0">
              <a:spcBef>
                <a:spcPct val="20000"/>
              </a:spcBef>
              <a:spcAft>
                <a:spcPct val="0"/>
              </a:spcAft>
              <a:buClr>
                <a:srgbClr val="001034"/>
              </a:buClr>
              <a:buSzPct val="75000"/>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ＭＳ Ｐゴシック" panose="020B0600070205080204" pitchFamily="34" charset="-128"/>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ＭＳ Ｐゴシック" panose="020B0600070205080204" pitchFamily="34" charset="-128"/>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a:lstStyle>
          <a:p>
            <a:r>
              <a:rPr lang="en-ZA" altLang="en-US" kern="0">
                <a:solidFill>
                  <a:srgbClr val="FECA1C"/>
                </a:solidFill>
              </a:rPr>
              <a:t>Presented by: Elizabeth Hagemann</a:t>
            </a:r>
          </a:p>
          <a:p>
            <a:r>
              <a:rPr lang="en-ZA" altLang="en-US" kern="0">
                <a:solidFill>
                  <a:srgbClr val="FECA1C"/>
                </a:solidFill>
              </a:rPr>
              <a:t>Authors: </a:t>
            </a:r>
            <a:r>
              <a:rPr lang="en-ZA" kern="0">
                <a:solidFill>
                  <a:srgbClr val="FECA1C"/>
                </a:solidFill>
              </a:rPr>
              <a:t>EM Hagemann, FJ Vorster, EE van Dyk and MT Sivewright </a:t>
            </a:r>
            <a:endParaRPr lang="en-ZA" altLang="en-US" kern="0">
              <a:solidFill>
                <a:srgbClr val="FECA1C"/>
              </a:solidFill>
            </a:endParaRPr>
          </a:p>
        </p:txBody>
      </p:sp>
      <p:cxnSp>
        <p:nvCxnSpPr>
          <p:cNvPr id="11" name="Straight Connector 10">
            <a:extLst>
              <a:ext uri="{FF2B5EF4-FFF2-40B4-BE49-F238E27FC236}">
                <a16:creationId xmlns:a16="http://schemas.microsoft.com/office/drawing/2014/main" id="{A8C87B99-33A6-066A-4C74-C00DC221CAEB}"/>
              </a:ext>
            </a:extLst>
          </p:cNvPr>
          <p:cNvCxnSpPr>
            <a:cxnSpLocks/>
          </p:cNvCxnSpPr>
          <p:nvPr/>
        </p:nvCxnSpPr>
        <p:spPr>
          <a:xfrm>
            <a:off x="2423418" y="3219667"/>
            <a:ext cx="4320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A9FBC85-58C8-2AED-2CC5-1E1FB529E7FD}"/>
              </a:ext>
            </a:extLst>
          </p:cNvPr>
          <p:cNvSpPr/>
          <p:nvPr/>
        </p:nvSpPr>
        <p:spPr>
          <a:xfrm>
            <a:off x="-7670" y="4131754"/>
            <a:ext cx="234551" cy="1011746"/>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a:extLst>
              <a:ext uri="{FF2B5EF4-FFF2-40B4-BE49-F238E27FC236}">
                <a16:creationId xmlns:a16="http://schemas.microsoft.com/office/drawing/2014/main" id="{5F6CAD46-648E-F1A9-2FA7-06572F2FCC4C}"/>
              </a:ext>
            </a:extLst>
          </p:cNvPr>
          <p:cNvPicPr>
            <a:picLocks noChangeAspect="1"/>
          </p:cNvPicPr>
          <p:nvPr/>
        </p:nvPicPr>
        <p:blipFill>
          <a:blip r:embed="rId3"/>
          <a:srcRect l="7440" t="617" r="3171" b="1"/>
          <a:stretch/>
        </p:blipFill>
        <p:spPr>
          <a:xfrm>
            <a:off x="1093291" y="743431"/>
            <a:ext cx="1447930" cy="1242000"/>
          </a:xfrm>
          <a:prstGeom prst="rect">
            <a:avLst/>
          </a:prstGeom>
        </p:spPr>
      </p:pic>
      <p:pic>
        <p:nvPicPr>
          <p:cNvPr id="5" name="Picture 4">
            <a:extLst>
              <a:ext uri="{FF2B5EF4-FFF2-40B4-BE49-F238E27FC236}">
                <a16:creationId xmlns:a16="http://schemas.microsoft.com/office/drawing/2014/main" id="{4795C4E8-8BB6-0B87-8518-9629B26F96FC}"/>
              </a:ext>
            </a:extLst>
          </p:cNvPr>
          <p:cNvPicPr>
            <a:picLocks noChangeAspect="1"/>
          </p:cNvPicPr>
          <p:nvPr/>
        </p:nvPicPr>
        <p:blipFill>
          <a:blip r:embed="rId4"/>
          <a:srcRect l="8898" r="6774"/>
          <a:stretch/>
        </p:blipFill>
        <p:spPr>
          <a:xfrm rot="5400000">
            <a:off x="2879042" y="399373"/>
            <a:ext cx="1237883" cy="1926000"/>
          </a:xfrm>
          <a:prstGeom prst="rect">
            <a:avLst/>
          </a:prstGeom>
        </p:spPr>
      </p:pic>
      <p:pic>
        <p:nvPicPr>
          <p:cNvPr id="6" name="Picture 5">
            <a:extLst>
              <a:ext uri="{FF2B5EF4-FFF2-40B4-BE49-F238E27FC236}">
                <a16:creationId xmlns:a16="http://schemas.microsoft.com/office/drawing/2014/main" id="{82ED5B65-3453-C22D-AA5E-F00E849A6740}"/>
              </a:ext>
            </a:extLst>
          </p:cNvPr>
          <p:cNvPicPr>
            <a:picLocks noChangeAspect="1"/>
          </p:cNvPicPr>
          <p:nvPr/>
        </p:nvPicPr>
        <p:blipFill>
          <a:blip r:embed="rId5"/>
          <a:srcRect l="10432" t="28776" r="9798" b="6158"/>
          <a:stretch/>
        </p:blipFill>
        <p:spPr>
          <a:xfrm>
            <a:off x="5908743" y="739315"/>
            <a:ext cx="1241998" cy="1242000"/>
          </a:xfrm>
          <a:prstGeom prst="rect">
            <a:avLst/>
          </a:prstGeom>
        </p:spPr>
      </p:pic>
      <p:pic>
        <p:nvPicPr>
          <p:cNvPr id="7" name="Picture 6" descr="A model of a building&#10;&#10;AI-generated content may be incorrect.">
            <a:extLst>
              <a:ext uri="{FF2B5EF4-FFF2-40B4-BE49-F238E27FC236}">
                <a16:creationId xmlns:a16="http://schemas.microsoft.com/office/drawing/2014/main" id="{BE73A9AE-E9A1-29DF-0996-72CFC9106ECA}"/>
              </a:ext>
            </a:extLst>
          </p:cNvPr>
          <p:cNvPicPr>
            <a:picLocks noChangeAspect="1"/>
          </p:cNvPicPr>
          <p:nvPr/>
        </p:nvPicPr>
        <p:blipFill>
          <a:blip r:embed="rId6">
            <a:extLst>
              <a:ext uri="{28A0092B-C50C-407E-A947-70E740481C1C}">
                <a14:useLocalDpi xmlns:a14="http://schemas.microsoft.com/office/drawing/2010/main" val="0"/>
              </a:ext>
            </a:extLst>
          </a:blip>
          <a:srcRect l="13348" t="5745" r="7521" b="28715"/>
          <a:stretch>
            <a:fillRect/>
          </a:stretch>
        </p:blipFill>
        <p:spPr>
          <a:xfrm>
            <a:off x="7144661" y="739315"/>
            <a:ext cx="1999339" cy="1242000"/>
          </a:xfrm>
          <a:prstGeom prst="rect">
            <a:avLst/>
          </a:prstGeom>
        </p:spPr>
      </p:pic>
      <p:pic>
        <p:nvPicPr>
          <p:cNvPr id="8" name="Picture 7">
            <a:extLst>
              <a:ext uri="{FF2B5EF4-FFF2-40B4-BE49-F238E27FC236}">
                <a16:creationId xmlns:a16="http://schemas.microsoft.com/office/drawing/2014/main" id="{9B0089A2-7C80-F566-8619-56ECC96DF1AE}"/>
              </a:ext>
            </a:extLst>
          </p:cNvPr>
          <p:cNvPicPr>
            <a:picLocks noChangeAspect="1"/>
          </p:cNvPicPr>
          <p:nvPr/>
        </p:nvPicPr>
        <p:blipFill>
          <a:blip r:embed="rId7"/>
          <a:srcRect l="46380" t="3983" r="4255" b="40099"/>
          <a:stretch/>
        </p:blipFill>
        <p:spPr>
          <a:xfrm>
            <a:off x="4458928" y="739315"/>
            <a:ext cx="1442145" cy="1242000"/>
          </a:xfrm>
          <a:prstGeom prst="rect">
            <a:avLst/>
          </a:prstGeom>
        </p:spPr>
      </p:pic>
      <p:pic>
        <p:nvPicPr>
          <p:cNvPr id="10" name="Picture 9">
            <a:extLst>
              <a:ext uri="{FF2B5EF4-FFF2-40B4-BE49-F238E27FC236}">
                <a16:creationId xmlns:a16="http://schemas.microsoft.com/office/drawing/2014/main" id="{C8C9551D-CA90-6414-AFC5-D0D817EB3C02}"/>
              </a:ext>
            </a:extLst>
          </p:cNvPr>
          <p:cNvPicPr>
            <a:picLocks noChangeAspect="1"/>
          </p:cNvPicPr>
          <p:nvPr/>
        </p:nvPicPr>
        <p:blipFill>
          <a:blip r:embed="rId7"/>
          <a:srcRect l="13842" t="26629" r="48309" b="17209"/>
          <a:stretch>
            <a:fillRect/>
          </a:stretch>
        </p:blipFill>
        <p:spPr>
          <a:xfrm>
            <a:off x="-7671" y="739315"/>
            <a:ext cx="1100961" cy="1242000"/>
          </a:xfrm>
          <a:prstGeom prst="rect">
            <a:avLst/>
          </a:prstGeom>
        </p:spPr>
      </p:pic>
      <p:pic>
        <p:nvPicPr>
          <p:cNvPr id="17" name="Picture 16">
            <a:extLst>
              <a:ext uri="{FF2B5EF4-FFF2-40B4-BE49-F238E27FC236}">
                <a16:creationId xmlns:a16="http://schemas.microsoft.com/office/drawing/2014/main" id="{97DD18D5-60D8-CE3F-931B-BBFF74B447F2}"/>
              </a:ext>
            </a:extLst>
          </p:cNvPr>
          <p:cNvPicPr>
            <a:picLocks noChangeAspect="1"/>
          </p:cNvPicPr>
          <p:nvPr/>
        </p:nvPicPr>
        <p:blipFill>
          <a:blip r:embed="rId8"/>
          <a:stretch>
            <a:fillRect/>
          </a:stretch>
        </p:blipFill>
        <p:spPr>
          <a:xfrm>
            <a:off x="3221509" y="99386"/>
            <a:ext cx="2592447" cy="535895"/>
          </a:xfrm>
          <a:prstGeom prst="rect">
            <a:avLst/>
          </a:prstGeom>
        </p:spPr>
      </p:pic>
    </p:spTree>
    <p:extLst>
      <p:ext uri="{BB962C8B-B14F-4D97-AF65-F5344CB8AC3E}">
        <p14:creationId xmlns:p14="http://schemas.microsoft.com/office/powerpoint/2010/main" val="475164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6622B-6BC0-55A0-CA50-DCC5BF75A41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65853E3-ED5F-845F-4381-6CB030C957B2}"/>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4C96B21B-F242-2982-C753-E07C2FBD7EDA}"/>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B55BA186-3435-DD74-B718-08574324A14A}"/>
              </a:ext>
            </a:extLst>
          </p:cNvPr>
          <p:cNvSpPr>
            <a:spLocks noGrp="1"/>
          </p:cNvSpPr>
          <p:nvPr>
            <p:ph type="title"/>
          </p:nvPr>
        </p:nvSpPr>
        <p:spPr>
          <a:xfrm>
            <a:off x="865687" y="103586"/>
            <a:ext cx="7068280" cy="593725"/>
          </a:xfrm>
        </p:spPr>
        <p:txBody>
          <a:bodyPr/>
          <a:lstStyle/>
          <a:p>
            <a:r>
              <a:rPr lang="en-ZA" sz="3200">
                <a:solidFill>
                  <a:schemeClr val="tx1"/>
                </a:solidFill>
              </a:rPr>
              <a:t>Practical Session 2</a:t>
            </a:r>
          </a:p>
        </p:txBody>
      </p:sp>
      <p:cxnSp>
        <p:nvCxnSpPr>
          <p:cNvPr id="4" name="Straight Connector 3">
            <a:extLst>
              <a:ext uri="{FF2B5EF4-FFF2-40B4-BE49-F238E27FC236}">
                <a16:creationId xmlns:a16="http://schemas.microsoft.com/office/drawing/2014/main" id="{A932DE83-7CD0-1220-AA72-2F5BA72D988E}"/>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C235ED5E-3C82-6864-2450-B3ADD77073CB}"/>
              </a:ext>
            </a:extLst>
          </p:cNvPr>
          <p:cNvGraphicFramePr/>
          <p:nvPr>
            <p:extLst>
              <p:ext uri="{D42A27DB-BD31-4B8C-83A1-F6EECF244321}">
                <p14:modId xmlns:p14="http://schemas.microsoft.com/office/powerpoint/2010/main" val="37913710"/>
              </p:ext>
            </p:extLst>
          </p:nvPr>
        </p:nvGraphicFramePr>
        <p:xfrm>
          <a:off x="865687" y="893825"/>
          <a:ext cx="8113308" cy="751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Table 7">
            <a:extLst>
              <a:ext uri="{FF2B5EF4-FFF2-40B4-BE49-F238E27FC236}">
                <a16:creationId xmlns:a16="http://schemas.microsoft.com/office/drawing/2014/main" id="{07C0C472-C8B6-F198-BE58-EEBBF04B5FC7}"/>
              </a:ext>
            </a:extLst>
          </p:cNvPr>
          <p:cNvGraphicFramePr>
            <a:graphicFrameLocks noGrp="1"/>
          </p:cNvGraphicFramePr>
          <p:nvPr>
            <p:extLst>
              <p:ext uri="{D42A27DB-BD31-4B8C-83A1-F6EECF244321}">
                <p14:modId xmlns:p14="http://schemas.microsoft.com/office/powerpoint/2010/main" val="1364050008"/>
              </p:ext>
            </p:extLst>
          </p:nvPr>
        </p:nvGraphicFramePr>
        <p:xfrm>
          <a:off x="865687" y="1687355"/>
          <a:ext cx="8113308" cy="3234717"/>
        </p:xfrm>
        <a:graphic>
          <a:graphicData uri="http://schemas.openxmlformats.org/drawingml/2006/table">
            <a:tbl>
              <a:tblPr firstRow="1" bandRow="1">
                <a:tableStyleId>{5C22544A-7EE6-4342-B048-85BDC9FD1C3A}</a:tableStyleId>
              </a:tblPr>
              <a:tblGrid>
                <a:gridCol w="2704436">
                  <a:extLst>
                    <a:ext uri="{9D8B030D-6E8A-4147-A177-3AD203B41FA5}">
                      <a16:colId xmlns:a16="http://schemas.microsoft.com/office/drawing/2014/main" val="3102090983"/>
                    </a:ext>
                  </a:extLst>
                </a:gridCol>
                <a:gridCol w="2704436">
                  <a:extLst>
                    <a:ext uri="{9D8B030D-6E8A-4147-A177-3AD203B41FA5}">
                      <a16:colId xmlns:a16="http://schemas.microsoft.com/office/drawing/2014/main" val="477142208"/>
                    </a:ext>
                  </a:extLst>
                </a:gridCol>
                <a:gridCol w="2704436">
                  <a:extLst>
                    <a:ext uri="{9D8B030D-6E8A-4147-A177-3AD203B41FA5}">
                      <a16:colId xmlns:a16="http://schemas.microsoft.com/office/drawing/2014/main" val="2609157103"/>
                    </a:ext>
                  </a:extLst>
                </a:gridCol>
              </a:tblGrid>
              <a:tr h="3234717">
                <a:tc>
                  <a:txBody>
                    <a:bodyPr/>
                    <a:lstStyle/>
                    <a:p>
                      <a:pPr marL="285750" marR="0" lvl="0" indent="-285750"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600">
                          <a:solidFill>
                            <a:schemeClr val="accent1"/>
                          </a:solidFill>
                          <a:latin typeface="Calibri" panose="020F0502020204030204" pitchFamily="34" charset="0"/>
                          <a:cs typeface="Calibri" panose="020F0502020204030204" pitchFamily="34" charset="0"/>
                        </a:rPr>
                        <a:t>Example Code</a:t>
                      </a:r>
                    </a:p>
                    <a:p>
                      <a:pPr marL="0" marR="0" lvl="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1400" b="0" i="1" u="none" strike="noStrike" baseline="0">
                          <a:solidFill>
                            <a:schemeClr val="accent1"/>
                          </a:solidFill>
                          <a:latin typeface="Calibri" panose="020F0502020204030204" pitchFamily="34" charset="0"/>
                          <a:cs typeface="Calibri" panose="020F0502020204030204" pitchFamily="34" charset="0"/>
                        </a:rPr>
                        <a:t>File &gt; Examples &gt; Digital &gt; </a:t>
                      </a:r>
                      <a:r>
                        <a:rPr lang="en-ZA" sz="1400" b="1" i="1" u="none" strike="noStrike" baseline="0">
                          <a:solidFill>
                            <a:schemeClr val="accent1"/>
                          </a:solidFill>
                          <a:latin typeface="Calibri" panose="020F0502020204030204" pitchFamily="34" charset="0"/>
                          <a:cs typeface="Calibri" panose="020F0502020204030204" pitchFamily="34" charset="0"/>
                        </a:rPr>
                        <a:t>Button</a:t>
                      </a:r>
                    </a:p>
                    <a:p>
                      <a:pPr marL="0" marR="0" lvl="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200" b="1" i="1" u="none" strike="noStrike" baseline="0">
                        <a:solidFill>
                          <a:schemeClr val="accent1"/>
                        </a:solidFill>
                        <a:latin typeface="Calibri" panose="020F0502020204030204" pitchFamily="34" charset="0"/>
                        <a:cs typeface="Calibri" panose="020F0502020204030204" pitchFamily="34" charset="0"/>
                      </a:endParaRPr>
                    </a:p>
                    <a:p>
                      <a:pPr marL="0" marR="0" lvl="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200" b="1" i="1" u="none" strike="noStrike" baseline="0">
                        <a:solidFill>
                          <a:schemeClr val="accent1"/>
                        </a:solidFill>
                        <a:latin typeface="Calibri" panose="020F0502020204030204" pitchFamily="34" charset="0"/>
                        <a:cs typeface="Calibri" panose="020F0502020204030204" pitchFamily="34" charset="0"/>
                      </a:endParaRPr>
                    </a:p>
                    <a:p>
                      <a:pPr marL="0" marR="0" lvl="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200" b="1" i="1" u="none" strike="noStrike" baseline="0">
                        <a:solidFill>
                          <a:schemeClr val="accent1"/>
                        </a:solidFill>
                        <a:latin typeface="Calibri" panose="020F0502020204030204" pitchFamily="34" charset="0"/>
                        <a:cs typeface="Calibri" panose="020F0502020204030204" pitchFamily="34" charset="0"/>
                      </a:endParaRPr>
                    </a:p>
                    <a:p>
                      <a:pPr marL="0" marR="0" lvl="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200" b="1" i="1" u="none" strike="noStrike" baseline="0">
                        <a:solidFill>
                          <a:schemeClr val="accent1"/>
                        </a:solidFill>
                        <a:latin typeface="Calibri" panose="020F0502020204030204" pitchFamily="34" charset="0"/>
                        <a:cs typeface="Calibri" panose="020F0502020204030204" pitchFamily="34" charset="0"/>
                      </a:endParaRPr>
                    </a:p>
                    <a:p>
                      <a:pPr marL="0" marR="0" lvl="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200" b="1" i="1" u="none" strike="noStrike" baseline="0">
                        <a:solidFill>
                          <a:schemeClr val="accent1"/>
                        </a:solidFill>
                        <a:latin typeface="Calibri" panose="020F0502020204030204" pitchFamily="34" charset="0"/>
                        <a:cs typeface="Calibri" panose="020F0502020204030204" pitchFamily="34" charset="0"/>
                      </a:endParaRPr>
                    </a:p>
                    <a:p>
                      <a:pPr marL="0" marR="0" lvl="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200" b="1" i="1" u="none" strike="noStrike" baseline="0">
                        <a:solidFill>
                          <a:schemeClr val="accent1"/>
                        </a:solidFill>
                        <a:latin typeface="Calibri" panose="020F0502020204030204" pitchFamily="34" charset="0"/>
                        <a:cs typeface="Calibri" panose="020F0502020204030204" pitchFamily="34" charset="0"/>
                      </a:endParaRPr>
                    </a:p>
                    <a:p>
                      <a:pPr marL="0" marR="0" lvl="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200" b="1" i="1" u="none" strike="noStrike" baseline="0">
                        <a:solidFill>
                          <a:schemeClr val="accent1"/>
                        </a:solidFill>
                        <a:latin typeface="Calibri" panose="020F0502020204030204" pitchFamily="34" charset="0"/>
                        <a:cs typeface="Calibri" panose="020F0502020204030204" pitchFamily="34" charset="0"/>
                      </a:endParaRPr>
                    </a:p>
                    <a:p>
                      <a:pPr marL="0" marR="0" lvl="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200" b="1" i="1" u="none" strike="noStrike" baseline="0">
                        <a:solidFill>
                          <a:schemeClr val="accent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ZA" sz="1600">
                          <a:solidFill>
                            <a:schemeClr val="tx1"/>
                          </a:solidFill>
                          <a:latin typeface="Calibri" panose="020F0502020204030204" pitchFamily="34" charset="0"/>
                          <a:cs typeface="Calibri" panose="020F0502020204030204" pitchFamily="34" charset="0"/>
                        </a:rPr>
                        <a:t>Expanding to other scenarios </a:t>
                      </a:r>
                    </a:p>
                    <a:p>
                      <a:pPr marL="628633" lvl="1" indent="-285750">
                        <a:buFont typeface="Arial" panose="020B0604020202020204" pitchFamily="34" charset="0"/>
                        <a:buChar char="•"/>
                      </a:pPr>
                      <a:r>
                        <a:rPr lang="en-ZA" sz="1600" b="0" i="1" u="none" strike="noStrike" kern="1200" baseline="0">
                          <a:solidFill>
                            <a:schemeClr val="tx1"/>
                          </a:solidFill>
                          <a:latin typeface="Calibri" panose="020F0502020204030204" pitchFamily="34" charset="0"/>
                          <a:ea typeface="+mn-ea"/>
                          <a:cs typeface="Calibri" panose="020F0502020204030204" pitchFamily="34" charset="0"/>
                        </a:rPr>
                        <a:t>Buttons and LEDs</a:t>
                      </a:r>
                    </a:p>
                    <a:p>
                      <a:pPr marL="628633" lvl="1" indent="-285750">
                        <a:buFont typeface="Arial" panose="020B0604020202020204" pitchFamily="34" charset="0"/>
                        <a:buChar char="•"/>
                      </a:pPr>
                      <a:r>
                        <a:rPr lang="en-ZA" sz="1600" b="0" i="1" u="none" strike="noStrike" kern="1200" baseline="0">
                          <a:solidFill>
                            <a:schemeClr val="tx1"/>
                          </a:solidFill>
                          <a:latin typeface="Calibri" panose="020F0502020204030204" pitchFamily="34" charset="0"/>
                          <a:ea typeface="+mn-ea"/>
                          <a:cs typeface="Calibri" panose="020F0502020204030204" pitchFamily="34" charset="0"/>
                        </a:rPr>
                        <a:t>Varying logic </a:t>
                      </a:r>
                    </a:p>
                    <a:p>
                      <a:pPr marL="285750" indent="-285750">
                        <a:buFont typeface="Arial" panose="020B0604020202020204" pitchFamily="34" charset="0"/>
                        <a:buChar char="•"/>
                      </a:pPr>
                      <a:endParaRPr lang="en-ZA">
                        <a:solidFill>
                          <a:schemeClr val="tx1"/>
                        </a:solidFill>
                      </a:endParaRPr>
                    </a:p>
                  </a:txBody>
                  <a:tcP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600" b="0" kern="1200">
                          <a:solidFill>
                            <a:schemeClr val="accent1"/>
                          </a:solidFill>
                          <a:effectLst/>
                          <a:latin typeface="Calibri" panose="020F0502020204030204" pitchFamily="34" charset="0"/>
                          <a:ea typeface="+mn-ea"/>
                          <a:cs typeface="Calibri" panose="020F0502020204030204" pitchFamily="34" charset="0"/>
                        </a:rPr>
                        <a:t>Arduino libraries are used to </a:t>
                      </a:r>
                      <a:r>
                        <a:rPr lang="en-ZA" sz="1600" b="1" kern="1200">
                          <a:solidFill>
                            <a:schemeClr val="accent1"/>
                          </a:solidFill>
                          <a:effectLst/>
                          <a:latin typeface="Calibri" panose="020F0502020204030204" pitchFamily="34" charset="0"/>
                          <a:ea typeface="+mn-ea"/>
                          <a:cs typeface="Calibri" panose="020F0502020204030204" pitchFamily="34" charset="0"/>
                        </a:rPr>
                        <a:t>simplify code </a:t>
                      </a:r>
                      <a:r>
                        <a:rPr lang="en-ZA" sz="1600" b="0" kern="1200">
                          <a:solidFill>
                            <a:schemeClr val="accent1"/>
                          </a:solidFill>
                          <a:effectLst/>
                          <a:latin typeface="Calibri" panose="020F0502020204030204" pitchFamily="34" charset="0"/>
                          <a:ea typeface="+mn-ea"/>
                          <a:cs typeface="Calibri" panose="020F0502020204030204" pitchFamily="34" charset="0"/>
                        </a:rPr>
                        <a:t>and </a:t>
                      </a:r>
                      <a:r>
                        <a:rPr lang="en-ZA" sz="1600" b="1" kern="1200">
                          <a:solidFill>
                            <a:schemeClr val="accent1"/>
                          </a:solidFill>
                          <a:effectLst/>
                          <a:latin typeface="Calibri" panose="020F0502020204030204" pitchFamily="34" charset="0"/>
                          <a:ea typeface="+mn-ea"/>
                          <a:cs typeface="Calibri" panose="020F0502020204030204" pitchFamily="34" charset="0"/>
                        </a:rPr>
                        <a:t>extend functionality</a:t>
                      </a:r>
                      <a:r>
                        <a:rPr lang="en-ZA" sz="1600" b="0" kern="1200">
                          <a:solidFill>
                            <a:schemeClr val="accent1"/>
                          </a:solidFill>
                          <a:effectLst/>
                          <a:latin typeface="Calibri" panose="020F0502020204030204" pitchFamily="34" charset="0"/>
                          <a:ea typeface="+mn-ea"/>
                          <a:cs typeface="Calibri" panose="020F0502020204030204" pitchFamily="34" charset="0"/>
                        </a:rPr>
                        <a:t>.</a:t>
                      </a:r>
                    </a:p>
                    <a:p>
                      <a:pPr marL="0" indent="0">
                        <a:buFont typeface="Arial" panose="020B0604020202020204" pitchFamily="34" charset="0"/>
                        <a:buNone/>
                      </a:pPr>
                      <a:endParaRPr lang="en-ZA" sz="1600" b="1" kern="1200">
                        <a:solidFill>
                          <a:schemeClr val="accent1"/>
                        </a:solidFill>
                        <a:latin typeface="Calibri" panose="020F0502020204030204" pitchFamily="34" charset="0"/>
                        <a:ea typeface="+mn-ea"/>
                        <a:cs typeface="Calibri" panose="020F0502020204030204" pitchFamily="34" charset="0"/>
                      </a:endParaRPr>
                    </a:p>
                    <a:p>
                      <a:pPr marL="285750" indent="-285750">
                        <a:buFont typeface="Arial" panose="020B0604020202020204" pitchFamily="34" charset="0"/>
                        <a:buChar char="•"/>
                      </a:pPr>
                      <a:r>
                        <a:rPr lang="en-ZA" sz="1600" b="0" kern="1200">
                          <a:solidFill>
                            <a:schemeClr val="accent1"/>
                          </a:solidFill>
                          <a:latin typeface="Calibri" panose="020F0502020204030204" pitchFamily="34" charset="0"/>
                          <a:ea typeface="+mn-ea"/>
                          <a:cs typeface="Calibri" panose="020F0502020204030204" pitchFamily="34" charset="0"/>
                        </a:rPr>
                        <a:t>The </a:t>
                      </a:r>
                      <a:r>
                        <a:rPr lang="en-ZA" sz="1600" b="1" kern="1200">
                          <a:solidFill>
                            <a:schemeClr val="accent1"/>
                          </a:solidFill>
                          <a:latin typeface="Calibri" panose="020F0502020204030204" pitchFamily="34" charset="0"/>
                          <a:ea typeface="+mn-ea"/>
                          <a:cs typeface="Calibri" panose="020F0502020204030204" pitchFamily="34" charset="0"/>
                        </a:rPr>
                        <a:t>‘Wire’ </a:t>
                      </a:r>
                      <a:r>
                        <a:rPr lang="en-ZA" sz="1600" b="0" kern="1200">
                          <a:solidFill>
                            <a:schemeClr val="accent1"/>
                          </a:solidFill>
                          <a:latin typeface="Calibri" panose="020F0502020204030204" pitchFamily="34" charset="0"/>
                          <a:ea typeface="+mn-ea"/>
                          <a:cs typeface="Calibri" panose="020F0502020204030204" pitchFamily="34" charset="0"/>
                        </a:rPr>
                        <a:t>and</a:t>
                      </a:r>
                      <a:r>
                        <a:rPr lang="en-ZA" sz="1600" b="1" kern="1200">
                          <a:solidFill>
                            <a:schemeClr val="accent1"/>
                          </a:solidFill>
                          <a:latin typeface="Calibri" panose="020F0502020204030204" pitchFamily="34" charset="0"/>
                          <a:ea typeface="+mn-ea"/>
                          <a:cs typeface="Calibri" panose="020F0502020204030204" pitchFamily="34" charset="0"/>
                        </a:rPr>
                        <a:t> ‘</a:t>
                      </a:r>
                      <a:r>
                        <a:rPr lang="en-ZA" sz="1600" b="1" kern="1200" err="1">
                          <a:solidFill>
                            <a:schemeClr val="accent1"/>
                          </a:solidFill>
                          <a:latin typeface="Calibri" panose="020F0502020204030204" pitchFamily="34" charset="0"/>
                          <a:ea typeface="+mn-ea"/>
                          <a:cs typeface="Calibri" panose="020F0502020204030204" pitchFamily="34" charset="0"/>
                        </a:rPr>
                        <a:t>LiquidCrystal</a:t>
                      </a:r>
                      <a:r>
                        <a:rPr lang="en-ZA" sz="1600" b="1" kern="1200">
                          <a:solidFill>
                            <a:schemeClr val="accent1"/>
                          </a:solidFill>
                          <a:effectLst/>
                          <a:latin typeface="Calibri" panose="020F0502020204030204" pitchFamily="34" charset="0"/>
                          <a:ea typeface="+mn-ea"/>
                          <a:cs typeface="Calibri" panose="020F0502020204030204" pitchFamily="34" charset="0"/>
                        </a:rPr>
                        <a:t>’ </a:t>
                      </a:r>
                      <a:r>
                        <a:rPr lang="en-ZA" sz="1600" b="0" kern="1200">
                          <a:solidFill>
                            <a:schemeClr val="accent1"/>
                          </a:solidFill>
                          <a:effectLst/>
                          <a:latin typeface="Calibri" panose="020F0502020204030204" pitchFamily="34" charset="0"/>
                          <a:ea typeface="+mn-ea"/>
                          <a:cs typeface="Calibri" panose="020F0502020204030204" pitchFamily="34" charset="0"/>
                        </a:rPr>
                        <a:t>libraries for the LCD are used in the 3</a:t>
                      </a:r>
                      <a:r>
                        <a:rPr lang="en-ZA" sz="1600" b="0" kern="1200" baseline="30000">
                          <a:solidFill>
                            <a:schemeClr val="accent1"/>
                          </a:solidFill>
                          <a:effectLst/>
                          <a:latin typeface="Calibri" panose="020F0502020204030204" pitchFamily="34" charset="0"/>
                          <a:ea typeface="+mn-ea"/>
                          <a:cs typeface="Calibri" panose="020F0502020204030204" pitchFamily="34" charset="0"/>
                        </a:rPr>
                        <a:t>rd</a:t>
                      </a:r>
                      <a:r>
                        <a:rPr lang="en-ZA" sz="1600" b="0" kern="1200">
                          <a:solidFill>
                            <a:schemeClr val="accent1"/>
                          </a:solidFill>
                          <a:effectLst/>
                          <a:latin typeface="Calibri" panose="020F0502020204030204" pitchFamily="34" charset="0"/>
                          <a:ea typeface="+mn-ea"/>
                          <a:cs typeface="Calibri" panose="020F0502020204030204" pitchFamily="34" charset="0"/>
                        </a:rPr>
                        <a:t> activity.  </a:t>
                      </a:r>
                    </a:p>
                    <a:p>
                      <a:pPr marL="0" indent="0">
                        <a:buFont typeface="Arial" panose="020B0604020202020204" pitchFamily="34" charset="0"/>
                        <a:buNone/>
                      </a:pPr>
                      <a:endParaRPr lang="en-ZA" sz="1600" b="0" kern="1200">
                        <a:solidFill>
                          <a:schemeClr val="accent1"/>
                        </a:solidFill>
                        <a:effectLst/>
                        <a:latin typeface="Calibri" panose="020F0502020204030204" pitchFamily="34" charset="0"/>
                        <a:ea typeface="+mn-ea"/>
                        <a:cs typeface="Calibri" panose="020F0502020204030204" pitchFamily="34" charset="0"/>
                      </a:endParaRPr>
                    </a:p>
                    <a:p>
                      <a:pPr marL="285750" marR="0" lvl="0" indent="-285750"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400" b="0" i="1" u="none" strike="noStrike" kern="1200" baseline="0">
                          <a:solidFill>
                            <a:schemeClr val="accent1"/>
                          </a:solidFill>
                          <a:latin typeface="Calibri" panose="020F0502020204030204" pitchFamily="34" charset="0"/>
                          <a:ea typeface="+mn-ea"/>
                          <a:cs typeface="Calibri" panose="020F0502020204030204" pitchFamily="34" charset="0"/>
                        </a:rPr>
                        <a:t>Sketch &gt; Include Library &gt;     Add .Zip Library</a:t>
                      </a:r>
                    </a:p>
                    <a:p>
                      <a:pPr marL="285750" indent="-285750">
                        <a:buFont typeface="Arial" panose="020B0604020202020204" pitchFamily="34" charset="0"/>
                        <a:buChar char="•"/>
                      </a:pPr>
                      <a:endParaRPr lang="en-ZA" b="0">
                        <a:solidFill>
                          <a:schemeClr val="accent1"/>
                        </a:solidFill>
                      </a:endParaRPr>
                    </a:p>
                  </a:txBody>
                  <a:tcP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ZA" sz="1600" b="1" kern="1200">
                          <a:solidFill>
                            <a:schemeClr val="tx1"/>
                          </a:solidFill>
                          <a:latin typeface="Calibri" panose="020F0502020204030204" pitchFamily="34" charset="0"/>
                          <a:ea typeface="+mn-ea"/>
                          <a:cs typeface="Calibri" panose="020F0502020204030204" pitchFamily="34" charset="0"/>
                        </a:rPr>
                        <a:t>Interfacing the LCD with supplied code</a:t>
                      </a:r>
                    </a:p>
                    <a:p>
                      <a:pPr marL="285750" indent="-285750">
                        <a:buFont typeface="Arial" panose="020B0604020202020204" pitchFamily="34" charset="0"/>
                        <a:buChar char="•"/>
                      </a:pPr>
                      <a:endParaRPr lang="en-ZA" sz="1600" b="1" kern="1200">
                        <a:solidFill>
                          <a:schemeClr val="tx1"/>
                        </a:solidFill>
                        <a:latin typeface="Calibri" panose="020F0502020204030204" pitchFamily="34" charset="0"/>
                        <a:ea typeface="+mn-ea"/>
                        <a:cs typeface="Calibri" panose="020F0502020204030204" pitchFamily="34" charset="0"/>
                      </a:endParaRPr>
                    </a:p>
                    <a:p>
                      <a:pPr marL="285750" indent="-285750">
                        <a:buFont typeface="Arial" panose="020B0604020202020204" pitchFamily="34" charset="0"/>
                        <a:buChar char="•"/>
                      </a:pPr>
                      <a:endParaRPr lang="en-ZA" sz="1600" b="1" kern="1200">
                        <a:solidFill>
                          <a:schemeClr val="tx1"/>
                        </a:solidFill>
                        <a:latin typeface="Calibri" panose="020F0502020204030204" pitchFamily="34" charset="0"/>
                        <a:ea typeface="+mn-ea"/>
                        <a:cs typeface="Calibri" panose="020F0502020204030204" pitchFamily="34" charset="0"/>
                      </a:endParaRPr>
                    </a:p>
                    <a:p>
                      <a:pPr marL="285750" indent="-285750">
                        <a:buFont typeface="Arial" panose="020B0604020202020204" pitchFamily="34" charset="0"/>
                        <a:buChar char="•"/>
                      </a:pPr>
                      <a:endParaRPr lang="en-ZA" sz="1600" b="1" kern="1200">
                        <a:solidFill>
                          <a:schemeClr val="tx1"/>
                        </a:solidFill>
                        <a:latin typeface="Calibri" panose="020F0502020204030204" pitchFamily="34" charset="0"/>
                        <a:ea typeface="+mn-ea"/>
                        <a:cs typeface="Calibri" panose="020F0502020204030204" pitchFamily="34" charset="0"/>
                      </a:endParaRPr>
                    </a:p>
                    <a:p>
                      <a:pPr marL="285750" indent="-285750">
                        <a:buFont typeface="Arial" panose="020B0604020202020204" pitchFamily="34" charset="0"/>
                        <a:buChar char="•"/>
                      </a:pPr>
                      <a:endParaRPr lang="en-ZA" sz="1600" b="1" kern="1200">
                        <a:solidFill>
                          <a:schemeClr val="tx1"/>
                        </a:solidFill>
                        <a:latin typeface="Calibri" panose="020F0502020204030204" pitchFamily="34" charset="0"/>
                        <a:ea typeface="+mn-ea"/>
                        <a:cs typeface="Calibri" panose="020F0502020204030204" pitchFamily="34" charset="0"/>
                      </a:endParaRPr>
                    </a:p>
                    <a:p>
                      <a:pPr marL="0" indent="0">
                        <a:buFont typeface="Arial" panose="020B0604020202020204" pitchFamily="34" charset="0"/>
                        <a:buNone/>
                      </a:pPr>
                      <a:endParaRPr lang="en-ZA" sz="1351" b="0" i="1" u="none" strike="noStrike" kern="1200" baseline="0">
                        <a:solidFill>
                          <a:schemeClr val="tx1"/>
                        </a:solidFill>
                        <a:latin typeface="+mn-lt"/>
                        <a:ea typeface="+mn-ea"/>
                        <a:cs typeface="+mn-cs"/>
                      </a:endParaRPr>
                    </a:p>
                    <a:p>
                      <a:pPr marL="0" indent="0">
                        <a:buFont typeface="Arial" panose="020B0604020202020204" pitchFamily="34" charset="0"/>
                        <a:buNone/>
                      </a:pPr>
                      <a:endParaRPr lang="en-ZA" sz="800" b="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ZA" sz="1600">
                          <a:solidFill>
                            <a:schemeClr val="tx1"/>
                          </a:solidFill>
                          <a:latin typeface="Calibri" panose="020F0502020204030204" pitchFamily="34" charset="0"/>
                          <a:cs typeface="Calibri" panose="020F0502020204030204" pitchFamily="34" charset="0"/>
                        </a:rPr>
                        <a:t>Expanding to other scenarios </a:t>
                      </a:r>
                    </a:p>
                    <a:p>
                      <a:pPr marL="628633" lvl="1" indent="-285750">
                        <a:buFont typeface="Arial" panose="020B0604020202020204" pitchFamily="34" charset="0"/>
                        <a:buChar char="•"/>
                      </a:pPr>
                      <a:r>
                        <a:rPr lang="en-ZA" sz="1600" b="0" i="1" u="none" strike="noStrike" kern="1200" baseline="0">
                          <a:solidFill>
                            <a:schemeClr val="tx1"/>
                          </a:solidFill>
                          <a:latin typeface="Calibri" panose="020F0502020204030204" pitchFamily="34" charset="0"/>
                          <a:ea typeface="+mn-ea"/>
                          <a:cs typeface="Calibri" panose="020F0502020204030204" pitchFamily="34" charset="0"/>
                        </a:rPr>
                        <a:t>Varying logic </a:t>
                      </a:r>
                    </a:p>
                    <a:p>
                      <a:pPr marL="628633" marR="0" lvl="1" indent="-285750"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600" b="0" i="1" u="none" strike="noStrike" kern="1200" baseline="0">
                          <a:solidFill>
                            <a:schemeClr val="tx1"/>
                          </a:solidFill>
                          <a:latin typeface="Calibri" panose="020F0502020204030204" pitchFamily="34" charset="0"/>
                          <a:ea typeface="+mn-ea"/>
                          <a:cs typeface="Calibri" panose="020F0502020204030204" pitchFamily="34" charset="0"/>
                        </a:rPr>
                        <a:t>Buttons as counters</a:t>
                      </a:r>
                    </a:p>
                  </a:txBody>
                  <a:tcP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27228491"/>
                  </a:ext>
                </a:extLst>
              </a:tr>
            </a:tbl>
          </a:graphicData>
        </a:graphic>
      </p:graphicFrame>
      <p:grpSp>
        <p:nvGrpSpPr>
          <p:cNvPr id="7" name="Group 6">
            <a:extLst>
              <a:ext uri="{FF2B5EF4-FFF2-40B4-BE49-F238E27FC236}">
                <a16:creationId xmlns:a16="http://schemas.microsoft.com/office/drawing/2014/main" id="{F9C052D7-5B60-DFF0-D168-06968DA4111E}"/>
              </a:ext>
            </a:extLst>
          </p:cNvPr>
          <p:cNvGrpSpPr/>
          <p:nvPr/>
        </p:nvGrpSpPr>
        <p:grpSpPr>
          <a:xfrm>
            <a:off x="865686" y="2264831"/>
            <a:ext cx="2672932" cy="1376680"/>
            <a:chOff x="929640" y="1955800"/>
            <a:chExt cx="2672932" cy="1376680"/>
          </a:xfrm>
        </p:grpSpPr>
        <p:pic>
          <p:nvPicPr>
            <p:cNvPr id="1026" name="Picture 2">
              <a:extLst>
                <a:ext uri="{FF2B5EF4-FFF2-40B4-BE49-F238E27FC236}">
                  <a16:creationId xmlns:a16="http://schemas.microsoft.com/office/drawing/2014/main" id="{F19306DA-08E9-1C59-FBE3-C7CAC13882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189" t="19380" r="32663" b="18116"/>
            <a:stretch/>
          </p:blipFill>
          <p:spPr bwMode="auto">
            <a:xfrm>
              <a:off x="929640" y="1955800"/>
              <a:ext cx="2275816" cy="13766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FD390B94-62A8-F8EC-1640-FAB7731DDC0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1017" t="29297" r="8861" b="25035"/>
            <a:stretch/>
          </p:blipFill>
          <p:spPr bwMode="auto">
            <a:xfrm>
              <a:off x="3205456" y="2174239"/>
              <a:ext cx="397116" cy="100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descr="A diagram of a circuit board&#10;&#10;AI-generated content may be incorrect.">
            <a:extLst>
              <a:ext uri="{FF2B5EF4-FFF2-40B4-BE49-F238E27FC236}">
                <a16:creationId xmlns:a16="http://schemas.microsoft.com/office/drawing/2014/main" id="{1A3708A9-277E-83EE-6634-C90256DF2549}"/>
              </a:ext>
            </a:extLst>
          </p:cNvPr>
          <p:cNvPicPr>
            <a:picLocks noChangeAspect="1"/>
          </p:cNvPicPr>
          <p:nvPr/>
        </p:nvPicPr>
        <p:blipFill>
          <a:blip r:embed="rId9"/>
          <a:srcRect l="19464" t="23318" r="18571" b="26083"/>
          <a:stretch/>
        </p:blipFill>
        <p:spPr>
          <a:xfrm>
            <a:off x="6305733" y="2264831"/>
            <a:ext cx="2597441" cy="1005837"/>
          </a:xfrm>
          <a:prstGeom prst="rect">
            <a:avLst/>
          </a:prstGeom>
        </p:spPr>
      </p:pic>
      <p:sp>
        <p:nvSpPr>
          <p:cNvPr id="3" name="TextBox 2">
            <a:extLst>
              <a:ext uri="{FF2B5EF4-FFF2-40B4-BE49-F238E27FC236}">
                <a16:creationId xmlns:a16="http://schemas.microsoft.com/office/drawing/2014/main" id="{85708608-CA37-6FBC-B9B7-DF5B480AD91F}"/>
              </a:ext>
            </a:extLst>
          </p:cNvPr>
          <p:cNvSpPr txBox="1"/>
          <p:nvPr/>
        </p:nvSpPr>
        <p:spPr>
          <a:xfrm>
            <a:off x="8707940" y="3304713"/>
            <a:ext cx="390468" cy="246221"/>
          </a:xfrm>
          <a:prstGeom prst="rect">
            <a:avLst/>
          </a:prstGeom>
          <a:noFill/>
        </p:spPr>
        <p:txBody>
          <a:bodyPr wrap="square" rtlCol="0">
            <a:spAutoFit/>
          </a:bodyPr>
          <a:lstStyle/>
          <a:p>
            <a:r>
              <a:rPr lang="en-ZA" sz="1000"/>
              <a:t>[5]</a:t>
            </a:r>
          </a:p>
        </p:txBody>
      </p:sp>
      <p:sp>
        <p:nvSpPr>
          <p:cNvPr id="12" name="TextBox 11">
            <a:extLst>
              <a:ext uri="{FF2B5EF4-FFF2-40B4-BE49-F238E27FC236}">
                <a16:creationId xmlns:a16="http://schemas.microsoft.com/office/drawing/2014/main" id="{E29433C6-71F1-E8DF-0B22-FB8D9D8CCA78}"/>
              </a:ext>
            </a:extLst>
          </p:cNvPr>
          <p:cNvSpPr txBox="1"/>
          <p:nvPr/>
        </p:nvSpPr>
        <p:spPr>
          <a:xfrm>
            <a:off x="3305684" y="3427823"/>
            <a:ext cx="390468" cy="246221"/>
          </a:xfrm>
          <a:prstGeom prst="rect">
            <a:avLst/>
          </a:prstGeom>
          <a:noFill/>
        </p:spPr>
        <p:txBody>
          <a:bodyPr wrap="square" rtlCol="0">
            <a:spAutoFit/>
          </a:bodyPr>
          <a:lstStyle/>
          <a:p>
            <a:r>
              <a:rPr lang="en-ZA" sz="1000"/>
              <a:t>[4]</a:t>
            </a:r>
          </a:p>
        </p:txBody>
      </p:sp>
      <p:sp>
        <p:nvSpPr>
          <p:cNvPr id="9" name="Oval 8">
            <a:extLst>
              <a:ext uri="{FF2B5EF4-FFF2-40B4-BE49-F238E27FC236}">
                <a16:creationId xmlns:a16="http://schemas.microsoft.com/office/drawing/2014/main" id="{A14ACB9A-0DED-2A1E-0F7F-58AC371F7410}"/>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TextBox 12">
            <a:extLst>
              <a:ext uri="{FF2B5EF4-FFF2-40B4-BE49-F238E27FC236}">
                <a16:creationId xmlns:a16="http://schemas.microsoft.com/office/drawing/2014/main" id="{67CBBEE4-65CD-9740-B768-5765B6FC1D0A}"/>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10</a:t>
            </a:r>
          </a:p>
        </p:txBody>
      </p:sp>
    </p:spTree>
    <p:extLst>
      <p:ext uri="{BB962C8B-B14F-4D97-AF65-F5344CB8AC3E}">
        <p14:creationId xmlns:p14="http://schemas.microsoft.com/office/powerpoint/2010/main" val="4171107587"/>
      </p:ext>
    </p:extLst>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61674-0933-6FDB-649C-3B8F0C96755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B5EB8FA-0CE6-8465-1317-A379B5C7911D}"/>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E5D3199E-52B5-09B1-F799-6C5A19DBFC74}"/>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6C4F299C-F593-F12A-2553-AE35AE4A0D71}"/>
              </a:ext>
            </a:extLst>
          </p:cNvPr>
          <p:cNvSpPr>
            <a:spLocks noGrp="1"/>
          </p:cNvSpPr>
          <p:nvPr>
            <p:ph type="title"/>
          </p:nvPr>
        </p:nvSpPr>
        <p:spPr>
          <a:xfrm>
            <a:off x="865687" y="103586"/>
            <a:ext cx="7068280" cy="593725"/>
          </a:xfrm>
        </p:spPr>
        <p:txBody>
          <a:bodyPr/>
          <a:lstStyle/>
          <a:p>
            <a:r>
              <a:rPr lang="en-ZA" sz="3200">
                <a:solidFill>
                  <a:schemeClr val="tx1"/>
                </a:solidFill>
              </a:rPr>
              <a:t>Practical Session 3</a:t>
            </a:r>
          </a:p>
        </p:txBody>
      </p:sp>
      <p:cxnSp>
        <p:nvCxnSpPr>
          <p:cNvPr id="4" name="Straight Connector 3">
            <a:extLst>
              <a:ext uri="{FF2B5EF4-FFF2-40B4-BE49-F238E27FC236}">
                <a16:creationId xmlns:a16="http://schemas.microsoft.com/office/drawing/2014/main" id="{6041746A-D6E2-880B-2092-8EECE22EFA3F}"/>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0901B43D-BE80-FE35-D14D-95A5210907C5}"/>
              </a:ext>
            </a:extLst>
          </p:cNvPr>
          <p:cNvGraphicFramePr/>
          <p:nvPr>
            <p:extLst>
              <p:ext uri="{D42A27DB-BD31-4B8C-83A1-F6EECF244321}">
                <p14:modId xmlns:p14="http://schemas.microsoft.com/office/powerpoint/2010/main" val="4199450356"/>
              </p:ext>
            </p:extLst>
          </p:nvPr>
        </p:nvGraphicFramePr>
        <p:xfrm>
          <a:off x="865687" y="893823"/>
          <a:ext cx="8113308" cy="742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Table 6">
            <a:extLst>
              <a:ext uri="{FF2B5EF4-FFF2-40B4-BE49-F238E27FC236}">
                <a16:creationId xmlns:a16="http://schemas.microsoft.com/office/drawing/2014/main" id="{8AAD476F-29A3-A176-A40C-F68986EF76AD}"/>
              </a:ext>
            </a:extLst>
          </p:cNvPr>
          <p:cNvGraphicFramePr>
            <a:graphicFrameLocks noGrp="1"/>
          </p:cNvGraphicFramePr>
          <p:nvPr>
            <p:extLst>
              <p:ext uri="{D42A27DB-BD31-4B8C-83A1-F6EECF244321}">
                <p14:modId xmlns:p14="http://schemas.microsoft.com/office/powerpoint/2010/main" val="2003182498"/>
              </p:ext>
            </p:extLst>
          </p:nvPr>
        </p:nvGraphicFramePr>
        <p:xfrm>
          <a:off x="865685" y="1701656"/>
          <a:ext cx="8113306" cy="3234717"/>
        </p:xfrm>
        <a:graphic>
          <a:graphicData uri="http://schemas.openxmlformats.org/drawingml/2006/table">
            <a:tbl>
              <a:tblPr firstRow="1" bandRow="1">
                <a:tableStyleId>{5C22544A-7EE6-4342-B048-85BDC9FD1C3A}</a:tableStyleId>
              </a:tblPr>
              <a:tblGrid>
                <a:gridCol w="4056653">
                  <a:extLst>
                    <a:ext uri="{9D8B030D-6E8A-4147-A177-3AD203B41FA5}">
                      <a16:colId xmlns:a16="http://schemas.microsoft.com/office/drawing/2014/main" val="3102090983"/>
                    </a:ext>
                  </a:extLst>
                </a:gridCol>
                <a:gridCol w="4056653">
                  <a:extLst>
                    <a:ext uri="{9D8B030D-6E8A-4147-A177-3AD203B41FA5}">
                      <a16:colId xmlns:a16="http://schemas.microsoft.com/office/drawing/2014/main" val="2609157103"/>
                    </a:ext>
                  </a:extLst>
                </a:gridCol>
              </a:tblGrid>
              <a:tr h="3234717">
                <a:tc>
                  <a:txBody>
                    <a:bodyPr/>
                    <a:lstStyle/>
                    <a:p>
                      <a:pPr marL="285750" marR="0" lvl="0" indent="-285750"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600">
                          <a:solidFill>
                            <a:schemeClr val="accent1"/>
                          </a:solidFill>
                          <a:latin typeface="Calibri" panose="020F0502020204030204" pitchFamily="34" charset="0"/>
                          <a:cs typeface="Calibri" panose="020F0502020204030204" pitchFamily="34" charset="0"/>
                        </a:rPr>
                        <a:t>DHT11 - Temperature and Humidity Sensor</a:t>
                      </a:r>
                    </a:p>
                    <a:p>
                      <a:pPr marL="285750" indent="-285750">
                        <a:buFont typeface="Arial" panose="020B0604020202020204" pitchFamily="34" charset="0"/>
                        <a:buChar char="•"/>
                      </a:pPr>
                      <a:endParaRPr lang="en-ZA" sz="1600">
                        <a:solidFill>
                          <a:schemeClr val="accent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ZA" sz="1600">
                        <a:solidFill>
                          <a:schemeClr val="accent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ZA" sz="1600">
                        <a:solidFill>
                          <a:schemeClr val="accent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ZA" sz="1600">
                        <a:solidFill>
                          <a:schemeClr val="accent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ZA" sz="1600">
                        <a:solidFill>
                          <a:schemeClr val="accent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ZA" sz="1600">
                        <a:solidFill>
                          <a:schemeClr val="accent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ZA" sz="1600">
                        <a:solidFill>
                          <a:schemeClr val="accent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ZA" sz="1600">
                        <a:solidFill>
                          <a:schemeClr val="accent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ZA" sz="1600">
                        <a:solidFill>
                          <a:schemeClr val="accent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ZA" sz="1600">
                          <a:solidFill>
                            <a:schemeClr val="accent1"/>
                          </a:solidFill>
                          <a:latin typeface="Calibri" panose="020F0502020204030204" pitchFamily="34" charset="0"/>
                          <a:cs typeface="Calibri" panose="020F0502020204030204" pitchFamily="34" charset="0"/>
                        </a:rPr>
                        <a:t>DHT Sensor Library by Adafruit</a:t>
                      </a:r>
                    </a:p>
                  </a:txBody>
                  <a:tcPr>
                    <a:lnL w="19050" cap="flat" cmpd="sng" algn="ctr">
                      <a:solidFill>
                        <a:srgbClr val="001027"/>
                      </a:solidFill>
                      <a:prstDash val="solid"/>
                      <a:round/>
                      <a:headEnd type="none" w="med" len="med"/>
                      <a:tailEnd type="none" w="med" len="med"/>
                    </a:lnL>
                    <a:lnR w="19050" cap="flat" cmpd="sng" algn="ctr">
                      <a:solidFill>
                        <a:srgbClr val="001027"/>
                      </a:solidFill>
                      <a:prstDash val="solid"/>
                      <a:round/>
                      <a:headEnd type="none" w="med" len="med"/>
                      <a:tailEnd type="none" w="med" len="med"/>
                    </a:lnR>
                    <a:lnT w="19050" cap="flat" cmpd="sng" algn="ctr">
                      <a:solidFill>
                        <a:srgbClr val="001027"/>
                      </a:solidFill>
                      <a:prstDash val="solid"/>
                      <a:round/>
                      <a:headEnd type="none" w="med" len="med"/>
                      <a:tailEnd type="none" w="med" len="med"/>
                    </a:lnT>
                    <a:lnB w="19050" cap="flat" cmpd="sng" algn="ctr">
                      <a:solidFill>
                        <a:srgbClr val="00102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ZA" sz="1600" b="1" i="1" u="none" strike="noStrike" kern="1200" baseline="0">
                          <a:solidFill>
                            <a:schemeClr val="tx1"/>
                          </a:solidFill>
                          <a:latin typeface="Calibri" panose="020F0502020204030204" pitchFamily="34" charset="0"/>
                          <a:ea typeface="+mn-ea"/>
                          <a:cs typeface="Calibri" panose="020F0502020204030204" pitchFamily="34" charset="0"/>
                        </a:rPr>
                        <a:t>Link</a:t>
                      </a:r>
                      <a:r>
                        <a:rPr lang="en-ZA" sz="1600" b="0" i="1" u="none" strike="noStrike" kern="1200" baseline="0">
                          <a:solidFill>
                            <a:schemeClr val="tx1"/>
                          </a:solidFill>
                          <a:latin typeface="Calibri" panose="020F0502020204030204" pitchFamily="34" charset="0"/>
                          <a:ea typeface="+mn-ea"/>
                          <a:cs typeface="Calibri" panose="020F0502020204030204" pitchFamily="34" charset="0"/>
                        </a:rPr>
                        <a:t> between computer and Arduino UNO</a:t>
                      </a:r>
                    </a:p>
                    <a:p>
                      <a:pPr marL="285750" indent="-285750">
                        <a:buFont typeface="Arial" panose="020B0604020202020204" pitchFamily="34" charset="0"/>
                        <a:buChar char="•"/>
                      </a:pPr>
                      <a:r>
                        <a:rPr lang="en-ZA" sz="1600" b="0" i="1" u="none" strike="noStrike" kern="1200" baseline="0">
                          <a:solidFill>
                            <a:schemeClr val="tx1"/>
                          </a:solidFill>
                          <a:latin typeface="Calibri" panose="020F0502020204030204" pitchFamily="34" charset="0"/>
                          <a:ea typeface="+mn-ea"/>
                          <a:cs typeface="Calibri" panose="020F0502020204030204" pitchFamily="34" charset="0"/>
                        </a:rPr>
                        <a:t>Can be used for </a:t>
                      </a:r>
                      <a:r>
                        <a:rPr lang="en-ZA" sz="1600" b="1" i="1" u="none" strike="noStrike" kern="1200" baseline="0">
                          <a:solidFill>
                            <a:schemeClr val="tx1"/>
                          </a:solidFill>
                          <a:latin typeface="Calibri" panose="020F0502020204030204" pitchFamily="34" charset="0"/>
                          <a:ea typeface="+mn-ea"/>
                          <a:cs typeface="Calibri" panose="020F0502020204030204" pitchFamily="34" charset="0"/>
                        </a:rPr>
                        <a:t>debugging</a:t>
                      </a:r>
                    </a:p>
                  </a:txBody>
                  <a:tcPr>
                    <a:lnL w="19050" cap="flat" cmpd="sng" algn="ctr">
                      <a:solidFill>
                        <a:srgbClr val="001027"/>
                      </a:solidFill>
                      <a:prstDash val="solid"/>
                      <a:round/>
                      <a:headEnd type="none" w="med" len="med"/>
                      <a:tailEnd type="none" w="med" len="med"/>
                    </a:lnL>
                    <a:lnR w="19050" cap="flat" cmpd="sng" algn="ctr">
                      <a:solidFill>
                        <a:srgbClr val="001027"/>
                      </a:solidFill>
                      <a:prstDash val="solid"/>
                      <a:round/>
                      <a:headEnd type="none" w="med" len="med"/>
                      <a:tailEnd type="none" w="med" len="med"/>
                    </a:lnR>
                    <a:lnT w="19050" cap="flat" cmpd="sng" algn="ctr">
                      <a:solidFill>
                        <a:srgbClr val="001027"/>
                      </a:solidFill>
                      <a:prstDash val="solid"/>
                      <a:round/>
                      <a:headEnd type="none" w="med" len="med"/>
                      <a:tailEnd type="none" w="med" len="med"/>
                    </a:lnT>
                    <a:lnB w="19050" cap="flat" cmpd="sng" algn="ctr">
                      <a:solidFill>
                        <a:srgbClr val="001027"/>
                      </a:solidFill>
                      <a:prstDash val="solid"/>
                      <a:round/>
                      <a:headEnd type="none" w="med" len="med"/>
                      <a:tailEnd type="none" w="med" len="med"/>
                    </a:lnB>
                    <a:noFill/>
                  </a:tcPr>
                </a:tc>
                <a:extLst>
                  <a:ext uri="{0D108BD9-81ED-4DB2-BD59-A6C34878D82A}">
                    <a16:rowId xmlns:a16="http://schemas.microsoft.com/office/drawing/2014/main" val="3727228491"/>
                  </a:ext>
                </a:extLst>
              </a:tr>
            </a:tbl>
          </a:graphicData>
        </a:graphic>
      </p:graphicFrame>
      <p:pic>
        <p:nvPicPr>
          <p:cNvPr id="8" name="Picture 7">
            <a:extLst>
              <a:ext uri="{FF2B5EF4-FFF2-40B4-BE49-F238E27FC236}">
                <a16:creationId xmlns:a16="http://schemas.microsoft.com/office/drawing/2014/main" id="{81E61628-18D4-0B91-EF12-3726A6B9727F}"/>
              </a:ext>
            </a:extLst>
          </p:cNvPr>
          <p:cNvPicPr>
            <a:picLocks noChangeAspect="1"/>
          </p:cNvPicPr>
          <p:nvPr/>
        </p:nvPicPr>
        <p:blipFill>
          <a:blip r:embed="rId8"/>
          <a:stretch>
            <a:fillRect/>
          </a:stretch>
        </p:blipFill>
        <p:spPr>
          <a:xfrm>
            <a:off x="5004840" y="2492239"/>
            <a:ext cx="2865531" cy="1256071"/>
          </a:xfrm>
          <a:prstGeom prst="rect">
            <a:avLst/>
          </a:prstGeom>
        </p:spPr>
      </p:pic>
      <p:pic>
        <p:nvPicPr>
          <p:cNvPr id="10" name="Picture 9">
            <a:extLst>
              <a:ext uri="{FF2B5EF4-FFF2-40B4-BE49-F238E27FC236}">
                <a16:creationId xmlns:a16="http://schemas.microsoft.com/office/drawing/2014/main" id="{17F14E18-9010-D0C3-45D3-19D55C048828}"/>
              </a:ext>
            </a:extLst>
          </p:cNvPr>
          <p:cNvPicPr>
            <a:picLocks noChangeAspect="1"/>
          </p:cNvPicPr>
          <p:nvPr/>
        </p:nvPicPr>
        <p:blipFill>
          <a:blip r:embed="rId9"/>
          <a:stretch>
            <a:fillRect/>
          </a:stretch>
        </p:blipFill>
        <p:spPr>
          <a:xfrm>
            <a:off x="6711043" y="3509390"/>
            <a:ext cx="2184539" cy="1400555"/>
          </a:xfrm>
          <a:prstGeom prst="rect">
            <a:avLst/>
          </a:prstGeom>
        </p:spPr>
      </p:pic>
      <p:pic>
        <p:nvPicPr>
          <p:cNvPr id="9" name="Picture 8" descr="A blue and black electronic device&#10;&#10;AI-generated content may be incorrect.">
            <a:extLst>
              <a:ext uri="{FF2B5EF4-FFF2-40B4-BE49-F238E27FC236}">
                <a16:creationId xmlns:a16="http://schemas.microsoft.com/office/drawing/2014/main" id="{E8B708F9-47FA-9088-919C-E157E7F73A78}"/>
              </a:ext>
            </a:extLst>
          </p:cNvPr>
          <p:cNvPicPr>
            <a:picLocks noChangeAspect="1"/>
          </p:cNvPicPr>
          <p:nvPr/>
        </p:nvPicPr>
        <p:blipFill>
          <a:blip r:embed="rId10"/>
          <a:srcRect l="11004" t="14396" r="8430" b="14396"/>
          <a:stretch/>
        </p:blipFill>
        <p:spPr>
          <a:xfrm>
            <a:off x="1609563" y="2427363"/>
            <a:ext cx="2471300" cy="1705434"/>
          </a:xfrm>
          <a:prstGeom prst="rect">
            <a:avLst/>
          </a:prstGeom>
        </p:spPr>
      </p:pic>
      <p:sp>
        <p:nvSpPr>
          <p:cNvPr id="3" name="TextBox 2">
            <a:extLst>
              <a:ext uri="{FF2B5EF4-FFF2-40B4-BE49-F238E27FC236}">
                <a16:creationId xmlns:a16="http://schemas.microsoft.com/office/drawing/2014/main" id="{9E3F4B1C-4F99-DE52-45EE-4978C05A23DC}"/>
              </a:ext>
            </a:extLst>
          </p:cNvPr>
          <p:cNvSpPr txBox="1"/>
          <p:nvPr/>
        </p:nvSpPr>
        <p:spPr>
          <a:xfrm>
            <a:off x="3481411" y="3951938"/>
            <a:ext cx="390468" cy="246221"/>
          </a:xfrm>
          <a:prstGeom prst="rect">
            <a:avLst/>
          </a:prstGeom>
          <a:noFill/>
        </p:spPr>
        <p:txBody>
          <a:bodyPr wrap="square" rtlCol="0">
            <a:spAutoFit/>
          </a:bodyPr>
          <a:lstStyle/>
          <a:p>
            <a:r>
              <a:rPr lang="en-ZA" sz="1000"/>
              <a:t>[2]</a:t>
            </a:r>
          </a:p>
        </p:txBody>
      </p:sp>
      <p:sp>
        <p:nvSpPr>
          <p:cNvPr id="12" name="Oval 11">
            <a:extLst>
              <a:ext uri="{FF2B5EF4-FFF2-40B4-BE49-F238E27FC236}">
                <a16:creationId xmlns:a16="http://schemas.microsoft.com/office/drawing/2014/main" id="{AF27F76A-E989-3317-6A5C-E7582FDCA2F3}"/>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TextBox 12">
            <a:extLst>
              <a:ext uri="{FF2B5EF4-FFF2-40B4-BE49-F238E27FC236}">
                <a16:creationId xmlns:a16="http://schemas.microsoft.com/office/drawing/2014/main" id="{F70B8E02-066B-B95F-515B-EDEA1E2F78D8}"/>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11</a:t>
            </a:r>
          </a:p>
        </p:txBody>
      </p:sp>
    </p:spTree>
    <p:extLst>
      <p:ext uri="{BB962C8B-B14F-4D97-AF65-F5344CB8AC3E}">
        <p14:creationId xmlns:p14="http://schemas.microsoft.com/office/powerpoint/2010/main" val="2545709668"/>
      </p:ext>
    </p:extLst>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AAE97-C893-06D7-202E-22CB3B151ABF}"/>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863D6C8-D519-B196-9D9D-4F1D46182A67}"/>
              </a:ext>
            </a:extLst>
          </p:cNvPr>
          <p:cNvSpPr/>
          <p:nvPr/>
        </p:nvSpPr>
        <p:spPr>
          <a:xfrm>
            <a:off x="1846428" y="3767005"/>
            <a:ext cx="7132563" cy="1169335"/>
          </a:xfrm>
          <a:prstGeom prst="roundRect">
            <a:avLst/>
          </a:prstGeom>
          <a:solidFill>
            <a:schemeClr val="accent5">
              <a:lumMod val="5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Rounded Corners 8">
            <a:extLst>
              <a:ext uri="{FF2B5EF4-FFF2-40B4-BE49-F238E27FC236}">
                <a16:creationId xmlns:a16="http://schemas.microsoft.com/office/drawing/2014/main" id="{DE754747-E2FC-82AE-B133-79F6691AE924}"/>
              </a:ext>
            </a:extLst>
          </p:cNvPr>
          <p:cNvSpPr/>
          <p:nvPr/>
        </p:nvSpPr>
        <p:spPr>
          <a:xfrm>
            <a:off x="3090576" y="3020916"/>
            <a:ext cx="5888417" cy="628574"/>
          </a:xfrm>
          <a:prstGeom prst="round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Rounded Corners 7">
            <a:extLst>
              <a:ext uri="{FF2B5EF4-FFF2-40B4-BE49-F238E27FC236}">
                <a16:creationId xmlns:a16="http://schemas.microsoft.com/office/drawing/2014/main" id="{17165FAD-12F5-5DFB-E43D-76B3399013E2}"/>
              </a:ext>
            </a:extLst>
          </p:cNvPr>
          <p:cNvSpPr/>
          <p:nvPr/>
        </p:nvSpPr>
        <p:spPr>
          <a:xfrm>
            <a:off x="3090577" y="1676191"/>
            <a:ext cx="5888418" cy="1221084"/>
          </a:xfrm>
          <a:prstGeom prst="roundRect">
            <a:avLst/>
          </a:prstGeom>
          <a:solidFill>
            <a:schemeClr val="accent5">
              <a:lumMod val="90000"/>
            </a:schemeClr>
          </a:solidFill>
          <a:ln>
            <a:solidFill>
              <a:schemeClr val="accent5">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Rounded Corners 6">
            <a:extLst>
              <a:ext uri="{FF2B5EF4-FFF2-40B4-BE49-F238E27FC236}">
                <a16:creationId xmlns:a16="http://schemas.microsoft.com/office/drawing/2014/main" id="{6904CB31-1EB2-618D-92DA-3D3CA789C918}"/>
              </a:ext>
            </a:extLst>
          </p:cNvPr>
          <p:cNvSpPr/>
          <p:nvPr/>
        </p:nvSpPr>
        <p:spPr>
          <a:xfrm>
            <a:off x="2555171" y="835704"/>
            <a:ext cx="6423821" cy="755869"/>
          </a:xfrm>
          <a:prstGeom prst="round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Rectangle 1">
            <a:extLst>
              <a:ext uri="{FF2B5EF4-FFF2-40B4-BE49-F238E27FC236}">
                <a16:creationId xmlns:a16="http://schemas.microsoft.com/office/drawing/2014/main" id="{F2464D7E-F472-0502-4461-62B18DB30451}"/>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16B13CBB-90CF-1610-29D4-181AD734ED7E}"/>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0C31D6A2-4050-0B93-8D06-6734CD371A8F}"/>
              </a:ext>
            </a:extLst>
          </p:cNvPr>
          <p:cNvSpPr>
            <a:spLocks noGrp="1"/>
          </p:cNvSpPr>
          <p:nvPr>
            <p:ph type="title"/>
          </p:nvPr>
        </p:nvSpPr>
        <p:spPr>
          <a:xfrm>
            <a:off x="865687" y="103586"/>
            <a:ext cx="7068280" cy="593725"/>
          </a:xfrm>
        </p:spPr>
        <p:txBody>
          <a:bodyPr/>
          <a:lstStyle/>
          <a:p>
            <a:r>
              <a:rPr lang="en-ZA" sz="3200">
                <a:solidFill>
                  <a:schemeClr val="tx1"/>
                </a:solidFill>
              </a:rPr>
              <a:t>Coding Challenge</a:t>
            </a:r>
          </a:p>
        </p:txBody>
      </p:sp>
      <p:cxnSp>
        <p:nvCxnSpPr>
          <p:cNvPr id="4" name="Straight Connector 3">
            <a:extLst>
              <a:ext uri="{FF2B5EF4-FFF2-40B4-BE49-F238E27FC236}">
                <a16:creationId xmlns:a16="http://schemas.microsoft.com/office/drawing/2014/main" id="{774097AC-EA16-A845-99F3-38EE15C3E3BC}"/>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1C261621-E0C1-F62D-430B-882DADD6D8D4}"/>
              </a:ext>
            </a:extLst>
          </p:cNvPr>
          <p:cNvSpPr/>
          <p:nvPr/>
        </p:nvSpPr>
        <p:spPr>
          <a:xfrm>
            <a:off x="865687" y="1851750"/>
            <a:ext cx="1440000" cy="1440000"/>
          </a:xfrm>
          <a:prstGeom prst="ellips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1" name="Graphic 20" descr="Radioactive outline">
            <a:extLst>
              <a:ext uri="{FF2B5EF4-FFF2-40B4-BE49-F238E27FC236}">
                <a16:creationId xmlns:a16="http://schemas.microsoft.com/office/drawing/2014/main" id="{5DB52A1E-DA41-CE83-E372-821F8D3937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687" y="1681223"/>
            <a:ext cx="1440000" cy="1440000"/>
          </a:xfrm>
          <a:prstGeom prst="rect">
            <a:avLst/>
          </a:prstGeom>
        </p:spPr>
      </p:pic>
      <p:sp>
        <p:nvSpPr>
          <p:cNvPr id="23" name="TextBox 22">
            <a:extLst>
              <a:ext uri="{FF2B5EF4-FFF2-40B4-BE49-F238E27FC236}">
                <a16:creationId xmlns:a16="http://schemas.microsoft.com/office/drawing/2014/main" id="{E2D0BC57-8F3D-49C5-E68C-EC0912913CF4}"/>
              </a:ext>
            </a:extLst>
          </p:cNvPr>
          <p:cNvSpPr txBox="1"/>
          <p:nvPr/>
        </p:nvSpPr>
        <p:spPr>
          <a:xfrm>
            <a:off x="2791443" y="1020600"/>
            <a:ext cx="1726800" cy="369332"/>
          </a:xfrm>
          <a:prstGeom prst="rect">
            <a:avLst/>
          </a:prstGeom>
          <a:noFill/>
        </p:spPr>
        <p:txBody>
          <a:bodyPr wrap="square" rtlCol="0">
            <a:spAutoFit/>
          </a:bodyPr>
          <a:lstStyle/>
          <a:p>
            <a:r>
              <a:rPr lang="en-ZA"/>
              <a:t>Scenario</a:t>
            </a:r>
          </a:p>
        </p:txBody>
      </p:sp>
      <p:sp>
        <p:nvSpPr>
          <p:cNvPr id="25" name="TextBox 24">
            <a:extLst>
              <a:ext uri="{FF2B5EF4-FFF2-40B4-BE49-F238E27FC236}">
                <a16:creationId xmlns:a16="http://schemas.microsoft.com/office/drawing/2014/main" id="{E31312DA-B240-CC7F-0CD6-0F504B5DB6AB}"/>
              </a:ext>
            </a:extLst>
          </p:cNvPr>
          <p:cNvSpPr txBox="1"/>
          <p:nvPr/>
        </p:nvSpPr>
        <p:spPr>
          <a:xfrm>
            <a:off x="4673698" y="878279"/>
            <a:ext cx="4470302" cy="646331"/>
          </a:xfrm>
          <a:prstGeom prst="rect">
            <a:avLst/>
          </a:prstGeom>
          <a:noFill/>
        </p:spPr>
        <p:txBody>
          <a:bodyPr wrap="square" rtlCol="0">
            <a:spAutoFit/>
          </a:bodyPr>
          <a:lstStyle/>
          <a:p>
            <a:pPr marL="285750" lvl="0" indent="-285750">
              <a:buFont typeface="Arial" panose="020B0604020202020204" pitchFamily="34" charset="0"/>
              <a:buChar char="•"/>
            </a:pPr>
            <a:r>
              <a:rPr lang="en-ZA"/>
              <a:t>A </a:t>
            </a:r>
            <a:r>
              <a:rPr lang="en-ZA" b="1"/>
              <a:t>hazardous chemical site </a:t>
            </a:r>
            <a:r>
              <a:rPr lang="en-ZA"/>
              <a:t>- </a:t>
            </a:r>
            <a:r>
              <a:rPr lang="en-US"/>
              <a:t>build a safety system to detect danger</a:t>
            </a:r>
            <a:endParaRPr lang="en-ZA"/>
          </a:p>
        </p:txBody>
      </p:sp>
      <p:sp>
        <p:nvSpPr>
          <p:cNvPr id="27" name="TextBox 26">
            <a:extLst>
              <a:ext uri="{FF2B5EF4-FFF2-40B4-BE49-F238E27FC236}">
                <a16:creationId xmlns:a16="http://schemas.microsoft.com/office/drawing/2014/main" id="{FDC3146E-1534-E22C-01AB-D74EDECF528E}"/>
              </a:ext>
            </a:extLst>
          </p:cNvPr>
          <p:cNvSpPr txBox="1"/>
          <p:nvPr/>
        </p:nvSpPr>
        <p:spPr>
          <a:xfrm>
            <a:off x="3329659" y="2142458"/>
            <a:ext cx="1726800" cy="369332"/>
          </a:xfrm>
          <a:prstGeom prst="rect">
            <a:avLst/>
          </a:prstGeom>
          <a:noFill/>
        </p:spPr>
        <p:txBody>
          <a:bodyPr wrap="square" rtlCol="0">
            <a:spAutoFit/>
          </a:bodyPr>
          <a:lstStyle/>
          <a:p>
            <a:pPr lvl="0"/>
            <a:r>
              <a:rPr lang="en-ZA"/>
              <a:t>System</a:t>
            </a:r>
          </a:p>
        </p:txBody>
      </p:sp>
      <p:sp>
        <p:nvSpPr>
          <p:cNvPr id="28" name="TextBox 27">
            <a:extLst>
              <a:ext uri="{FF2B5EF4-FFF2-40B4-BE49-F238E27FC236}">
                <a16:creationId xmlns:a16="http://schemas.microsoft.com/office/drawing/2014/main" id="{5F631FBD-6EDA-44D0-2021-59F6C5C2602A}"/>
              </a:ext>
            </a:extLst>
          </p:cNvPr>
          <p:cNvSpPr txBox="1"/>
          <p:nvPr/>
        </p:nvSpPr>
        <p:spPr>
          <a:xfrm>
            <a:off x="5252239" y="1696946"/>
            <a:ext cx="3891761" cy="1200329"/>
          </a:xfrm>
          <a:prstGeom prst="rect">
            <a:avLst/>
          </a:prstGeom>
          <a:noFill/>
        </p:spPr>
        <p:txBody>
          <a:bodyPr wrap="square" rtlCol="0">
            <a:spAutoFit/>
          </a:bodyPr>
          <a:lstStyle/>
          <a:p>
            <a:pPr marL="285750" lvl="0" indent="-285750">
              <a:buFont typeface="Arial" panose="020B0604020202020204" pitchFamily="34" charset="0"/>
              <a:buChar char="•"/>
            </a:pPr>
            <a:r>
              <a:rPr lang="en-ZA"/>
              <a:t>Supervised Learning – DHT11, LED, and LCD</a:t>
            </a:r>
          </a:p>
          <a:p>
            <a:pPr marL="285750" lvl="0" indent="-285750">
              <a:buFont typeface="Arial" panose="020B0604020202020204" pitchFamily="34" charset="0"/>
              <a:buChar char="•"/>
            </a:pPr>
            <a:r>
              <a:rPr lang="en-ZA"/>
              <a:t>Independent Learning – Buzzer, an extra sensor or display </a:t>
            </a:r>
          </a:p>
        </p:txBody>
      </p:sp>
      <p:sp>
        <p:nvSpPr>
          <p:cNvPr id="30" name="TextBox 29">
            <a:extLst>
              <a:ext uri="{FF2B5EF4-FFF2-40B4-BE49-F238E27FC236}">
                <a16:creationId xmlns:a16="http://schemas.microsoft.com/office/drawing/2014/main" id="{5FB990DE-764C-D6BD-D71B-1F56167C32A9}"/>
              </a:ext>
            </a:extLst>
          </p:cNvPr>
          <p:cNvSpPr txBox="1"/>
          <p:nvPr/>
        </p:nvSpPr>
        <p:spPr>
          <a:xfrm>
            <a:off x="3329659" y="3147124"/>
            <a:ext cx="2270540" cy="369332"/>
          </a:xfrm>
          <a:prstGeom prst="rect">
            <a:avLst/>
          </a:prstGeom>
          <a:noFill/>
        </p:spPr>
        <p:txBody>
          <a:bodyPr wrap="square" rtlCol="0">
            <a:spAutoFit/>
          </a:bodyPr>
          <a:lstStyle/>
          <a:p>
            <a:r>
              <a:rPr lang="en-ZA"/>
              <a:t>Demonstration</a:t>
            </a:r>
          </a:p>
        </p:txBody>
      </p:sp>
      <p:sp>
        <p:nvSpPr>
          <p:cNvPr id="31" name="TextBox 30">
            <a:extLst>
              <a:ext uri="{FF2B5EF4-FFF2-40B4-BE49-F238E27FC236}">
                <a16:creationId xmlns:a16="http://schemas.microsoft.com/office/drawing/2014/main" id="{D200861C-C335-A50A-BDE8-119D3C839BC4}"/>
              </a:ext>
            </a:extLst>
          </p:cNvPr>
          <p:cNvSpPr txBox="1"/>
          <p:nvPr/>
        </p:nvSpPr>
        <p:spPr>
          <a:xfrm>
            <a:off x="3740722" y="3745630"/>
            <a:ext cx="4115041" cy="1200329"/>
          </a:xfrm>
          <a:prstGeom prst="rect">
            <a:avLst/>
          </a:prstGeom>
          <a:noFill/>
        </p:spPr>
        <p:txBody>
          <a:bodyPr wrap="square" rtlCol="0">
            <a:spAutoFit/>
          </a:bodyPr>
          <a:lstStyle/>
          <a:p>
            <a:pPr marL="285750" lvl="0" indent="-285750">
              <a:buFont typeface="Arial" panose="020B0604020202020204" pitchFamily="34" charset="0"/>
              <a:buChar char="•"/>
            </a:pPr>
            <a:r>
              <a:rPr lang="en-ZA"/>
              <a:t>Wiring Diagram</a:t>
            </a:r>
          </a:p>
          <a:p>
            <a:pPr marL="285750" lvl="0" indent="-285750">
              <a:buFont typeface="Arial" panose="020B0604020202020204" pitchFamily="34" charset="0"/>
              <a:buChar char="•"/>
            </a:pPr>
            <a:r>
              <a:rPr lang="en-ZA"/>
              <a:t>Pictures of the Setup</a:t>
            </a:r>
          </a:p>
          <a:p>
            <a:pPr marL="285750" lvl="0" indent="-285750">
              <a:buFont typeface="Arial" panose="020B0604020202020204" pitchFamily="34" charset="0"/>
              <a:buChar char="•"/>
            </a:pPr>
            <a:r>
              <a:rPr lang="en-ZA"/>
              <a:t>Code</a:t>
            </a:r>
          </a:p>
          <a:p>
            <a:pPr marL="285750" lvl="0" indent="-285750">
              <a:buFont typeface="Arial" panose="020B0604020202020204" pitchFamily="34" charset="0"/>
              <a:buChar char="•"/>
            </a:pPr>
            <a:r>
              <a:rPr lang="en-ZA"/>
              <a:t>Explanations</a:t>
            </a:r>
          </a:p>
        </p:txBody>
      </p:sp>
      <p:sp>
        <p:nvSpPr>
          <p:cNvPr id="33" name="TextBox 32">
            <a:extLst>
              <a:ext uri="{FF2B5EF4-FFF2-40B4-BE49-F238E27FC236}">
                <a16:creationId xmlns:a16="http://schemas.microsoft.com/office/drawing/2014/main" id="{CB265676-2593-847A-57AB-C9B1E895D172}"/>
              </a:ext>
            </a:extLst>
          </p:cNvPr>
          <p:cNvSpPr txBox="1"/>
          <p:nvPr/>
        </p:nvSpPr>
        <p:spPr>
          <a:xfrm>
            <a:off x="1956416" y="4161128"/>
            <a:ext cx="1726800" cy="369332"/>
          </a:xfrm>
          <a:prstGeom prst="rect">
            <a:avLst/>
          </a:prstGeom>
          <a:noFill/>
        </p:spPr>
        <p:txBody>
          <a:bodyPr wrap="square" rtlCol="0">
            <a:spAutoFit/>
          </a:bodyPr>
          <a:lstStyle/>
          <a:p>
            <a:r>
              <a:rPr lang="en-ZA"/>
              <a:t>Report</a:t>
            </a:r>
          </a:p>
        </p:txBody>
      </p:sp>
      <p:cxnSp>
        <p:nvCxnSpPr>
          <p:cNvPr id="36" name="Straight Connector 35">
            <a:extLst>
              <a:ext uri="{FF2B5EF4-FFF2-40B4-BE49-F238E27FC236}">
                <a16:creationId xmlns:a16="http://schemas.microsoft.com/office/drawing/2014/main" id="{8642C047-B38F-7B73-0F02-0191044704A7}"/>
              </a:ext>
            </a:extLst>
          </p:cNvPr>
          <p:cNvCxnSpPr>
            <a:cxnSpLocks/>
          </p:cNvCxnSpPr>
          <p:nvPr/>
        </p:nvCxnSpPr>
        <p:spPr>
          <a:xfrm flipV="1">
            <a:off x="2127754" y="1358225"/>
            <a:ext cx="315729" cy="566828"/>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6040D06-ABF8-A11E-B23A-F895E3BE9C3D}"/>
              </a:ext>
            </a:extLst>
          </p:cNvPr>
          <p:cNvCxnSpPr>
            <a:cxnSpLocks/>
          </p:cNvCxnSpPr>
          <p:nvPr/>
        </p:nvCxnSpPr>
        <p:spPr>
          <a:xfrm flipV="1">
            <a:off x="2414084" y="2269950"/>
            <a:ext cx="389918" cy="7125"/>
          </a:xfrm>
          <a:prstGeom prst="line">
            <a:avLst/>
          </a:prstGeom>
          <a:ln w="57150">
            <a:solidFill>
              <a:schemeClr val="accent5">
                <a:lumMod val="9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D18913A-646F-FBA4-1E1A-1698E7B12AFE}"/>
              </a:ext>
            </a:extLst>
          </p:cNvPr>
          <p:cNvCxnSpPr>
            <a:cxnSpLocks/>
          </p:cNvCxnSpPr>
          <p:nvPr/>
        </p:nvCxnSpPr>
        <p:spPr>
          <a:xfrm>
            <a:off x="2339817" y="3059739"/>
            <a:ext cx="527136" cy="224886"/>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CCA15AC-D8EF-4D22-82A5-0632064E132B}"/>
              </a:ext>
            </a:extLst>
          </p:cNvPr>
          <p:cNvCxnSpPr>
            <a:cxnSpLocks/>
          </p:cNvCxnSpPr>
          <p:nvPr/>
        </p:nvCxnSpPr>
        <p:spPr>
          <a:xfrm>
            <a:off x="1927624" y="3352218"/>
            <a:ext cx="86806" cy="297272"/>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FBD3A8BF-7E49-7FAD-FD9C-E237B0F5B38C}"/>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a:extLst>
              <a:ext uri="{FF2B5EF4-FFF2-40B4-BE49-F238E27FC236}">
                <a16:creationId xmlns:a16="http://schemas.microsoft.com/office/drawing/2014/main" id="{7C47DCEC-BD6E-9F87-8D77-AA55E68BE759}"/>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12</a:t>
            </a:r>
          </a:p>
        </p:txBody>
      </p:sp>
    </p:spTree>
    <p:extLst>
      <p:ext uri="{BB962C8B-B14F-4D97-AF65-F5344CB8AC3E}">
        <p14:creationId xmlns:p14="http://schemas.microsoft.com/office/powerpoint/2010/main" val="1320430326"/>
      </p:ext>
    </p:extLst>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EF9FF-BC39-BEC6-AAA3-5AD8975A48B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0C81848-5336-0FBB-08EC-10F1F00B3BF8}"/>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1873AA83-C412-950C-6171-1AD4BF67067C}"/>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70957018-CAC1-6668-84FB-1700A840E6C6}"/>
              </a:ext>
            </a:extLst>
          </p:cNvPr>
          <p:cNvSpPr>
            <a:spLocks noGrp="1"/>
          </p:cNvSpPr>
          <p:nvPr>
            <p:ph type="title"/>
          </p:nvPr>
        </p:nvSpPr>
        <p:spPr>
          <a:xfrm>
            <a:off x="865687" y="103586"/>
            <a:ext cx="8113308" cy="604557"/>
          </a:xfrm>
        </p:spPr>
        <p:txBody>
          <a:bodyPr/>
          <a:lstStyle/>
          <a:p>
            <a:r>
              <a:rPr lang="en-ZA" sz="3200">
                <a:solidFill>
                  <a:schemeClr val="tx1"/>
                </a:solidFill>
              </a:rPr>
              <a:t>Coding Challenge – Student Attempts</a:t>
            </a:r>
          </a:p>
        </p:txBody>
      </p:sp>
      <p:cxnSp>
        <p:nvCxnSpPr>
          <p:cNvPr id="4" name="Straight Connector 3">
            <a:extLst>
              <a:ext uri="{FF2B5EF4-FFF2-40B4-BE49-F238E27FC236}">
                <a16:creationId xmlns:a16="http://schemas.microsoft.com/office/drawing/2014/main" id="{43BC5B71-6CFE-0C0F-2099-88C24AAD9A25}"/>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6" descr="A model of a building&#10;&#10;AI-generated content may be incorrect.">
            <a:extLst>
              <a:ext uri="{FF2B5EF4-FFF2-40B4-BE49-F238E27FC236}">
                <a16:creationId xmlns:a16="http://schemas.microsoft.com/office/drawing/2014/main" id="{07989CFE-0049-28F8-89C0-4ADE846F9450}"/>
              </a:ext>
            </a:extLst>
          </p:cNvPr>
          <p:cNvPicPr>
            <a:picLocks noChangeAspect="1"/>
          </p:cNvPicPr>
          <p:nvPr/>
        </p:nvPicPr>
        <p:blipFill>
          <a:blip r:embed="rId3">
            <a:extLst>
              <a:ext uri="{28A0092B-C50C-407E-A947-70E740481C1C}">
                <a14:useLocalDpi xmlns:a14="http://schemas.microsoft.com/office/drawing/2010/main" val="0"/>
              </a:ext>
            </a:extLst>
          </a:blip>
          <a:srcRect t="20020" b="15336"/>
          <a:stretch/>
        </p:blipFill>
        <p:spPr>
          <a:xfrm>
            <a:off x="5149995" y="781860"/>
            <a:ext cx="3829000" cy="1856410"/>
          </a:xfrm>
          <a:prstGeom prst="rect">
            <a:avLst/>
          </a:prstGeom>
        </p:spPr>
      </p:pic>
      <p:pic>
        <p:nvPicPr>
          <p:cNvPr id="9" name="Picture 8" descr="A model of a building&#10;&#10;AI-generated content may be incorrect.">
            <a:extLst>
              <a:ext uri="{FF2B5EF4-FFF2-40B4-BE49-F238E27FC236}">
                <a16:creationId xmlns:a16="http://schemas.microsoft.com/office/drawing/2014/main" id="{FDB6B2E8-C242-A5E7-6DF7-70D9BC797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87" y="758656"/>
            <a:ext cx="3829000" cy="2871750"/>
          </a:xfrm>
          <a:prstGeom prst="rect">
            <a:avLst/>
          </a:prstGeom>
        </p:spPr>
      </p:pic>
      <p:pic>
        <p:nvPicPr>
          <p:cNvPr id="12" name="Picture 11" descr="A device with wires and a display&#10;&#10;AI-generated content may be incorrect.">
            <a:extLst>
              <a:ext uri="{FF2B5EF4-FFF2-40B4-BE49-F238E27FC236}">
                <a16:creationId xmlns:a16="http://schemas.microsoft.com/office/drawing/2014/main" id="{41DE2567-1A61-D2FF-8F2E-600074F3B82D}"/>
              </a:ext>
            </a:extLst>
          </p:cNvPr>
          <p:cNvPicPr>
            <a:picLocks noChangeAspect="1"/>
          </p:cNvPicPr>
          <p:nvPr/>
        </p:nvPicPr>
        <p:blipFill>
          <a:blip r:embed="rId5">
            <a:extLst>
              <a:ext uri="{28A0092B-C50C-407E-A947-70E740481C1C}">
                <a14:useLocalDpi xmlns:a14="http://schemas.microsoft.com/office/drawing/2010/main" val="0"/>
              </a:ext>
            </a:extLst>
          </a:blip>
          <a:srcRect t="8279" b="15336"/>
          <a:stretch/>
        </p:blipFill>
        <p:spPr>
          <a:xfrm>
            <a:off x="5149995" y="2728312"/>
            <a:ext cx="3829000" cy="2193586"/>
          </a:xfrm>
          <a:prstGeom prst="rect">
            <a:avLst/>
          </a:prstGeom>
        </p:spPr>
      </p:pic>
      <p:pic>
        <p:nvPicPr>
          <p:cNvPr id="14" name="Picture 13">
            <a:extLst>
              <a:ext uri="{FF2B5EF4-FFF2-40B4-BE49-F238E27FC236}">
                <a16:creationId xmlns:a16="http://schemas.microsoft.com/office/drawing/2014/main" id="{01E968F4-C457-2AFC-9B6C-27E5B966DBED}"/>
              </a:ext>
            </a:extLst>
          </p:cNvPr>
          <p:cNvPicPr>
            <a:picLocks noChangeAspect="1"/>
          </p:cNvPicPr>
          <p:nvPr/>
        </p:nvPicPr>
        <p:blipFill>
          <a:blip r:embed="rId6"/>
          <a:srcRect l="1505"/>
          <a:stretch/>
        </p:blipFill>
        <p:spPr>
          <a:xfrm>
            <a:off x="865687" y="3679384"/>
            <a:ext cx="3829000" cy="1219310"/>
          </a:xfrm>
          <a:prstGeom prst="rect">
            <a:avLst/>
          </a:prstGeom>
        </p:spPr>
      </p:pic>
      <p:sp>
        <p:nvSpPr>
          <p:cNvPr id="3" name="Oval 2">
            <a:extLst>
              <a:ext uri="{FF2B5EF4-FFF2-40B4-BE49-F238E27FC236}">
                <a16:creationId xmlns:a16="http://schemas.microsoft.com/office/drawing/2014/main" id="{9EBD4207-6FB0-3124-2F8B-F1C00366BA9D}"/>
              </a:ext>
            </a:extLst>
          </p:cNvPr>
          <p:cNvSpPr/>
          <p:nvPr/>
        </p:nvSpPr>
        <p:spPr>
          <a:xfrm>
            <a:off x="1924793" y="1016085"/>
            <a:ext cx="508764" cy="5362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Oval 7">
            <a:extLst>
              <a:ext uri="{FF2B5EF4-FFF2-40B4-BE49-F238E27FC236}">
                <a16:creationId xmlns:a16="http://schemas.microsoft.com/office/drawing/2014/main" id="{65D07594-F418-9418-6DBE-DE5DCA969293}"/>
              </a:ext>
            </a:extLst>
          </p:cNvPr>
          <p:cNvSpPr/>
          <p:nvPr/>
        </p:nvSpPr>
        <p:spPr>
          <a:xfrm>
            <a:off x="2953697" y="1040574"/>
            <a:ext cx="508764" cy="5362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Oval 9">
            <a:extLst>
              <a:ext uri="{FF2B5EF4-FFF2-40B4-BE49-F238E27FC236}">
                <a16:creationId xmlns:a16="http://schemas.microsoft.com/office/drawing/2014/main" id="{5A7FD09E-8B23-A19C-D5F6-A966CECFF23C}"/>
              </a:ext>
            </a:extLst>
          </p:cNvPr>
          <p:cNvSpPr/>
          <p:nvPr/>
        </p:nvSpPr>
        <p:spPr>
          <a:xfrm>
            <a:off x="2047047" y="1622448"/>
            <a:ext cx="508764" cy="5362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Oval 12">
            <a:extLst>
              <a:ext uri="{FF2B5EF4-FFF2-40B4-BE49-F238E27FC236}">
                <a16:creationId xmlns:a16="http://schemas.microsoft.com/office/drawing/2014/main" id="{BCC77FCD-65A5-B181-9EDA-EEF44809F9C9}"/>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AD7D0A21-D9CA-7B23-D51F-DC60A8D5C23C}"/>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13</a:t>
            </a:r>
          </a:p>
        </p:txBody>
      </p:sp>
    </p:spTree>
    <p:extLst>
      <p:ext uri="{BB962C8B-B14F-4D97-AF65-F5344CB8AC3E}">
        <p14:creationId xmlns:p14="http://schemas.microsoft.com/office/powerpoint/2010/main" val="503695132"/>
      </p:ext>
    </p:extLst>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FCF9C-6697-0671-5D67-C9E2217145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1AF41F3-0F27-12AE-2DA9-812DC97AD8A8}"/>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D4F1EB0C-3220-19EB-637F-9F59CD4E6F0D}"/>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55032D46-EFAD-6DFC-67B7-CA4B07875708}"/>
              </a:ext>
            </a:extLst>
          </p:cNvPr>
          <p:cNvSpPr>
            <a:spLocks noGrp="1"/>
          </p:cNvSpPr>
          <p:nvPr>
            <p:ph type="title"/>
          </p:nvPr>
        </p:nvSpPr>
        <p:spPr>
          <a:xfrm>
            <a:off x="865687" y="103586"/>
            <a:ext cx="8113308" cy="604557"/>
          </a:xfrm>
        </p:spPr>
        <p:txBody>
          <a:bodyPr/>
          <a:lstStyle/>
          <a:p>
            <a:r>
              <a:rPr lang="en-ZA" sz="3200">
                <a:solidFill>
                  <a:schemeClr val="tx1"/>
                </a:solidFill>
              </a:rPr>
              <a:t>Coding Challenge – Student Attempts</a:t>
            </a:r>
          </a:p>
        </p:txBody>
      </p:sp>
      <p:cxnSp>
        <p:nvCxnSpPr>
          <p:cNvPr id="4" name="Straight Connector 3">
            <a:extLst>
              <a:ext uri="{FF2B5EF4-FFF2-40B4-BE49-F238E27FC236}">
                <a16:creationId xmlns:a16="http://schemas.microsoft.com/office/drawing/2014/main" id="{114BEF47-DEFC-1F35-30F6-EE24FAB7E195}"/>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FA120F8-089E-B4AE-5282-7B7B51DEDA1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l="9009"/>
          <a:stretch/>
        </p:blipFill>
        <p:spPr>
          <a:xfrm>
            <a:off x="3306411" y="3077554"/>
            <a:ext cx="2910085" cy="1947045"/>
          </a:xfrm>
          <a:prstGeom prst="rect">
            <a:avLst/>
          </a:prstGeom>
        </p:spPr>
      </p:pic>
      <p:pic>
        <p:nvPicPr>
          <p:cNvPr id="17" name="Picture 16">
            <a:extLst>
              <a:ext uri="{FF2B5EF4-FFF2-40B4-BE49-F238E27FC236}">
                <a16:creationId xmlns:a16="http://schemas.microsoft.com/office/drawing/2014/main" id="{6507D1BE-66AF-FFF8-5AAF-256BA640DD4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rcRect r="10033" b="1188"/>
          <a:stretch/>
        </p:blipFill>
        <p:spPr>
          <a:xfrm>
            <a:off x="3306411" y="805375"/>
            <a:ext cx="2613883" cy="2182690"/>
          </a:xfrm>
          <a:prstGeom prst="rect">
            <a:avLst/>
          </a:prstGeom>
        </p:spPr>
      </p:pic>
      <p:pic>
        <p:nvPicPr>
          <p:cNvPr id="19" name="Picture 18">
            <a:extLst>
              <a:ext uri="{FF2B5EF4-FFF2-40B4-BE49-F238E27FC236}">
                <a16:creationId xmlns:a16="http://schemas.microsoft.com/office/drawing/2014/main" id="{A16D6FDB-8668-6295-CAB2-589E006364DA}"/>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860219" y="805375"/>
            <a:ext cx="2400320" cy="2179536"/>
          </a:xfrm>
          <a:prstGeom prst="rect">
            <a:avLst/>
          </a:prstGeom>
        </p:spPr>
      </p:pic>
      <p:pic>
        <p:nvPicPr>
          <p:cNvPr id="21" name="Picture 20">
            <a:extLst>
              <a:ext uri="{FF2B5EF4-FFF2-40B4-BE49-F238E27FC236}">
                <a16:creationId xmlns:a16="http://schemas.microsoft.com/office/drawing/2014/main" id="{AD0AB334-0825-615B-984A-7B53A013F72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5966166" y="805375"/>
            <a:ext cx="3012829" cy="2182691"/>
          </a:xfrm>
          <a:prstGeom prst="rect">
            <a:avLst/>
          </a:prstGeom>
        </p:spPr>
      </p:pic>
      <p:pic>
        <p:nvPicPr>
          <p:cNvPr id="23" name="Picture 22">
            <a:extLst>
              <a:ext uri="{FF2B5EF4-FFF2-40B4-BE49-F238E27FC236}">
                <a16:creationId xmlns:a16="http://schemas.microsoft.com/office/drawing/2014/main" id="{109CEA6F-692D-FFF2-9A2C-9753255DF358}"/>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Lst>
          </a:blip>
          <a:srcRect r="4315"/>
          <a:stretch/>
        </p:blipFill>
        <p:spPr>
          <a:xfrm>
            <a:off x="6293318" y="3077553"/>
            <a:ext cx="2685677" cy="1947045"/>
          </a:xfrm>
          <a:prstGeom prst="rect">
            <a:avLst/>
          </a:prstGeom>
        </p:spPr>
      </p:pic>
      <p:pic>
        <p:nvPicPr>
          <p:cNvPr id="25" name="Picture 24">
            <a:extLst>
              <a:ext uri="{FF2B5EF4-FFF2-40B4-BE49-F238E27FC236}">
                <a16:creationId xmlns:a16="http://schemas.microsoft.com/office/drawing/2014/main" id="{E4F98B4E-FBC6-D0B8-030F-DC3AE5D14EA2}"/>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40000"/>
                    </a14:imgEffect>
                  </a14:imgLayer>
                </a14:imgProps>
              </a:ext>
            </a:extLst>
          </a:blip>
          <a:srcRect l="2772" r="26791" b="2669"/>
          <a:stretch/>
        </p:blipFill>
        <p:spPr>
          <a:xfrm>
            <a:off x="859472" y="3082138"/>
            <a:ext cx="2387657" cy="1942457"/>
          </a:xfrm>
          <a:prstGeom prst="rect">
            <a:avLst/>
          </a:prstGeom>
        </p:spPr>
      </p:pic>
      <p:sp>
        <p:nvSpPr>
          <p:cNvPr id="3" name="Oval 2">
            <a:extLst>
              <a:ext uri="{FF2B5EF4-FFF2-40B4-BE49-F238E27FC236}">
                <a16:creationId xmlns:a16="http://schemas.microsoft.com/office/drawing/2014/main" id="{0D1A7682-6A0E-E962-1775-04E4B2A325E2}"/>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a:extLst>
              <a:ext uri="{FF2B5EF4-FFF2-40B4-BE49-F238E27FC236}">
                <a16:creationId xmlns:a16="http://schemas.microsoft.com/office/drawing/2014/main" id="{83DEF2A7-436C-8E86-9FDE-EDDF3C429483}"/>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14</a:t>
            </a:r>
          </a:p>
        </p:txBody>
      </p:sp>
    </p:spTree>
    <p:extLst>
      <p:ext uri="{BB962C8B-B14F-4D97-AF65-F5344CB8AC3E}">
        <p14:creationId xmlns:p14="http://schemas.microsoft.com/office/powerpoint/2010/main" val="2933226507"/>
      </p:ext>
    </p:extLst>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FD75A-9764-558B-8113-1E9347A838D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D316B0F-3A1F-C8CD-F9E5-C5F3AAD40A4A}"/>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11E92C42-B66F-751F-D677-8C1F0D871231}"/>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199840A3-07AE-8246-60E9-A4FDC6B842F9}"/>
              </a:ext>
            </a:extLst>
          </p:cNvPr>
          <p:cNvSpPr>
            <a:spLocks noGrp="1"/>
          </p:cNvSpPr>
          <p:nvPr>
            <p:ph type="title"/>
          </p:nvPr>
        </p:nvSpPr>
        <p:spPr>
          <a:xfrm>
            <a:off x="865687" y="103586"/>
            <a:ext cx="8113308" cy="604557"/>
          </a:xfrm>
        </p:spPr>
        <p:txBody>
          <a:bodyPr/>
          <a:lstStyle/>
          <a:p>
            <a:r>
              <a:rPr lang="en-ZA" sz="3200">
                <a:solidFill>
                  <a:schemeClr val="tx1"/>
                </a:solidFill>
              </a:rPr>
              <a:t>Coding Challenge – Student Attempts</a:t>
            </a:r>
          </a:p>
        </p:txBody>
      </p:sp>
      <p:cxnSp>
        <p:nvCxnSpPr>
          <p:cNvPr id="4" name="Straight Connector 3">
            <a:extLst>
              <a:ext uri="{FF2B5EF4-FFF2-40B4-BE49-F238E27FC236}">
                <a16:creationId xmlns:a16="http://schemas.microsoft.com/office/drawing/2014/main" id="{666C2BE8-B51F-A7CD-AD01-B548864B4D55}"/>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23DC46B-4411-CB6A-63F3-479AE451A889}"/>
              </a:ext>
            </a:extLst>
          </p:cNvPr>
          <p:cNvPicPr>
            <a:picLocks noChangeAspect="1"/>
          </p:cNvPicPr>
          <p:nvPr/>
        </p:nvPicPr>
        <p:blipFill>
          <a:blip r:embed="rId3"/>
          <a:srcRect l="12142" r="4092"/>
          <a:stretch/>
        </p:blipFill>
        <p:spPr>
          <a:xfrm>
            <a:off x="865687" y="1193605"/>
            <a:ext cx="3602599" cy="3442761"/>
          </a:xfrm>
          <a:prstGeom prst="rect">
            <a:avLst/>
          </a:prstGeom>
        </p:spPr>
      </p:pic>
      <p:pic>
        <p:nvPicPr>
          <p:cNvPr id="9" name="Picture 8">
            <a:extLst>
              <a:ext uri="{FF2B5EF4-FFF2-40B4-BE49-F238E27FC236}">
                <a16:creationId xmlns:a16="http://schemas.microsoft.com/office/drawing/2014/main" id="{14C674DD-153F-EA5B-0708-527EF330ECC3}"/>
              </a:ext>
            </a:extLst>
          </p:cNvPr>
          <p:cNvPicPr>
            <a:picLocks noChangeAspect="1"/>
          </p:cNvPicPr>
          <p:nvPr/>
        </p:nvPicPr>
        <p:blipFill>
          <a:blip r:embed="rId4"/>
          <a:srcRect r="28651"/>
          <a:stretch/>
        </p:blipFill>
        <p:spPr>
          <a:xfrm>
            <a:off x="4754865" y="1193607"/>
            <a:ext cx="4224130" cy="3442759"/>
          </a:xfrm>
          <a:prstGeom prst="rect">
            <a:avLst/>
          </a:prstGeom>
        </p:spPr>
      </p:pic>
      <p:sp>
        <p:nvSpPr>
          <p:cNvPr id="3" name="Oval 2">
            <a:extLst>
              <a:ext uri="{FF2B5EF4-FFF2-40B4-BE49-F238E27FC236}">
                <a16:creationId xmlns:a16="http://schemas.microsoft.com/office/drawing/2014/main" id="{0092A76B-02CD-5A29-CFF3-A8E2ADD0D5DD}"/>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a:extLst>
              <a:ext uri="{FF2B5EF4-FFF2-40B4-BE49-F238E27FC236}">
                <a16:creationId xmlns:a16="http://schemas.microsoft.com/office/drawing/2014/main" id="{E32121C9-24A1-AAB4-01F3-836327A97D9A}"/>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15</a:t>
            </a:r>
          </a:p>
        </p:txBody>
      </p:sp>
    </p:spTree>
    <p:extLst>
      <p:ext uri="{BB962C8B-B14F-4D97-AF65-F5344CB8AC3E}">
        <p14:creationId xmlns:p14="http://schemas.microsoft.com/office/powerpoint/2010/main" val="1424210080"/>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6E532-6900-CD5E-EE50-F418FAE88AF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D3B4030-FB7F-80F4-E8C0-BD7444219BC1}"/>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7F612CAC-9397-09D1-9F43-95F0576B6142}"/>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FD7AAD41-372C-6225-4BD8-1E2D730908C3}"/>
              </a:ext>
            </a:extLst>
          </p:cNvPr>
          <p:cNvSpPr>
            <a:spLocks noGrp="1"/>
          </p:cNvSpPr>
          <p:nvPr>
            <p:ph type="title"/>
          </p:nvPr>
        </p:nvSpPr>
        <p:spPr>
          <a:xfrm>
            <a:off x="865686" y="103586"/>
            <a:ext cx="7777895" cy="604540"/>
          </a:xfrm>
        </p:spPr>
        <p:txBody>
          <a:bodyPr/>
          <a:lstStyle/>
          <a:p>
            <a:r>
              <a:rPr lang="en-ZA" sz="3200">
                <a:solidFill>
                  <a:schemeClr val="tx1"/>
                </a:solidFill>
              </a:rPr>
              <a:t>Coding Challenge – Student Attempts</a:t>
            </a:r>
          </a:p>
        </p:txBody>
      </p:sp>
      <p:cxnSp>
        <p:nvCxnSpPr>
          <p:cNvPr id="4" name="Straight Connector 3">
            <a:extLst>
              <a:ext uri="{FF2B5EF4-FFF2-40B4-BE49-F238E27FC236}">
                <a16:creationId xmlns:a16="http://schemas.microsoft.com/office/drawing/2014/main" id="{16A6917A-30F3-185F-78F5-9FE7D2604B5A}"/>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F631ADB-31FD-CD58-75AF-DB56C0A2F2A1}"/>
              </a:ext>
            </a:extLst>
          </p:cNvPr>
          <p:cNvPicPr>
            <a:picLocks noChangeAspect="1"/>
          </p:cNvPicPr>
          <p:nvPr/>
        </p:nvPicPr>
        <p:blipFill>
          <a:blip r:embed="rId3"/>
          <a:srcRect l="7440" t="2428" r="3171" b="7654"/>
          <a:stretch/>
        </p:blipFill>
        <p:spPr>
          <a:xfrm rot="16200000">
            <a:off x="3411688" y="1450286"/>
            <a:ext cx="3600001" cy="2793922"/>
          </a:xfrm>
          <a:prstGeom prst="rect">
            <a:avLst/>
          </a:prstGeom>
        </p:spPr>
      </p:pic>
      <p:pic>
        <p:nvPicPr>
          <p:cNvPr id="15" name="Picture 14">
            <a:extLst>
              <a:ext uri="{FF2B5EF4-FFF2-40B4-BE49-F238E27FC236}">
                <a16:creationId xmlns:a16="http://schemas.microsoft.com/office/drawing/2014/main" id="{2A13E266-AC0D-FF8B-7066-A0443533B209}"/>
              </a:ext>
            </a:extLst>
          </p:cNvPr>
          <p:cNvPicPr>
            <a:picLocks noChangeAspect="1"/>
          </p:cNvPicPr>
          <p:nvPr/>
        </p:nvPicPr>
        <p:blipFill>
          <a:blip r:embed="rId4"/>
          <a:srcRect l="14156" r="4158"/>
          <a:stretch/>
        </p:blipFill>
        <p:spPr>
          <a:xfrm>
            <a:off x="6737683" y="1047270"/>
            <a:ext cx="2241311" cy="3600000"/>
          </a:xfrm>
          <a:prstGeom prst="rect">
            <a:avLst/>
          </a:prstGeom>
        </p:spPr>
      </p:pic>
      <p:pic>
        <p:nvPicPr>
          <p:cNvPr id="16" name="Picture 15">
            <a:extLst>
              <a:ext uri="{FF2B5EF4-FFF2-40B4-BE49-F238E27FC236}">
                <a16:creationId xmlns:a16="http://schemas.microsoft.com/office/drawing/2014/main" id="{58971EEE-70F3-9B5E-B85F-3704181A0AEA}"/>
              </a:ext>
            </a:extLst>
          </p:cNvPr>
          <p:cNvPicPr>
            <a:picLocks noChangeAspect="1"/>
          </p:cNvPicPr>
          <p:nvPr/>
        </p:nvPicPr>
        <p:blipFill>
          <a:blip r:embed="rId5"/>
          <a:srcRect l="4852"/>
          <a:stretch/>
        </p:blipFill>
        <p:spPr>
          <a:xfrm>
            <a:off x="865686" y="1047248"/>
            <a:ext cx="2793922" cy="3600000"/>
          </a:xfrm>
          <a:prstGeom prst="rect">
            <a:avLst/>
          </a:prstGeom>
        </p:spPr>
      </p:pic>
      <p:sp>
        <p:nvSpPr>
          <p:cNvPr id="3" name="Oval 2">
            <a:extLst>
              <a:ext uri="{FF2B5EF4-FFF2-40B4-BE49-F238E27FC236}">
                <a16:creationId xmlns:a16="http://schemas.microsoft.com/office/drawing/2014/main" id="{197B39C5-CA55-4A5F-06D7-965B557B600A}"/>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a:extLst>
              <a:ext uri="{FF2B5EF4-FFF2-40B4-BE49-F238E27FC236}">
                <a16:creationId xmlns:a16="http://schemas.microsoft.com/office/drawing/2014/main" id="{FD687F54-5F6A-2136-00DE-E59D6E04C77D}"/>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16</a:t>
            </a:r>
          </a:p>
        </p:txBody>
      </p:sp>
    </p:spTree>
    <p:extLst>
      <p:ext uri="{BB962C8B-B14F-4D97-AF65-F5344CB8AC3E}">
        <p14:creationId xmlns:p14="http://schemas.microsoft.com/office/powerpoint/2010/main" val="2251352781"/>
      </p:ext>
    </p:extLst>
  </p:cSld>
  <p:clrMapOvr>
    <a:masterClrMapping/>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64045-B854-D784-506F-0B5B146D363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136F6BF-AC29-B2F2-559B-D2E7FD0D7AF0}"/>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6F28D0C0-1AF9-ACE5-B0A5-8B3A28959521}"/>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FED720DD-E978-8548-DD37-D7E3DB9F2C2F}"/>
              </a:ext>
            </a:extLst>
          </p:cNvPr>
          <p:cNvSpPr>
            <a:spLocks noGrp="1"/>
          </p:cNvSpPr>
          <p:nvPr>
            <p:ph type="title"/>
          </p:nvPr>
        </p:nvSpPr>
        <p:spPr>
          <a:xfrm>
            <a:off x="865687" y="103586"/>
            <a:ext cx="7068280" cy="593725"/>
          </a:xfrm>
        </p:spPr>
        <p:txBody>
          <a:bodyPr/>
          <a:lstStyle/>
          <a:p>
            <a:r>
              <a:rPr lang="en-ZA" sz="3200">
                <a:solidFill>
                  <a:schemeClr val="tx1"/>
                </a:solidFill>
              </a:rPr>
              <a:t>Conclusion and Ultimate Purpose</a:t>
            </a:r>
          </a:p>
        </p:txBody>
      </p:sp>
      <p:cxnSp>
        <p:nvCxnSpPr>
          <p:cNvPr id="4" name="Straight Connector 3">
            <a:extLst>
              <a:ext uri="{FF2B5EF4-FFF2-40B4-BE49-F238E27FC236}">
                <a16:creationId xmlns:a16="http://schemas.microsoft.com/office/drawing/2014/main" id="{711A4234-7321-BA8C-CFCA-6FACF79220B6}"/>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Content Placeholder 12">
            <a:extLst>
              <a:ext uri="{FF2B5EF4-FFF2-40B4-BE49-F238E27FC236}">
                <a16:creationId xmlns:a16="http://schemas.microsoft.com/office/drawing/2014/main" id="{3B0CBD27-52C1-E853-ED80-83353670E340}"/>
              </a:ext>
            </a:extLst>
          </p:cNvPr>
          <p:cNvSpPr>
            <a:spLocks noGrp="1"/>
          </p:cNvSpPr>
          <p:nvPr>
            <p:ph sz="half" idx="13"/>
          </p:nvPr>
        </p:nvSpPr>
        <p:spPr>
          <a:xfrm>
            <a:off x="865687" y="991403"/>
            <a:ext cx="8113308" cy="4048511"/>
          </a:xfrm>
        </p:spPr>
        <p:txBody>
          <a:bodyPr/>
          <a:lstStyle/>
          <a:p>
            <a:pPr>
              <a:buFont typeface="Arial" panose="020B0604020202020204" pitchFamily="34" charset="0"/>
              <a:buChar char="•"/>
            </a:pPr>
            <a:r>
              <a:rPr lang="en-ZA" sz="2200"/>
              <a:t>Both supervised and independent learning </a:t>
            </a:r>
          </a:p>
          <a:p>
            <a:pPr>
              <a:buFont typeface="Arial" panose="020B0604020202020204" pitchFamily="34" charset="0"/>
              <a:buChar char="•"/>
            </a:pPr>
            <a:r>
              <a:rPr lang="en-ZA" sz="2200"/>
              <a:t>Improved student understanding of: </a:t>
            </a:r>
          </a:p>
          <a:p>
            <a:pPr lvl="1">
              <a:buFont typeface="Wingdings" panose="05000000000000000000" pitchFamily="2" charset="2"/>
              <a:buChar char="§"/>
            </a:pPr>
            <a:r>
              <a:rPr lang="en-GB" sz="2200"/>
              <a:t>Electrical diagrams</a:t>
            </a:r>
          </a:p>
          <a:p>
            <a:pPr lvl="1">
              <a:buFont typeface="Wingdings" panose="05000000000000000000" pitchFamily="2" charset="2"/>
              <a:buChar char="§"/>
            </a:pPr>
            <a:r>
              <a:rPr lang="en-GB" sz="2200"/>
              <a:t>Coding and logic</a:t>
            </a:r>
          </a:p>
          <a:p>
            <a:pPr lvl="1">
              <a:buFont typeface="Wingdings" panose="05000000000000000000" pitchFamily="2" charset="2"/>
              <a:buChar char="§"/>
            </a:pPr>
            <a:r>
              <a:rPr lang="en-GB" sz="2200"/>
              <a:t>Sensors, sensor sensitives, actuators and systems as a whole</a:t>
            </a:r>
          </a:p>
          <a:p>
            <a:pPr lvl="1">
              <a:buFont typeface="Wingdings" panose="05000000000000000000" pitchFamily="2" charset="2"/>
              <a:buChar char="§"/>
            </a:pPr>
            <a:r>
              <a:rPr lang="en-GB" sz="2200"/>
              <a:t>Report writing, documenting a project and demonstration skills</a:t>
            </a:r>
          </a:p>
          <a:p>
            <a:pPr>
              <a:buFont typeface="Arial" panose="020B0604020202020204" pitchFamily="34" charset="0"/>
              <a:buChar char="•"/>
            </a:pPr>
            <a:r>
              <a:rPr lang="en-ZA" sz="2200" b="1"/>
              <a:t>Creative thinking </a:t>
            </a:r>
          </a:p>
          <a:p>
            <a:pPr marL="0" indent="0">
              <a:buNone/>
            </a:pPr>
            <a:endParaRPr lang="en-ZA"/>
          </a:p>
        </p:txBody>
      </p:sp>
      <p:sp>
        <p:nvSpPr>
          <p:cNvPr id="8" name="TextBox 7">
            <a:extLst>
              <a:ext uri="{FF2B5EF4-FFF2-40B4-BE49-F238E27FC236}">
                <a16:creationId xmlns:a16="http://schemas.microsoft.com/office/drawing/2014/main" id="{38CB6984-CE11-EF41-25AE-9A3BD29A3484}"/>
              </a:ext>
            </a:extLst>
          </p:cNvPr>
          <p:cNvSpPr txBox="1"/>
          <p:nvPr/>
        </p:nvSpPr>
        <p:spPr>
          <a:xfrm>
            <a:off x="865687" y="4152097"/>
            <a:ext cx="8051431" cy="800219"/>
          </a:xfrm>
          <a:prstGeom prst="rect">
            <a:avLst/>
          </a:prstGeom>
          <a:solidFill>
            <a:schemeClr val="accent5"/>
          </a:solidFill>
        </p:spPr>
        <p:txBody>
          <a:bodyPr wrap="square">
            <a:spAutoFit/>
          </a:bodyPr>
          <a:lstStyle/>
          <a:p>
            <a:r>
              <a:rPr lang="en-ZA" sz="2300" i="1">
                <a:latin typeface="Calibri" panose="020F0502020204030204" pitchFamily="34" charset="0"/>
                <a:cs typeface="Calibri" panose="020F0502020204030204" pitchFamily="34" charset="0"/>
              </a:rPr>
              <a:t>‘Education's purpose is to replace an empty mind with an open one</a:t>
            </a:r>
            <a:r>
              <a:rPr lang="en-ZA" sz="2300">
                <a:latin typeface="Calibri" panose="020F0502020204030204" pitchFamily="34" charset="0"/>
                <a:cs typeface="Calibri" panose="020F0502020204030204" pitchFamily="34" charset="0"/>
              </a:rPr>
              <a:t>.’  – Malcolm Forbes. </a:t>
            </a:r>
          </a:p>
        </p:txBody>
      </p:sp>
      <p:sp>
        <p:nvSpPr>
          <p:cNvPr id="6" name="Oval 5">
            <a:extLst>
              <a:ext uri="{FF2B5EF4-FFF2-40B4-BE49-F238E27FC236}">
                <a16:creationId xmlns:a16="http://schemas.microsoft.com/office/drawing/2014/main" id="{664890B7-D186-5CE0-123E-0CED2254C1AE}"/>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22DFAE62-3433-12B3-BD94-A3EAD14F7633}"/>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17</a:t>
            </a:r>
          </a:p>
        </p:txBody>
      </p:sp>
    </p:spTree>
    <p:extLst>
      <p:ext uri="{BB962C8B-B14F-4D97-AF65-F5344CB8AC3E}">
        <p14:creationId xmlns:p14="http://schemas.microsoft.com/office/powerpoint/2010/main" val="3624187794"/>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FFE02-AAD4-570B-7550-EBD5F33D076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CA71C9-BDF4-057A-FD79-C3457FBA5DCC}"/>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3FD7D4E1-978C-D824-9ACF-ECFBCC862CEF}"/>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93F5BCCA-EE84-3473-773C-9CD51675B5B8}"/>
              </a:ext>
            </a:extLst>
          </p:cNvPr>
          <p:cNvSpPr>
            <a:spLocks noGrp="1"/>
          </p:cNvSpPr>
          <p:nvPr>
            <p:ph type="title"/>
          </p:nvPr>
        </p:nvSpPr>
        <p:spPr>
          <a:xfrm>
            <a:off x="865687" y="103586"/>
            <a:ext cx="7068280" cy="593725"/>
          </a:xfrm>
        </p:spPr>
        <p:txBody>
          <a:bodyPr/>
          <a:lstStyle/>
          <a:p>
            <a:r>
              <a:rPr lang="en-ZA" sz="3200">
                <a:solidFill>
                  <a:schemeClr val="tx1"/>
                </a:solidFill>
              </a:rPr>
              <a:t>Further Improvements</a:t>
            </a:r>
          </a:p>
        </p:txBody>
      </p:sp>
      <p:cxnSp>
        <p:nvCxnSpPr>
          <p:cNvPr id="4" name="Straight Connector 3">
            <a:extLst>
              <a:ext uri="{FF2B5EF4-FFF2-40B4-BE49-F238E27FC236}">
                <a16:creationId xmlns:a16="http://schemas.microsoft.com/office/drawing/2014/main" id="{62F6B8B9-D233-E9A0-E813-554E8A07703D}"/>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Content Placeholder 12">
            <a:extLst>
              <a:ext uri="{FF2B5EF4-FFF2-40B4-BE49-F238E27FC236}">
                <a16:creationId xmlns:a16="http://schemas.microsoft.com/office/drawing/2014/main" id="{8F8F9F2A-73C9-7284-419A-A15CD928689E}"/>
              </a:ext>
            </a:extLst>
          </p:cNvPr>
          <p:cNvSpPr>
            <a:spLocks noGrp="1"/>
          </p:cNvSpPr>
          <p:nvPr>
            <p:ph sz="half" idx="13"/>
          </p:nvPr>
        </p:nvSpPr>
        <p:spPr>
          <a:xfrm>
            <a:off x="865687" y="873147"/>
            <a:ext cx="8113308" cy="3984860"/>
          </a:xfrm>
        </p:spPr>
        <p:txBody>
          <a:bodyPr/>
          <a:lstStyle/>
          <a:p>
            <a:pPr>
              <a:buFont typeface="Arial" panose="020B0604020202020204" pitchFamily="34" charset="0"/>
              <a:buChar char="•"/>
            </a:pPr>
            <a:r>
              <a:rPr lang="en-ZA" sz="2200"/>
              <a:t>Additional sensors, actuators and sessions focused on </a:t>
            </a:r>
            <a:r>
              <a:rPr lang="en-ZA" sz="2200" b="1"/>
              <a:t>Arduino</a:t>
            </a:r>
            <a:r>
              <a:rPr lang="en-ZA" sz="2200"/>
              <a:t> used for </a:t>
            </a:r>
            <a:r>
              <a:rPr lang="en-ZA" sz="2200" b="1"/>
              <a:t>‘Experimental Data Capturing’ </a:t>
            </a:r>
          </a:p>
          <a:p>
            <a:pPr>
              <a:buFont typeface="Arial" panose="020B0604020202020204" pitchFamily="34" charset="0"/>
              <a:buChar char="•"/>
            </a:pPr>
            <a:r>
              <a:rPr lang="en-ZA" sz="2200" b="1"/>
              <a:t>Serial plotting</a:t>
            </a:r>
          </a:p>
          <a:p>
            <a:pPr>
              <a:buFont typeface="Arial" panose="020B0604020202020204" pitchFamily="34" charset="0"/>
              <a:buChar char="•"/>
            </a:pPr>
            <a:endParaRPr lang="en-ZA" sz="2200"/>
          </a:p>
          <a:p>
            <a:pPr>
              <a:buFont typeface="Arial" panose="020B0604020202020204" pitchFamily="34" charset="0"/>
              <a:buChar char="•"/>
            </a:pPr>
            <a:endParaRPr lang="en-ZA" sz="2200"/>
          </a:p>
          <a:p>
            <a:pPr>
              <a:buFont typeface="Arial" panose="020B0604020202020204" pitchFamily="34" charset="0"/>
              <a:buChar char="•"/>
            </a:pPr>
            <a:endParaRPr lang="en-ZA" sz="2200"/>
          </a:p>
          <a:p>
            <a:pPr>
              <a:buFont typeface="Arial" panose="020B0604020202020204" pitchFamily="34" charset="0"/>
              <a:buChar char="•"/>
            </a:pPr>
            <a:endParaRPr lang="en-ZA" sz="2200"/>
          </a:p>
          <a:p>
            <a:pPr marL="0" indent="0">
              <a:buNone/>
            </a:pPr>
            <a:endParaRPr lang="en-ZA" sz="1400"/>
          </a:p>
          <a:p>
            <a:pPr>
              <a:buFont typeface="Arial" panose="020B0604020202020204" pitchFamily="34" charset="0"/>
              <a:buChar char="•"/>
            </a:pPr>
            <a:r>
              <a:rPr lang="en-ZA" sz="2200"/>
              <a:t>Update the Coding Challenge to a new scenario where students use a waterproof temperature sensor to monitor the heating of water and learn about calorimetry</a:t>
            </a:r>
          </a:p>
          <a:p>
            <a:pPr marL="0" indent="0">
              <a:buNone/>
            </a:pPr>
            <a:endParaRPr lang="en-ZA" sz="2200"/>
          </a:p>
          <a:p>
            <a:pPr marL="0" indent="0">
              <a:buNone/>
            </a:pPr>
            <a:endParaRPr lang="en-ZA" sz="2200"/>
          </a:p>
          <a:p>
            <a:pPr marL="0" indent="0">
              <a:buNone/>
            </a:pPr>
            <a:endParaRPr lang="en-ZA" sz="2200"/>
          </a:p>
          <a:p>
            <a:pPr marL="0" indent="0">
              <a:buNone/>
            </a:pPr>
            <a:endParaRPr lang="en-ZA" sz="2200"/>
          </a:p>
          <a:p>
            <a:pPr marL="0" indent="0">
              <a:buNone/>
            </a:pPr>
            <a:endParaRPr lang="en-ZA" sz="2200"/>
          </a:p>
          <a:p>
            <a:pPr marL="0" indent="0">
              <a:buNone/>
            </a:pPr>
            <a:endParaRPr lang="en-ZA" sz="2200" b="1"/>
          </a:p>
          <a:p>
            <a:pPr marL="0" indent="0">
              <a:buNone/>
            </a:pPr>
            <a:r>
              <a:rPr lang="en-ZA" sz="2200"/>
              <a:t> </a:t>
            </a:r>
          </a:p>
          <a:p>
            <a:pPr marL="0" indent="0">
              <a:buNone/>
            </a:pPr>
            <a:endParaRPr lang="en-ZA"/>
          </a:p>
        </p:txBody>
      </p:sp>
      <p:pic>
        <p:nvPicPr>
          <p:cNvPr id="7" name="Picture 6" descr="A blue circuit board with many holes&#10;&#10;AI-generated content may be incorrect.">
            <a:extLst>
              <a:ext uri="{FF2B5EF4-FFF2-40B4-BE49-F238E27FC236}">
                <a16:creationId xmlns:a16="http://schemas.microsoft.com/office/drawing/2014/main" id="{DFF39D59-3C09-022D-4047-F6CF60C6FF34}"/>
              </a:ext>
            </a:extLst>
          </p:cNvPr>
          <p:cNvPicPr>
            <a:picLocks noChangeAspect="1"/>
          </p:cNvPicPr>
          <p:nvPr/>
        </p:nvPicPr>
        <p:blipFill>
          <a:blip r:embed="rId3"/>
          <a:stretch>
            <a:fillRect/>
          </a:stretch>
        </p:blipFill>
        <p:spPr>
          <a:xfrm>
            <a:off x="858323" y="2090837"/>
            <a:ext cx="1371895" cy="1143246"/>
          </a:xfrm>
          <a:prstGeom prst="rect">
            <a:avLst/>
          </a:prstGeom>
        </p:spPr>
      </p:pic>
      <p:pic>
        <p:nvPicPr>
          <p:cNvPr id="9" name="Picture 8" descr="A close-up of a metal piece with wires&#10;&#10;AI-generated content may be incorrect.">
            <a:extLst>
              <a:ext uri="{FF2B5EF4-FFF2-40B4-BE49-F238E27FC236}">
                <a16:creationId xmlns:a16="http://schemas.microsoft.com/office/drawing/2014/main" id="{D13E04ED-C109-264D-D014-DDADF97E4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4935" y="2011068"/>
            <a:ext cx="1651451" cy="1234869"/>
          </a:xfrm>
          <a:prstGeom prst="rect">
            <a:avLst/>
          </a:prstGeom>
        </p:spPr>
      </p:pic>
      <p:pic>
        <p:nvPicPr>
          <p:cNvPr id="12" name="Picture 11" descr="A black wire with a metal rod&#10;&#10;AI-generated content may be incorrect.">
            <a:extLst>
              <a:ext uri="{FF2B5EF4-FFF2-40B4-BE49-F238E27FC236}">
                <a16:creationId xmlns:a16="http://schemas.microsoft.com/office/drawing/2014/main" id="{1B431D5C-D6C9-1440-CA1C-2CA1190CC7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4251" y="2022307"/>
            <a:ext cx="1186256" cy="1234869"/>
          </a:xfrm>
          <a:prstGeom prst="rect">
            <a:avLst/>
          </a:prstGeom>
        </p:spPr>
      </p:pic>
      <p:sp>
        <p:nvSpPr>
          <p:cNvPr id="13" name="TextBox 12">
            <a:extLst>
              <a:ext uri="{FF2B5EF4-FFF2-40B4-BE49-F238E27FC236}">
                <a16:creationId xmlns:a16="http://schemas.microsoft.com/office/drawing/2014/main" id="{E0E31EEC-65D4-A169-BE95-C9FB7B839AA1}"/>
              </a:ext>
            </a:extLst>
          </p:cNvPr>
          <p:cNvSpPr txBox="1"/>
          <p:nvPr/>
        </p:nvSpPr>
        <p:spPr>
          <a:xfrm>
            <a:off x="3776718" y="3207258"/>
            <a:ext cx="2213021" cy="523220"/>
          </a:xfrm>
          <a:prstGeom prst="rect">
            <a:avLst/>
          </a:prstGeom>
          <a:noFill/>
        </p:spPr>
        <p:txBody>
          <a:bodyPr wrap="square" rtlCol="0">
            <a:spAutoFit/>
          </a:bodyPr>
          <a:lstStyle/>
          <a:p>
            <a:r>
              <a:rPr lang="en-ZA" sz="1400"/>
              <a:t>Waterproof Temperature Sensor</a:t>
            </a:r>
          </a:p>
        </p:txBody>
      </p:sp>
      <p:sp>
        <p:nvSpPr>
          <p:cNvPr id="14" name="TextBox 13">
            <a:extLst>
              <a:ext uri="{FF2B5EF4-FFF2-40B4-BE49-F238E27FC236}">
                <a16:creationId xmlns:a16="http://schemas.microsoft.com/office/drawing/2014/main" id="{E129D1BA-573B-74DA-4A96-A56E18F2D64A}"/>
              </a:ext>
            </a:extLst>
          </p:cNvPr>
          <p:cNvSpPr txBox="1"/>
          <p:nvPr/>
        </p:nvSpPr>
        <p:spPr>
          <a:xfrm>
            <a:off x="2214439" y="3209282"/>
            <a:ext cx="1611051" cy="315400"/>
          </a:xfrm>
          <a:prstGeom prst="rect">
            <a:avLst/>
          </a:prstGeom>
          <a:noFill/>
        </p:spPr>
        <p:txBody>
          <a:bodyPr wrap="square" rtlCol="0">
            <a:spAutoFit/>
          </a:bodyPr>
          <a:lstStyle/>
          <a:p>
            <a:r>
              <a:rPr lang="en-ZA" sz="1400"/>
              <a:t>Load Cell Sensor</a:t>
            </a:r>
          </a:p>
        </p:txBody>
      </p:sp>
      <p:sp>
        <p:nvSpPr>
          <p:cNvPr id="15" name="TextBox 14">
            <a:extLst>
              <a:ext uri="{FF2B5EF4-FFF2-40B4-BE49-F238E27FC236}">
                <a16:creationId xmlns:a16="http://schemas.microsoft.com/office/drawing/2014/main" id="{614488D8-254D-5C41-FFCD-05FB01E78584}"/>
              </a:ext>
            </a:extLst>
          </p:cNvPr>
          <p:cNvSpPr txBox="1"/>
          <p:nvPr/>
        </p:nvSpPr>
        <p:spPr>
          <a:xfrm>
            <a:off x="836389" y="3209282"/>
            <a:ext cx="1409955" cy="523220"/>
          </a:xfrm>
          <a:prstGeom prst="rect">
            <a:avLst/>
          </a:prstGeom>
          <a:noFill/>
        </p:spPr>
        <p:txBody>
          <a:bodyPr wrap="square" rtlCol="0">
            <a:spAutoFit/>
          </a:bodyPr>
          <a:lstStyle/>
          <a:p>
            <a:r>
              <a:rPr lang="en-ZA" sz="1400"/>
              <a:t>Gyroscope and Accelerometer</a:t>
            </a:r>
          </a:p>
        </p:txBody>
      </p:sp>
      <p:pic>
        <p:nvPicPr>
          <p:cNvPr id="10" name="Picture 9">
            <a:extLst>
              <a:ext uri="{FF2B5EF4-FFF2-40B4-BE49-F238E27FC236}">
                <a16:creationId xmlns:a16="http://schemas.microsoft.com/office/drawing/2014/main" id="{03848C82-950E-7FEF-B9A3-F409A1A16C35}"/>
              </a:ext>
            </a:extLst>
          </p:cNvPr>
          <p:cNvPicPr>
            <a:picLocks noChangeAspect="1"/>
          </p:cNvPicPr>
          <p:nvPr/>
        </p:nvPicPr>
        <p:blipFill>
          <a:blip r:embed="rId6"/>
          <a:srcRect r="677" b="1012"/>
          <a:stretch/>
        </p:blipFill>
        <p:spPr>
          <a:xfrm>
            <a:off x="5927950" y="1385215"/>
            <a:ext cx="2983278" cy="2411756"/>
          </a:xfrm>
          <a:prstGeom prst="rect">
            <a:avLst/>
          </a:prstGeom>
        </p:spPr>
      </p:pic>
      <p:sp>
        <p:nvSpPr>
          <p:cNvPr id="6" name="TextBox 5">
            <a:extLst>
              <a:ext uri="{FF2B5EF4-FFF2-40B4-BE49-F238E27FC236}">
                <a16:creationId xmlns:a16="http://schemas.microsoft.com/office/drawing/2014/main" id="{52611E3B-3EAA-7A45-211A-A750F7DBB062}"/>
              </a:ext>
            </a:extLst>
          </p:cNvPr>
          <p:cNvSpPr txBox="1"/>
          <p:nvPr/>
        </p:nvSpPr>
        <p:spPr>
          <a:xfrm>
            <a:off x="659995" y="3673860"/>
            <a:ext cx="390468" cy="246221"/>
          </a:xfrm>
          <a:prstGeom prst="rect">
            <a:avLst/>
          </a:prstGeom>
          <a:noFill/>
        </p:spPr>
        <p:txBody>
          <a:bodyPr wrap="square" rtlCol="0">
            <a:spAutoFit/>
          </a:bodyPr>
          <a:lstStyle/>
          <a:p>
            <a:r>
              <a:rPr lang="en-ZA" sz="1000"/>
              <a:t>[2]</a:t>
            </a:r>
          </a:p>
        </p:txBody>
      </p:sp>
      <p:sp>
        <p:nvSpPr>
          <p:cNvPr id="8" name="Oval 7">
            <a:extLst>
              <a:ext uri="{FF2B5EF4-FFF2-40B4-BE49-F238E27FC236}">
                <a16:creationId xmlns:a16="http://schemas.microsoft.com/office/drawing/2014/main" id="{BFE489A2-367D-9878-902E-0C2150512CBA}"/>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TextBox 15">
            <a:extLst>
              <a:ext uri="{FF2B5EF4-FFF2-40B4-BE49-F238E27FC236}">
                <a16:creationId xmlns:a16="http://schemas.microsoft.com/office/drawing/2014/main" id="{D3932647-5B33-9B0A-1123-6753BDB0AD2C}"/>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18</a:t>
            </a:r>
          </a:p>
        </p:txBody>
      </p:sp>
    </p:spTree>
    <p:extLst>
      <p:ext uri="{BB962C8B-B14F-4D97-AF65-F5344CB8AC3E}">
        <p14:creationId xmlns:p14="http://schemas.microsoft.com/office/powerpoint/2010/main" val="4175253234"/>
      </p:ext>
    </p:extLst>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B4586-34A3-1843-FE30-EABB826364A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E22F927-6625-1B63-F1A7-8C3862301510}"/>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29AD5EF2-2F65-FF45-1E77-E3E75458F3A5}"/>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70360A16-855A-E2AD-8815-E17949A9D507}"/>
              </a:ext>
            </a:extLst>
          </p:cNvPr>
          <p:cNvSpPr>
            <a:spLocks noGrp="1"/>
          </p:cNvSpPr>
          <p:nvPr>
            <p:ph type="title"/>
          </p:nvPr>
        </p:nvSpPr>
        <p:spPr>
          <a:xfrm>
            <a:off x="865687" y="103586"/>
            <a:ext cx="7068280" cy="593725"/>
          </a:xfrm>
        </p:spPr>
        <p:txBody>
          <a:bodyPr/>
          <a:lstStyle/>
          <a:p>
            <a:r>
              <a:rPr lang="en-ZA" sz="3200">
                <a:solidFill>
                  <a:schemeClr val="tx1"/>
                </a:solidFill>
              </a:rPr>
              <a:t>Other Arduino Courses</a:t>
            </a:r>
          </a:p>
        </p:txBody>
      </p:sp>
      <p:cxnSp>
        <p:nvCxnSpPr>
          <p:cNvPr id="4" name="Straight Connector 3">
            <a:extLst>
              <a:ext uri="{FF2B5EF4-FFF2-40B4-BE49-F238E27FC236}">
                <a16:creationId xmlns:a16="http://schemas.microsoft.com/office/drawing/2014/main" id="{8B4FD437-B346-9ABF-5C0F-83CF47EBDFC2}"/>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Content Placeholder 12">
            <a:extLst>
              <a:ext uri="{FF2B5EF4-FFF2-40B4-BE49-F238E27FC236}">
                <a16:creationId xmlns:a16="http://schemas.microsoft.com/office/drawing/2014/main" id="{AC862B42-B4D2-858D-F995-1FEA5B680469}"/>
              </a:ext>
            </a:extLst>
          </p:cNvPr>
          <p:cNvSpPr>
            <a:spLocks noGrp="1"/>
          </p:cNvSpPr>
          <p:nvPr>
            <p:ph sz="half" idx="13"/>
          </p:nvPr>
        </p:nvSpPr>
        <p:spPr>
          <a:xfrm>
            <a:off x="865688" y="757584"/>
            <a:ext cx="8113307" cy="3984860"/>
          </a:xfrm>
        </p:spPr>
        <p:txBody>
          <a:bodyPr/>
          <a:lstStyle/>
          <a:p>
            <a:pPr>
              <a:buNone/>
            </a:pPr>
            <a:r>
              <a:rPr lang="en-ZA" sz="2200"/>
              <a:t>Uli Raich </a:t>
            </a:r>
          </a:p>
          <a:p>
            <a:pPr>
              <a:buFont typeface="Arial" panose="020B0604020202020204" pitchFamily="34" charset="0"/>
              <a:buChar char="•"/>
            </a:pPr>
            <a:r>
              <a:rPr lang="en-ZA"/>
              <a:t>He has created many hands-on courses on micro-controllers. </a:t>
            </a:r>
          </a:p>
          <a:p>
            <a:pPr marL="0" indent="0">
              <a:buNone/>
            </a:pPr>
            <a:endParaRPr lang="en-ZA" sz="1200"/>
          </a:p>
          <a:p>
            <a:pPr marL="0" indent="0">
              <a:buNone/>
            </a:pPr>
            <a:r>
              <a:rPr lang="en-ZA" sz="2200"/>
              <a:t>Nelson Mandela University</a:t>
            </a:r>
          </a:p>
          <a:p>
            <a:pPr>
              <a:buFont typeface="Arial" panose="020B0604020202020204" pitchFamily="34" charset="0"/>
              <a:buChar char="•"/>
            </a:pPr>
            <a:r>
              <a:rPr lang="en-ZA" err="1"/>
              <a:t>InnoVenton</a:t>
            </a:r>
            <a:r>
              <a:rPr lang="en-ZA"/>
              <a:t> offers short learning program</a:t>
            </a:r>
          </a:p>
          <a:p>
            <a:pPr marL="0" indent="0">
              <a:buNone/>
            </a:pPr>
            <a:r>
              <a:rPr lang="en-ZA" sz="2200"/>
              <a:t>University of Johannesburg</a:t>
            </a:r>
          </a:p>
          <a:p>
            <a:pPr>
              <a:buFont typeface="Arial" panose="020B0604020202020204" pitchFamily="34" charset="0"/>
              <a:buChar char="•"/>
            </a:pPr>
            <a:r>
              <a:rPr lang="en-ZA" err="1"/>
              <a:t>TechnoLab</a:t>
            </a:r>
            <a:r>
              <a:rPr lang="en-ZA"/>
              <a:t> offers a workshop on Arduino</a:t>
            </a:r>
          </a:p>
          <a:p>
            <a:pPr marL="0" indent="0">
              <a:buNone/>
            </a:pPr>
            <a:r>
              <a:rPr lang="en-ZA" sz="2200"/>
              <a:t>University of Cape Town </a:t>
            </a:r>
          </a:p>
          <a:p>
            <a:pPr>
              <a:buFont typeface="Arial" panose="020B0604020202020204" pitchFamily="34" charset="0"/>
              <a:buChar char="•"/>
            </a:pPr>
            <a:r>
              <a:rPr lang="en-ZA"/>
              <a:t>Department of Electrical Engineering offers an sustainable energy/Arduino programme </a:t>
            </a:r>
          </a:p>
          <a:p>
            <a:pPr marL="0" indent="0">
              <a:buNone/>
            </a:pPr>
            <a:r>
              <a:rPr lang="en-ZA" sz="2200"/>
              <a:t>Makerspace</a:t>
            </a:r>
          </a:p>
          <a:p>
            <a:pPr>
              <a:buFont typeface="Arial" panose="020B0604020202020204" pitchFamily="34" charset="0"/>
              <a:buChar char="•"/>
            </a:pPr>
            <a:r>
              <a:rPr lang="en-ZA"/>
              <a:t>Stellenbosch University and  University of the </a:t>
            </a:r>
            <a:r>
              <a:rPr lang="en-ZA" err="1"/>
              <a:t>Witwaterstrand</a:t>
            </a:r>
            <a:r>
              <a:rPr lang="en-ZA"/>
              <a:t> </a:t>
            </a:r>
          </a:p>
          <a:p>
            <a:pPr marL="0" indent="0">
              <a:buNone/>
            </a:pPr>
            <a:endParaRPr lang="en-ZA" sz="2200"/>
          </a:p>
          <a:p>
            <a:pPr marL="0" indent="0">
              <a:buNone/>
            </a:pPr>
            <a:endParaRPr lang="en-ZA" sz="2200"/>
          </a:p>
          <a:p>
            <a:pPr marL="0" indent="0">
              <a:buNone/>
            </a:pPr>
            <a:endParaRPr lang="en-ZA" sz="2200" b="1"/>
          </a:p>
          <a:p>
            <a:pPr marL="0" indent="0">
              <a:buNone/>
            </a:pPr>
            <a:r>
              <a:rPr lang="en-ZA" sz="2200"/>
              <a:t> </a:t>
            </a:r>
          </a:p>
          <a:p>
            <a:pPr marL="0" indent="0">
              <a:buNone/>
            </a:pPr>
            <a:endParaRPr lang="en-ZA"/>
          </a:p>
        </p:txBody>
      </p:sp>
      <p:sp>
        <p:nvSpPr>
          <p:cNvPr id="6" name="Oval 5">
            <a:extLst>
              <a:ext uri="{FF2B5EF4-FFF2-40B4-BE49-F238E27FC236}">
                <a16:creationId xmlns:a16="http://schemas.microsoft.com/office/drawing/2014/main" id="{492A8B38-4D38-2480-09C3-18963E7DB73A}"/>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C5B446AF-0A12-1266-984F-D32C19EACEB7}"/>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19</a:t>
            </a:r>
          </a:p>
        </p:txBody>
      </p:sp>
    </p:spTree>
    <p:extLst>
      <p:ext uri="{BB962C8B-B14F-4D97-AF65-F5344CB8AC3E}">
        <p14:creationId xmlns:p14="http://schemas.microsoft.com/office/powerpoint/2010/main" val="341247089"/>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1C6441-F36C-0A82-F584-90C5F98DCECE}"/>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56C0CF63-059A-BBC7-9C8D-641A18F09968}"/>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C086FD2E-8AB3-C90F-2BA0-58790B4C55DE}"/>
              </a:ext>
            </a:extLst>
          </p:cNvPr>
          <p:cNvSpPr>
            <a:spLocks noGrp="1"/>
          </p:cNvSpPr>
          <p:nvPr>
            <p:ph type="title"/>
          </p:nvPr>
        </p:nvSpPr>
        <p:spPr>
          <a:xfrm>
            <a:off x="865687" y="103586"/>
            <a:ext cx="7068280" cy="593725"/>
          </a:xfrm>
        </p:spPr>
        <p:txBody>
          <a:bodyPr/>
          <a:lstStyle/>
          <a:p>
            <a:r>
              <a:rPr lang="en-ZA" sz="3200">
                <a:solidFill>
                  <a:schemeClr val="tx1"/>
                </a:solidFill>
              </a:rPr>
              <a:t>Introduction</a:t>
            </a:r>
          </a:p>
        </p:txBody>
      </p:sp>
      <p:sp>
        <p:nvSpPr>
          <p:cNvPr id="13" name="Content Placeholder 12">
            <a:extLst>
              <a:ext uri="{FF2B5EF4-FFF2-40B4-BE49-F238E27FC236}">
                <a16:creationId xmlns:a16="http://schemas.microsoft.com/office/drawing/2014/main" id="{34156EB4-E9E5-3150-D57A-6ED8F74682B6}"/>
              </a:ext>
            </a:extLst>
          </p:cNvPr>
          <p:cNvSpPr>
            <a:spLocks noGrp="1"/>
          </p:cNvSpPr>
          <p:nvPr>
            <p:ph sz="half" idx="13"/>
          </p:nvPr>
        </p:nvSpPr>
        <p:spPr>
          <a:xfrm>
            <a:off x="865687" y="878279"/>
            <a:ext cx="7956597" cy="3632705"/>
          </a:xfrm>
        </p:spPr>
        <p:txBody>
          <a:bodyPr/>
          <a:lstStyle/>
          <a:p>
            <a:pPr>
              <a:buFont typeface="Arial" panose="020B0604020202020204" pitchFamily="34" charset="0"/>
              <a:buChar char="•"/>
            </a:pPr>
            <a:r>
              <a:rPr lang="en-ZA" sz="2200" dirty="0"/>
              <a:t>Aim and Objectives</a:t>
            </a:r>
          </a:p>
          <a:p>
            <a:pPr>
              <a:buFont typeface="Arial" panose="020B0604020202020204" pitchFamily="34" charset="0"/>
              <a:buChar char="•"/>
            </a:pPr>
            <a:r>
              <a:rPr lang="en-ZA" sz="2200" dirty="0"/>
              <a:t>An Introduction to the Arduino Platform</a:t>
            </a:r>
          </a:p>
          <a:p>
            <a:pPr marL="0" indent="0">
              <a:buNone/>
            </a:pPr>
            <a:endParaRPr lang="en-ZA" sz="400" dirty="0"/>
          </a:p>
          <a:p>
            <a:pPr>
              <a:buFont typeface="Arial" panose="020B0604020202020204" pitchFamily="34" charset="0"/>
              <a:buChar char="•"/>
            </a:pPr>
            <a:r>
              <a:rPr lang="en-ZA" sz="2200" dirty="0"/>
              <a:t>The NMU Arduino Kit</a:t>
            </a:r>
          </a:p>
          <a:p>
            <a:pPr marL="0" indent="0">
              <a:buNone/>
            </a:pPr>
            <a:r>
              <a:rPr lang="en-ZA" sz="300" dirty="0"/>
              <a:t>  </a:t>
            </a:r>
            <a:endParaRPr lang="en-ZA" sz="400" dirty="0"/>
          </a:p>
          <a:p>
            <a:pPr>
              <a:buFont typeface="Arial" panose="020B0604020202020204" pitchFamily="34" charset="0"/>
              <a:buChar char="•"/>
            </a:pPr>
            <a:r>
              <a:rPr lang="en-ZA" sz="2200" dirty="0"/>
              <a:t>The Practical Layout </a:t>
            </a:r>
          </a:p>
          <a:p>
            <a:pPr lvl="1">
              <a:buFont typeface="Arial" panose="020B0604020202020204" pitchFamily="34" charset="0"/>
              <a:buChar char="•"/>
            </a:pPr>
            <a:r>
              <a:rPr lang="en-ZA" sz="2000" dirty="0"/>
              <a:t> Sessions 1, 2 and 3</a:t>
            </a:r>
          </a:p>
          <a:p>
            <a:pPr marL="131755" lvl="1" indent="0">
              <a:buNone/>
            </a:pPr>
            <a:r>
              <a:rPr lang="en-ZA" sz="400" dirty="0"/>
              <a:t>  </a:t>
            </a:r>
          </a:p>
          <a:p>
            <a:pPr>
              <a:buFont typeface="Arial" panose="020B0604020202020204" pitchFamily="34" charset="0"/>
              <a:buChar char="•"/>
            </a:pPr>
            <a:r>
              <a:rPr lang="en-ZA" sz="2200" dirty="0"/>
              <a:t>The Coding Challenge</a:t>
            </a:r>
          </a:p>
          <a:p>
            <a:pPr marL="0" indent="0">
              <a:buNone/>
            </a:pPr>
            <a:r>
              <a:rPr lang="en-ZA" sz="400" dirty="0"/>
              <a:t>  </a:t>
            </a:r>
          </a:p>
          <a:p>
            <a:pPr>
              <a:buFont typeface="Arial" panose="020B0604020202020204" pitchFamily="34" charset="0"/>
              <a:buChar char="•"/>
            </a:pPr>
            <a:r>
              <a:rPr lang="en-ZA" sz="2200" dirty="0"/>
              <a:t>Student Attempts</a:t>
            </a:r>
          </a:p>
          <a:p>
            <a:pPr marL="0" indent="0">
              <a:buNone/>
            </a:pPr>
            <a:r>
              <a:rPr lang="en-ZA" sz="400" dirty="0"/>
              <a:t>  </a:t>
            </a:r>
          </a:p>
          <a:p>
            <a:pPr>
              <a:buFont typeface="Arial" panose="020B0604020202020204" pitchFamily="34" charset="0"/>
              <a:buChar char="•"/>
            </a:pPr>
            <a:r>
              <a:rPr lang="en-ZA" sz="2200" dirty="0"/>
              <a:t>Conclusion</a:t>
            </a:r>
          </a:p>
          <a:p>
            <a:pPr marL="0" indent="0">
              <a:buNone/>
            </a:pPr>
            <a:endParaRPr lang="en-ZA" sz="400" dirty="0"/>
          </a:p>
          <a:p>
            <a:pPr>
              <a:buFont typeface="Arial" panose="020B0604020202020204" pitchFamily="34" charset="0"/>
              <a:buChar char="•"/>
            </a:pPr>
            <a:r>
              <a:rPr lang="en-ZA" sz="2200" dirty="0"/>
              <a:t>Further Improvements </a:t>
            </a:r>
          </a:p>
          <a:p>
            <a:endParaRPr lang="en-ZA" dirty="0"/>
          </a:p>
        </p:txBody>
      </p:sp>
      <p:cxnSp>
        <p:nvCxnSpPr>
          <p:cNvPr id="4" name="Straight Connector 3">
            <a:extLst>
              <a:ext uri="{FF2B5EF4-FFF2-40B4-BE49-F238E27FC236}">
                <a16:creationId xmlns:a16="http://schemas.microsoft.com/office/drawing/2014/main" id="{FD4F3849-B3A7-048B-DFD5-77A1FFFF4334}"/>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D6202F5-2C41-6AB3-0299-E49F49FBA0CD}"/>
              </a:ext>
            </a:extLst>
          </p:cNvPr>
          <p:cNvPicPr>
            <a:picLocks noChangeAspect="1"/>
          </p:cNvPicPr>
          <p:nvPr/>
        </p:nvPicPr>
        <p:blipFill>
          <a:blip r:embed="rId3"/>
          <a:stretch>
            <a:fillRect/>
          </a:stretch>
        </p:blipFill>
        <p:spPr>
          <a:xfrm>
            <a:off x="5766172" y="878279"/>
            <a:ext cx="3212823" cy="2509348"/>
          </a:xfrm>
          <a:prstGeom prst="rect">
            <a:avLst/>
          </a:prstGeom>
        </p:spPr>
      </p:pic>
      <p:pic>
        <p:nvPicPr>
          <p:cNvPr id="8" name="Picture 7">
            <a:extLst>
              <a:ext uri="{FF2B5EF4-FFF2-40B4-BE49-F238E27FC236}">
                <a16:creationId xmlns:a16="http://schemas.microsoft.com/office/drawing/2014/main" id="{80AE2852-D8F7-6128-D7A6-452D0BFA6808}"/>
              </a:ext>
            </a:extLst>
          </p:cNvPr>
          <p:cNvPicPr>
            <a:picLocks noChangeAspect="1"/>
          </p:cNvPicPr>
          <p:nvPr/>
        </p:nvPicPr>
        <p:blipFill>
          <a:blip r:embed="rId4"/>
          <a:stretch>
            <a:fillRect/>
          </a:stretch>
        </p:blipFill>
        <p:spPr>
          <a:xfrm>
            <a:off x="5797728" y="3398463"/>
            <a:ext cx="3181267" cy="1616555"/>
          </a:xfrm>
          <a:prstGeom prst="rect">
            <a:avLst/>
          </a:prstGeom>
        </p:spPr>
      </p:pic>
      <p:sp>
        <p:nvSpPr>
          <p:cNvPr id="7" name="TextBox 6">
            <a:extLst>
              <a:ext uri="{FF2B5EF4-FFF2-40B4-BE49-F238E27FC236}">
                <a16:creationId xmlns:a16="http://schemas.microsoft.com/office/drawing/2014/main" id="{76D0E89C-198A-3F8B-F6A4-0ABC20D47F48}"/>
              </a:ext>
            </a:extLst>
          </p:cNvPr>
          <p:cNvSpPr txBox="1"/>
          <p:nvPr/>
        </p:nvSpPr>
        <p:spPr>
          <a:xfrm>
            <a:off x="8822284" y="4875607"/>
            <a:ext cx="390468" cy="246221"/>
          </a:xfrm>
          <a:prstGeom prst="rect">
            <a:avLst/>
          </a:prstGeom>
          <a:noFill/>
        </p:spPr>
        <p:txBody>
          <a:bodyPr wrap="square" rtlCol="0">
            <a:spAutoFit/>
          </a:bodyPr>
          <a:lstStyle/>
          <a:p>
            <a:r>
              <a:rPr lang="en-ZA" sz="1000"/>
              <a:t>[1]</a:t>
            </a:r>
          </a:p>
        </p:txBody>
      </p:sp>
      <p:sp>
        <p:nvSpPr>
          <p:cNvPr id="9" name="Oval 8">
            <a:extLst>
              <a:ext uri="{FF2B5EF4-FFF2-40B4-BE49-F238E27FC236}">
                <a16:creationId xmlns:a16="http://schemas.microsoft.com/office/drawing/2014/main" id="{0D333019-8984-FBD7-34FC-0D5C564D4E72}"/>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Box 2">
            <a:extLst>
              <a:ext uri="{FF2B5EF4-FFF2-40B4-BE49-F238E27FC236}">
                <a16:creationId xmlns:a16="http://schemas.microsoft.com/office/drawing/2014/main" id="{832FDCCB-7A1F-E40A-ED21-03D2973544C1}"/>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2</a:t>
            </a:r>
          </a:p>
        </p:txBody>
      </p:sp>
    </p:spTree>
    <p:extLst>
      <p:ext uri="{BB962C8B-B14F-4D97-AF65-F5344CB8AC3E}">
        <p14:creationId xmlns:p14="http://schemas.microsoft.com/office/powerpoint/2010/main" val="2114573696"/>
      </p:ext>
    </p:extLst>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B45CB7-ABEC-D6C2-34DB-A1F92138252C}"/>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a:extLst>
              <a:ext uri="{FF2B5EF4-FFF2-40B4-BE49-F238E27FC236}">
                <a16:creationId xmlns:a16="http://schemas.microsoft.com/office/drawing/2014/main" id="{046925DE-D822-AAB9-620F-6DACFA55C287}"/>
              </a:ext>
            </a:extLst>
          </p:cNvPr>
          <p:cNvSpPr/>
          <p:nvPr/>
        </p:nvSpPr>
        <p:spPr>
          <a:xfrm>
            <a:off x="727891" y="-77382"/>
            <a:ext cx="1051903" cy="5220882"/>
          </a:xfrm>
          <a:prstGeom prst="rect">
            <a:avLst/>
          </a:prstGeom>
          <a:solidFill>
            <a:srgbClr val="006B34"/>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itle 10">
            <a:extLst>
              <a:ext uri="{FF2B5EF4-FFF2-40B4-BE49-F238E27FC236}">
                <a16:creationId xmlns:a16="http://schemas.microsoft.com/office/drawing/2014/main" id="{2A5EA9F4-7DB8-7CA0-2645-FDE1AE4CEF4B}"/>
              </a:ext>
            </a:extLst>
          </p:cNvPr>
          <p:cNvSpPr txBox="1">
            <a:spLocks/>
          </p:cNvSpPr>
          <p:nvPr/>
        </p:nvSpPr>
        <p:spPr>
          <a:xfrm>
            <a:off x="865687" y="103586"/>
            <a:ext cx="7068280" cy="593725"/>
          </a:xfrm>
          <a:prstGeom prst="rect">
            <a:avLst/>
          </a:prstGeom>
        </p:spPr>
        <p:txBody>
          <a:bodyPr/>
          <a:lstStyle>
            <a:lvl1pPr marL="142867" algn="l" rtl="0" eaLnBrk="0" fontAlgn="base" hangingPunct="0">
              <a:spcBef>
                <a:spcPct val="0"/>
              </a:spcBef>
              <a:spcAft>
                <a:spcPct val="0"/>
              </a:spcAft>
              <a:defRPr sz="2000">
                <a:solidFill>
                  <a:srgbClr val="001333"/>
                </a:solidFill>
                <a:latin typeface="Avenir Medium"/>
                <a:ea typeface="Anjelika Rose" panose="02000603000000000000" pitchFamily="2" charset="0"/>
                <a:cs typeface="+mj-cs"/>
              </a:defRPr>
            </a:lvl1pPr>
            <a:lvl2pPr marL="142867" algn="l" rtl="0" eaLnBrk="0" fontAlgn="base" hangingPunct="0">
              <a:spcBef>
                <a:spcPct val="0"/>
              </a:spcBef>
              <a:spcAft>
                <a:spcPct val="0"/>
              </a:spcAft>
              <a:defRPr sz="2400">
                <a:solidFill>
                  <a:schemeClr val="bg1"/>
                </a:solidFill>
                <a:latin typeface="Avenir Medium" charset="0"/>
                <a:ea typeface="ＭＳ Ｐゴシック" panose="020B0600070205080204" pitchFamily="34" charset="-128"/>
              </a:defRPr>
            </a:lvl2pPr>
            <a:lvl3pPr marL="142867" algn="l" rtl="0" eaLnBrk="0" fontAlgn="base" hangingPunct="0">
              <a:spcBef>
                <a:spcPct val="0"/>
              </a:spcBef>
              <a:spcAft>
                <a:spcPct val="0"/>
              </a:spcAft>
              <a:defRPr sz="2400">
                <a:solidFill>
                  <a:schemeClr val="bg1"/>
                </a:solidFill>
                <a:latin typeface="Avenir Medium" charset="0"/>
                <a:ea typeface="ＭＳ Ｐゴシック" panose="020B0600070205080204" pitchFamily="34" charset="-128"/>
              </a:defRPr>
            </a:lvl3pPr>
            <a:lvl4pPr marL="142867" algn="l" rtl="0" eaLnBrk="0" fontAlgn="base" hangingPunct="0">
              <a:spcBef>
                <a:spcPct val="0"/>
              </a:spcBef>
              <a:spcAft>
                <a:spcPct val="0"/>
              </a:spcAft>
              <a:defRPr sz="2400">
                <a:solidFill>
                  <a:schemeClr val="bg1"/>
                </a:solidFill>
                <a:latin typeface="Avenir Medium" charset="0"/>
                <a:ea typeface="ＭＳ Ｐゴシック" panose="020B0600070205080204" pitchFamily="34" charset="-128"/>
              </a:defRPr>
            </a:lvl4pPr>
            <a:lvl5pPr marL="142867" algn="l" rtl="0" eaLnBrk="0" fontAlgn="base" hangingPunct="0">
              <a:spcBef>
                <a:spcPct val="0"/>
              </a:spcBef>
              <a:spcAft>
                <a:spcPct val="0"/>
              </a:spcAft>
              <a:defRPr sz="2400">
                <a:solidFill>
                  <a:schemeClr val="bg1"/>
                </a:solidFill>
                <a:latin typeface="Avenir Medium" charset="0"/>
                <a:ea typeface="ＭＳ Ｐゴシック" panose="020B0600070205080204" pitchFamily="34" charset="-128"/>
              </a:defRPr>
            </a:lvl5pPr>
            <a:lvl6pPr marL="342883" algn="l" rtl="0" fontAlgn="base">
              <a:spcBef>
                <a:spcPct val="0"/>
              </a:spcBef>
              <a:spcAft>
                <a:spcPct val="0"/>
              </a:spcAft>
              <a:defRPr sz="2400" b="1">
                <a:solidFill>
                  <a:schemeClr val="bg1"/>
                </a:solidFill>
                <a:latin typeface="Arial" charset="0"/>
              </a:defRPr>
            </a:lvl6pPr>
            <a:lvl7pPr marL="685766" algn="l" rtl="0" fontAlgn="base">
              <a:spcBef>
                <a:spcPct val="0"/>
              </a:spcBef>
              <a:spcAft>
                <a:spcPct val="0"/>
              </a:spcAft>
              <a:defRPr sz="2400" b="1">
                <a:solidFill>
                  <a:schemeClr val="bg1"/>
                </a:solidFill>
                <a:latin typeface="Arial" charset="0"/>
              </a:defRPr>
            </a:lvl7pPr>
            <a:lvl8pPr marL="1028649" algn="l" rtl="0" fontAlgn="base">
              <a:spcBef>
                <a:spcPct val="0"/>
              </a:spcBef>
              <a:spcAft>
                <a:spcPct val="0"/>
              </a:spcAft>
              <a:defRPr sz="2400" b="1">
                <a:solidFill>
                  <a:schemeClr val="bg1"/>
                </a:solidFill>
                <a:latin typeface="Arial" charset="0"/>
              </a:defRPr>
            </a:lvl8pPr>
            <a:lvl9pPr marL="1371532" algn="l" rtl="0" fontAlgn="base">
              <a:spcBef>
                <a:spcPct val="0"/>
              </a:spcBef>
              <a:spcAft>
                <a:spcPct val="0"/>
              </a:spcAft>
              <a:defRPr sz="2400" b="1">
                <a:solidFill>
                  <a:schemeClr val="bg1"/>
                </a:solidFill>
                <a:latin typeface="Arial" charset="0"/>
              </a:defRPr>
            </a:lvl9pPr>
          </a:lstStyle>
          <a:p>
            <a:r>
              <a:rPr lang="en-ZA" sz="3200" kern="0">
                <a:solidFill>
                  <a:schemeClr val="bg1"/>
                </a:solidFill>
              </a:rPr>
              <a:t>References</a:t>
            </a:r>
          </a:p>
        </p:txBody>
      </p:sp>
      <p:cxnSp>
        <p:nvCxnSpPr>
          <p:cNvPr id="8" name="Straight Connector 7">
            <a:extLst>
              <a:ext uri="{FF2B5EF4-FFF2-40B4-BE49-F238E27FC236}">
                <a16:creationId xmlns:a16="http://schemas.microsoft.com/office/drawing/2014/main" id="{0891F94D-021F-B69F-8BC2-943B80C6C8A3}"/>
              </a:ext>
            </a:extLst>
          </p:cNvPr>
          <p:cNvCxnSpPr>
            <a:cxnSpLocks/>
          </p:cNvCxnSpPr>
          <p:nvPr/>
        </p:nvCxnSpPr>
        <p:spPr>
          <a:xfrm>
            <a:off x="865687" y="708146"/>
            <a:ext cx="811330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B32953C-C16C-489A-68B4-E913D8F1C6F4}"/>
              </a:ext>
            </a:extLst>
          </p:cNvPr>
          <p:cNvSpPr txBox="1"/>
          <p:nvPr/>
        </p:nvSpPr>
        <p:spPr>
          <a:xfrm>
            <a:off x="865687" y="878279"/>
            <a:ext cx="7869454" cy="3323987"/>
          </a:xfrm>
          <a:prstGeom prst="rect">
            <a:avLst/>
          </a:prstGeom>
          <a:noFill/>
        </p:spPr>
        <p:txBody>
          <a:bodyPr wrap="square">
            <a:spAutoFit/>
          </a:bodyPr>
          <a:lstStyle/>
          <a:p>
            <a:r>
              <a:rPr lang="en-ZA" sz="1400">
                <a:solidFill>
                  <a:schemeClr val="bg1"/>
                </a:solidFill>
              </a:rPr>
              <a:t>[1] Arduino Uno Kit: Arduino starter kit (no date) </a:t>
            </a:r>
            <a:r>
              <a:rPr lang="en-ZA" sz="1400" err="1">
                <a:solidFill>
                  <a:schemeClr val="bg1"/>
                </a:solidFill>
              </a:rPr>
              <a:t>TechToast</a:t>
            </a:r>
            <a:r>
              <a:rPr lang="en-ZA" sz="1400">
                <a:solidFill>
                  <a:schemeClr val="bg1"/>
                </a:solidFill>
              </a:rPr>
              <a:t>. Available at: https://techtoast.co.za/products/arduino-uno-r3-basic-starter-kit (Accessed: 11 June 2025). </a:t>
            </a:r>
          </a:p>
          <a:p>
            <a:endParaRPr lang="en-ZA" sz="1400">
              <a:solidFill>
                <a:schemeClr val="bg1"/>
              </a:solidFill>
            </a:endParaRPr>
          </a:p>
          <a:p>
            <a:r>
              <a:rPr lang="en-ZA" sz="1400">
                <a:solidFill>
                  <a:schemeClr val="bg1"/>
                </a:solidFill>
              </a:rPr>
              <a:t>[2] Products (no date) MANTECH Electronics (Pty) Ltd. Available at: https://www.mantech.co.za/Categories.aspx (Accessed: 11 June 2025). </a:t>
            </a:r>
          </a:p>
          <a:p>
            <a:endParaRPr lang="en-ZA" sz="1400">
              <a:solidFill>
                <a:schemeClr val="bg1"/>
              </a:solidFill>
            </a:endParaRPr>
          </a:p>
          <a:p>
            <a:r>
              <a:rPr lang="en-ZA" sz="1400">
                <a:solidFill>
                  <a:schemeClr val="bg1"/>
                </a:solidFill>
              </a:rPr>
              <a:t>[3] Maccattack213 (no date) Arduino - Blinking LED, </a:t>
            </a:r>
            <a:r>
              <a:rPr lang="en-ZA" sz="1400" err="1">
                <a:solidFill>
                  <a:schemeClr val="bg1"/>
                </a:solidFill>
              </a:rPr>
              <a:t>Instructables</a:t>
            </a:r>
            <a:r>
              <a:rPr lang="en-ZA" sz="1400">
                <a:solidFill>
                  <a:schemeClr val="bg1"/>
                </a:solidFill>
              </a:rPr>
              <a:t>. Available at: https://www.instructables.com/Arduino-Blinking-LED/ (Accessed: 11 June 2025). </a:t>
            </a:r>
          </a:p>
          <a:p>
            <a:endParaRPr lang="en-ZA" sz="1400">
              <a:solidFill>
                <a:schemeClr val="bg1"/>
              </a:solidFill>
            </a:endParaRPr>
          </a:p>
          <a:p>
            <a:r>
              <a:rPr lang="en-ZA" sz="1400">
                <a:solidFill>
                  <a:schemeClr val="bg1"/>
                </a:solidFill>
              </a:rPr>
              <a:t>[4] ARDUINO.CC (5 July 2025) How to Wire and Program a Button. Available at: https://docs.arduino.cc/built-in-examples/digital/Button/ (Accessed: 11 June 2025). </a:t>
            </a:r>
          </a:p>
          <a:p>
            <a:endParaRPr lang="en-ZA" sz="1400">
              <a:solidFill>
                <a:schemeClr val="bg1"/>
              </a:solidFill>
            </a:endParaRPr>
          </a:p>
          <a:p>
            <a:r>
              <a:rPr lang="en-ZA" sz="1400">
                <a:solidFill>
                  <a:schemeClr val="bg1"/>
                </a:solidFill>
              </a:rPr>
              <a:t>[5] </a:t>
            </a:r>
            <a:r>
              <a:rPr lang="en-ZA" sz="1400" err="1">
                <a:solidFill>
                  <a:schemeClr val="bg1"/>
                </a:solidFill>
              </a:rPr>
              <a:t>JunezRiyaz</a:t>
            </a:r>
            <a:r>
              <a:rPr lang="en-ZA" sz="1400">
                <a:solidFill>
                  <a:schemeClr val="bg1"/>
                </a:solidFill>
              </a:rPr>
              <a:t> (no date) How to connect I2C LCD display to Arduino Uno, </a:t>
            </a:r>
            <a:r>
              <a:rPr lang="en-ZA" sz="1400" err="1">
                <a:solidFill>
                  <a:schemeClr val="bg1"/>
                </a:solidFill>
              </a:rPr>
              <a:t>Instructables</a:t>
            </a:r>
            <a:r>
              <a:rPr lang="en-ZA" sz="1400">
                <a:solidFill>
                  <a:schemeClr val="bg1"/>
                </a:solidFill>
              </a:rPr>
              <a:t>. Available at: https://www.instructables.com/How-to-Connect-I2C-Lcd-Display-to-Arduino-Uno/ (Accessed: 11 June 2025). </a:t>
            </a:r>
          </a:p>
        </p:txBody>
      </p:sp>
      <p:sp>
        <p:nvSpPr>
          <p:cNvPr id="2" name="Oval 1">
            <a:extLst>
              <a:ext uri="{FF2B5EF4-FFF2-40B4-BE49-F238E27FC236}">
                <a16:creationId xmlns:a16="http://schemas.microsoft.com/office/drawing/2014/main" id="{1055903B-38B7-FA66-D231-FE1715F5DC1D}"/>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Box 2">
            <a:extLst>
              <a:ext uri="{FF2B5EF4-FFF2-40B4-BE49-F238E27FC236}">
                <a16:creationId xmlns:a16="http://schemas.microsoft.com/office/drawing/2014/main" id="{CDDE3872-5F99-4884-12FB-F9A482B41063}"/>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20</a:t>
            </a:r>
          </a:p>
        </p:txBody>
      </p:sp>
    </p:spTree>
    <p:extLst>
      <p:ext uri="{BB962C8B-B14F-4D97-AF65-F5344CB8AC3E}">
        <p14:creationId xmlns:p14="http://schemas.microsoft.com/office/powerpoint/2010/main" val="3338047268"/>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4ACC7A-2429-B5CF-BAB1-317399CE552D}"/>
              </a:ext>
            </a:extLst>
          </p:cNvPr>
          <p:cNvSpPr/>
          <p:nvPr/>
        </p:nvSpPr>
        <p:spPr>
          <a:xfrm>
            <a:off x="0" y="1948400"/>
            <a:ext cx="9144000" cy="1793421"/>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ext Placeholder 4">
            <a:extLst>
              <a:ext uri="{FF2B5EF4-FFF2-40B4-BE49-F238E27FC236}">
                <a16:creationId xmlns:a16="http://schemas.microsoft.com/office/drawing/2014/main" id="{3C6B4C6E-81D0-4514-B554-0D43E075F22B}"/>
              </a:ext>
            </a:extLst>
          </p:cNvPr>
          <p:cNvSpPr>
            <a:spLocks noGrp="1"/>
          </p:cNvSpPr>
          <p:nvPr>
            <p:ph type="body" sz="quarter" idx="11"/>
          </p:nvPr>
        </p:nvSpPr>
        <p:spPr>
          <a:xfrm>
            <a:off x="2117" y="2071972"/>
            <a:ext cx="9141883" cy="1224059"/>
          </a:xfrm>
        </p:spPr>
        <p:txBody>
          <a:bodyPr/>
          <a:lstStyle/>
          <a:p>
            <a:r>
              <a:rPr lang="en-ZA">
                <a:effectLst/>
                <a:latin typeface="Calibri" panose="020F0502020204030204" pitchFamily="34" charset="0"/>
                <a:ea typeface="Aptos" panose="020B0004020202020204" pitchFamily="34" charset="0"/>
              </a:rPr>
              <a:t>Acknowledgements:</a:t>
            </a:r>
            <a:endParaRPr lang="en-ZA" sz="1600">
              <a:effectLst/>
              <a:latin typeface="Calibri" panose="020F0502020204030204" pitchFamily="34" charset="0"/>
            </a:endParaRPr>
          </a:p>
          <a:p>
            <a:r>
              <a:rPr lang="en-ZA" sz="1600">
                <a:effectLst/>
                <a:latin typeface="Calibri" panose="020F0502020204030204" pitchFamily="34" charset="0"/>
              </a:rPr>
              <a:t>DSI and </a:t>
            </a:r>
            <a:r>
              <a:rPr lang="en-ZA" sz="1600">
                <a:effectLst/>
                <a:latin typeface="Calibri" panose="020F0502020204030204" pitchFamily="34" charset="0"/>
                <a:ea typeface="Aptos" panose="020B0004020202020204" pitchFamily="34" charset="0"/>
              </a:rPr>
              <a:t>Nelson Mandela University</a:t>
            </a:r>
          </a:p>
          <a:p>
            <a:pPr marL="0" indent="0">
              <a:buNone/>
            </a:pPr>
            <a:r>
              <a:rPr lang="en-ZA" sz="1600">
                <a:effectLst/>
                <a:latin typeface="Calibri" panose="020F0502020204030204" pitchFamily="34" charset="0"/>
              </a:rPr>
              <a:t>FJ Vorster, EE van </a:t>
            </a:r>
            <a:r>
              <a:rPr lang="en-ZA" sz="1600" err="1">
                <a:effectLst/>
                <a:latin typeface="Calibri" panose="020F0502020204030204" pitchFamily="34" charset="0"/>
              </a:rPr>
              <a:t>Dyk</a:t>
            </a:r>
            <a:r>
              <a:rPr lang="en-ZA" sz="1600">
                <a:effectLst/>
                <a:latin typeface="Calibri" panose="020F0502020204030204" pitchFamily="34" charset="0"/>
              </a:rPr>
              <a:t>, MT </a:t>
            </a:r>
            <a:r>
              <a:rPr lang="en-ZA" sz="1600" err="1">
                <a:effectLst/>
                <a:latin typeface="Calibri" panose="020F0502020204030204" pitchFamily="34" charset="0"/>
              </a:rPr>
              <a:t>Sivewright</a:t>
            </a:r>
            <a:r>
              <a:rPr lang="en-ZA" sz="1600">
                <a:effectLst/>
                <a:latin typeface="Calibri" panose="020F0502020204030204" pitchFamily="34" charset="0"/>
              </a:rPr>
              <a:t> and TechToast</a:t>
            </a:r>
          </a:p>
          <a:p>
            <a:endParaRPr lang="en-ZA" sz="1600">
              <a:effectLst/>
              <a:latin typeface="Calibri" panose="020F0502020204030204" pitchFamily="34" charset="0"/>
              <a:ea typeface="Aptos" panose="020B0004020202020204" pitchFamily="34" charset="0"/>
            </a:endParaRPr>
          </a:p>
        </p:txBody>
      </p:sp>
      <p:sp>
        <p:nvSpPr>
          <p:cNvPr id="3" name="Rectangle 2">
            <a:extLst>
              <a:ext uri="{FF2B5EF4-FFF2-40B4-BE49-F238E27FC236}">
                <a16:creationId xmlns:a16="http://schemas.microsoft.com/office/drawing/2014/main" id="{B253340D-404F-A6F5-4F06-4434117283F0}"/>
              </a:ext>
            </a:extLst>
          </p:cNvPr>
          <p:cNvSpPr/>
          <p:nvPr/>
        </p:nvSpPr>
        <p:spPr>
          <a:xfrm>
            <a:off x="0" y="1866084"/>
            <a:ext cx="9144000" cy="1800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a:extLst>
              <a:ext uri="{FF2B5EF4-FFF2-40B4-BE49-F238E27FC236}">
                <a16:creationId xmlns:a16="http://schemas.microsoft.com/office/drawing/2014/main" id="{71CF9E88-4311-5AC8-CDBD-61C2627C65A0}"/>
              </a:ext>
            </a:extLst>
          </p:cNvPr>
          <p:cNvSpPr/>
          <p:nvPr/>
        </p:nvSpPr>
        <p:spPr>
          <a:xfrm>
            <a:off x="0" y="4582920"/>
            <a:ext cx="9144000" cy="1800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a:extLst>
              <a:ext uri="{FF2B5EF4-FFF2-40B4-BE49-F238E27FC236}">
                <a16:creationId xmlns:a16="http://schemas.microsoft.com/office/drawing/2014/main" id="{8AF85F7B-E06C-42BA-80C2-6744676F5058}"/>
              </a:ext>
            </a:extLst>
          </p:cNvPr>
          <p:cNvSpPr/>
          <p:nvPr/>
        </p:nvSpPr>
        <p:spPr>
          <a:xfrm>
            <a:off x="-203199" y="3296031"/>
            <a:ext cx="9558214" cy="1117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ounded Rectangle 8">
            <a:extLst>
              <a:ext uri="{FF2B5EF4-FFF2-40B4-BE49-F238E27FC236}">
                <a16:creationId xmlns:a16="http://schemas.microsoft.com/office/drawing/2014/main" id="{E5DC596A-CF2B-8DF5-F0B3-8ED5658F9D7A}"/>
              </a:ext>
            </a:extLst>
          </p:cNvPr>
          <p:cNvSpPr/>
          <p:nvPr/>
        </p:nvSpPr>
        <p:spPr>
          <a:xfrm>
            <a:off x="5690859" y="3399883"/>
            <a:ext cx="2664000" cy="900000"/>
          </a:xfrm>
          <a:prstGeom prst="rect">
            <a:avLst/>
          </a:prstGeom>
          <a:blipFill dpi="0" rotWithShape="1">
            <a:blip r:embed="rId3">
              <a:extLst>
                <a:ext uri="{28A0092B-C50C-407E-A947-70E740481C1C}">
                  <a14:useLocalDpi xmlns:a14="http://schemas.microsoft.com/office/drawing/2010/main" val="0"/>
                </a:ext>
              </a:extLst>
            </a:blip>
            <a:srcRect/>
            <a:stretch>
              <a:fillRect t="-50227" b="-48091"/>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ZA"/>
          </a:p>
        </p:txBody>
      </p:sp>
      <p:grpSp>
        <p:nvGrpSpPr>
          <p:cNvPr id="18" name="Group 17">
            <a:extLst>
              <a:ext uri="{FF2B5EF4-FFF2-40B4-BE49-F238E27FC236}">
                <a16:creationId xmlns:a16="http://schemas.microsoft.com/office/drawing/2014/main" id="{D0FFF698-E6E2-30D0-ACBD-7C0AA7DD98A4}"/>
              </a:ext>
            </a:extLst>
          </p:cNvPr>
          <p:cNvGrpSpPr/>
          <p:nvPr/>
        </p:nvGrpSpPr>
        <p:grpSpPr>
          <a:xfrm>
            <a:off x="501534" y="3399883"/>
            <a:ext cx="2664000" cy="904794"/>
            <a:chOff x="-1191986" y="3011466"/>
            <a:chExt cx="2664000" cy="904794"/>
          </a:xfrm>
        </p:grpSpPr>
        <p:sp>
          <p:nvSpPr>
            <p:cNvPr id="17" name="Rectangle 16">
              <a:extLst>
                <a:ext uri="{FF2B5EF4-FFF2-40B4-BE49-F238E27FC236}">
                  <a16:creationId xmlns:a16="http://schemas.microsoft.com/office/drawing/2014/main" id="{7F59CC66-F26F-29B4-500B-0E873CAA3FF1}"/>
                </a:ext>
              </a:extLst>
            </p:cNvPr>
            <p:cNvSpPr/>
            <p:nvPr/>
          </p:nvSpPr>
          <p:spPr>
            <a:xfrm>
              <a:off x="-1191986" y="3011466"/>
              <a:ext cx="2664000" cy="900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6" name="Picture 15" descr="Orange text on a black background&#10;&#10;Description automatically generated">
              <a:extLst>
                <a:ext uri="{FF2B5EF4-FFF2-40B4-BE49-F238E27FC236}">
                  <a16:creationId xmlns:a16="http://schemas.microsoft.com/office/drawing/2014/main" id="{7A5CAFB8-1821-532F-9633-5752B12137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33" y="3016260"/>
              <a:ext cx="2574093" cy="900000"/>
            </a:xfrm>
            <a:prstGeom prst="rect">
              <a:avLst/>
            </a:prstGeom>
          </p:spPr>
        </p:pic>
      </p:grpSp>
    </p:spTree>
    <p:extLst>
      <p:ext uri="{BB962C8B-B14F-4D97-AF65-F5344CB8AC3E}">
        <p14:creationId xmlns:p14="http://schemas.microsoft.com/office/powerpoint/2010/main" val="2586332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D84ADA-BF26-ECE4-1AE3-E53EDE49BDC4}"/>
              </a:ext>
            </a:extLst>
          </p:cNvPr>
          <p:cNvPicPr>
            <a:picLocks noChangeAspect="1"/>
          </p:cNvPicPr>
          <p:nvPr/>
        </p:nvPicPr>
        <p:blipFill rotWithShape="1">
          <a:blip r:embed="rId3"/>
          <a:srcRect l="12152" r="18265"/>
          <a:stretch/>
        </p:blipFill>
        <p:spPr>
          <a:xfrm>
            <a:off x="2739655" y="0"/>
            <a:ext cx="3664690" cy="5143500"/>
          </a:xfrm>
          <a:prstGeom prst="rect">
            <a:avLst/>
          </a:prstGeom>
        </p:spPr>
      </p:pic>
      <p:sp>
        <p:nvSpPr>
          <p:cNvPr id="5" name="TextBox 4">
            <a:extLst>
              <a:ext uri="{FF2B5EF4-FFF2-40B4-BE49-F238E27FC236}">
                <a16:creationId xmlns:a16="http://schemas.microsoft.com/office/drawing/2014/main" id="{9C662A4C-25BA-AE48-9F6B-3E53F38F2E3E}"/>
              </a:ext>
            </a:extLst>
          </p:cNvPr>
          <p:cNvSpPr txBox="1"/>
          <p:nvPr/>
        </p:nvSpPr>
        <p:spPr>
          <a:xfrm>
            <a:off x="6390234" y="0"/>
            <a:ext cx="2739655" cy="5143500"/>
          </a:xfrm>
          <a:prstGeom prst="rect">
            <a:avLst/>
          </a:prstGeom>
          <a:solidFill>
            <a:srgbClr val="001333"/>
          </a:solidFill>
          <a:ln>
            <a:solidFill>
              <a:srgbClr val="001333"/>
            </a:solidFill>
          </a:ln>
        </p:spPr>
        <p:txBody>
          <a:bodyPr wrap="square" rtlCol="0">
            <a:spAutoFit/>
          </a:bodyPr>
          <a:lstStyle/>
          <a:p>
            <a:endParaRPr lang="en-ZA"/>
          </a:p>
        </p:txBody>
      </p:sp>
      <p:sp>
        <p:nvSpPr>
          <p:cNvPr id="6" name="TextBox 5">
            <a:extLst>
              <a:ext uri="{FF2B5EF4-FFF2-40B4-BE49-F238E27FC236}">
                <a16:creationId xmlns:a16="http://schemas.microsoft.com/office/drawing/2014/main" id="{6A24DA7F-EB4A-2CA4-4D57-CB7DD81DA53F}"/>
              </a:ext>
            </a:extLst>
          </p:cNvPr>
          <p:cNvSpPr txBox="1"/>
          <p:nvPr/>
        </p:nvSpPr>
        <p:spPr>
          <a:xfrm>
            <a:off x="-1" y="0"/>
            <a:ext cx="2818827" cy="5143500"/>
          </a:xfrm>
          <a:prstGeom prst="rect">
            <a:avLst/>
          </a:prstGeom>
          <a:solidFill>
            <a:srgbClr val="001333"/>
          </a:solidFill>
          <a:ln>
            <a:solidFill>
              <a:srgbClr val="001333"/>
            </a:solidFill>
          </a:ln>
        </p:spPr>
        <p:txBody>
          <a:bodyPr wrap="square" rtlCol="0">
            <a:spAutoFit/>
          </a:bodyPr>
          <a:lstStyle/>
          <a:p>
            <a:endParaRPr lang="en-ZA"/>
          </a:p>
        </p:txBody>
      </p:sp>
    </p:spTree>
    <p:extLst>
      <p:ext uri="{BB962C8B-B14F-4D97-AF65-F5344CB8AC3E}">
        <p14:creationId xmlns:p14="http://schemas.microsoft.com/office/powerpoint/2010/main" val="3290359612"/>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1C72F-600E-F79E-EB44-9D003139C2C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E0C8044-403A-225E-3EDB-BB5110C9938D}"/>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B946E9C0-B534-74DA-3E2B-9F703CA5AC0F}"/>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BDB38D34-55E9-CE87-3855-23DEDFAF0DD9}"/>
              </a:ext>
            </a:extLst>
          </p:cNvPr>
          <p:cNvSpPr>
            <a:spLocks noGrp="1"/>
          </p:cNvSpPr>
          <p:nvPr>
            <p:ph type="title"/>
          </p:nvPr>
        </p:nvSpPr>
        <p:spPr>
          <a:xfrm>
            <a:off x="865687" y="103586"/>
            <a:ext cx="7068280" cy="593725"/>
          </a:xfrm>
        </p:spPr>
        <p:txBody>
          <a:bodyPr/>
          <a:lstStyle/>
          <a:p>
            <a:r>
              <a:rPr lang="en-ZA" sz="3200">
                <a:solidFill>
                  <a:schemeClr val="tx1"/>
                </a:solidFill>
              </a:rPr>
              <a:t>Aim and Objectives</a:t>
            </a:r>
          </a:p>
        </p:txBody>
      </p:sp>
      <p:sp>
        <p:nvSpPr>
          <p:cNvPr id="13" name="Content Placeholder 12">
            <a:extLst>
              <a:ext uri="{FF2B5EF4-FFF2-40B4-BE49-F238E27FC236}">
                <a16:creationId xmlns:a16="http://schemas.microsoft.com/office/drawing/2014/main" id="{564485D7-DD70-5C6C-5DAA-63FA1BD687C9}"/>
              </a:ext>
            </a:extLst>
          </p:cNvPr>
          <p:cNvSpPr>
            <a:spLocks noGrp="1"/>
          </p:cNvSpPr>
          <p:nvPr>
            <p:ph sz="half" idx="13"/>
          </p:nvPr>
        </p:nvSpPr>
        <p:spPr>
          <a:xfrm>
            <a:off x="865687" y="1098635"/>
            <a:ext cx="8113308" cy="3632705"/>
          </a:xfrm>
        </p:spPr>
        <p:txBody>
          <a:bodyPr/>
          <a:lstStyle/>
          <a:p>
            <a:pPr marL="0" indent="0">
              <a:buNone/>
            </a:pPr>
            <a:r>
              <a:rPr lang="en-ZA" sz="2200"/>
              <a:t>The aim is to develop a </a:t>
            </a:r>
            <a:r>
              <a:rPr lang="en-ZA" sz="2200" b="1" u="sng">
                <a:solidFill>
                  <a:schemeClr val="tx2">
                    <a:lumMod val="50000"/>
                    <a:lumOff val="50000"/>
                  </a:schemeClr>
                </a:solidFill>
              </a:rPr>
              <a:t>series of practical sessions</a:t>
            </a:r>
            <a:r>
              <a:rPr lang="en-ZA" sz="2200" b="1">
                <a:solidFill>
                  <a:schemeClr val="tx2">
                    <a:lumMod val="50000"/>
                    <a:lumOff val="50000"/>
                  </a:schemeClr>
                </a:solidFill>
              </a:rPr>
              <a:t> </a:t>
            </a:r>
            <a:r>
              <a:rPr lang="en-ZA" sz="2200"/>
              <a:t>that integrate </a:t>
            </a:r>
            <a:r>
              <a:rPr lang="en-ZA" sz="2200" b="1" u="sng">
                <a:solidFill>
                  <a:schemeClr val="tx2">
                    <a:lumMod val="50000"/>
                    <a:lumOff val="50000"/>
                  </a:schemeClr>
                </a:solidFill>
              </a:rPr>
              <a:t>Arduino technology </a:t>
            </a:r>
            <a:r>
              <a:rPr lang="en-ZA" sz="2200"/>
              <a:t>to enhance students’ understanding of </a:t>
            </a:r>
            <a:r>
              <a:rPr lang="en-ZA" sz="2200" b="1" u="sng">
                <a:solidFill>
                  <a:schemeClr val="tx2">
                    <a:lumMod val="50000"/>
                    <a:lumOff val="50000"/>
                  </a:schemeClr>
                </a:solidFill>
              </a:rPr>
              <a:t>physics concepts</a:t>
            </a:r>
            <a:r>
              <a:rPr lang="en-ZA" sz="2200"/>
              <a:t> while promoting student engagement.</a:t>
            </a:r>
          </a:p>
          <a:p>
            <a:pPr marL="0" indent="0">
              <a:buNone/>
            </a:pPr>
            <a:endParaRPr lang="en-ZA" sz="2200"/>
          </a:p>
          <a:p>
            <a:pPr marL="0" indent="0">
              <a:buNone/>
            </a:pPr>
            <a:r>
              <a:rPr lang="en-ZA" sz="2200"/>
              <a:t>Objectives:</a:t>
            </a:r>
          </a:p>
          <a:p>
            <a:pPr>
              <a:buFont typeface="Arial" panose="020B0604020202020204" pitchFamily="34" charset="0"/>
              <a:buChar char="•"/>
            </a:pPr>
            <a:r>
              <a:rPr lang="en-ZA" sz="2000"/>
              <a:t>To design an </a:t>
            </a:r>
            <a:r>
              <a:rPr lang="en-ZA" sz="2000" i="1"/>
              <a:t>Arduino-based practical supporting physics fundamentals</a:t>
            </a:r>
            <a:r>
              <a:rPr lang="en-ZA" sz="2000"/>
              <a:t>.</a:t>
            </a:r>
          </a:p>
          <a:p>
            <a:pPr>
              <a:buFont typeface="Arial" panose="020B0604020202020204" pitchFamily="34" charset="0"/>
              <a:buChar char="•"/>
            </a:pPr>
            <a:r>
              <a:rPr lang="en-ZA" sz="2000"/>
              <a:t>To ensure the activity is accessible for students with </a:t>
            </a:r>
            <a:r>
              <a:rPr lang="en-ZA" sz="2000" i="1"/>
              <a:t>no prior Arduino experience</a:t>
            </a:r>
            <a:r>
              <a:rPr lang="en-ZA" sz="2000"/>
              <a:t>.</a:t>
            </a:r>
          </a:p>
          <a:p>
            <a:pPr>
              <a:buFont typeface="Arial" panose="020B0604020202020204" pitchFamily="34" charset="0"/>
              <a:buChar char="•"/>
            </a:pPr>
            <a:r>
              <a:rPr lang="en-ZA" sz="2000"/>
              <a:t>To encourage critical thinking, problem-solving, and student collaboration. </a:t>
            </a:r>
          </a:p>
        </p:txBody>
      </p:sp>
      <p:cxnSp>
        <p:nvCxnSpPr>
          <p:cNvPr id="4" name="Straight Connector 3">
            <a:extLst>
              <a:ext uri="{FF2B5EF4-FFF2-40B4-BE49-F238E27FC236}">
                <a16:creationId xmlns:a16="http://schemas.microsoft.com/office/drawing/2014/main" id="{D6019B5F-C494-E817-6B28-629476C84ADF}"/>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F8819D40-E8ED-A377-5ECE-EEB881AF85E9}"/>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a:extLst>
              <a:ext uri="{FF2B5EF4-FFF2-40B4-BE49-F238E27FC236}">
                <a16:creationId xmlns:a16="http://schemas.microsoft.com/office/drawing/2014/main" id="{EE66E799-2B5C-3E3A-ACE7-2CFB7E2B733A}"/>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3</a:t>
            </a:r>
          </a:p>
        </p:txBody>
      </p:sp>
    </p:spTree>
    <p:extLst>
      <p:ext uri="{BB962C8B-B14F-4D97-AF65-F5344CB8AC3E}">
        <p14:creationId xmlns:p14="http://schemas.microsoft.com/office/powerpoint/2010/main" val="3421412908"/>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FABCC-E56E-2719-C15B-D24C62CFB01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AAB2C4-FADF-9BC2-CFF3-D7DE5AA9C358}"/>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7D573CC4-6448-C6AF-3455-071229CBD0F4}"/>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478DD1FF-30C9-D33F-92A6-5A71EC51B227}"/>
              </a:ext>
            </a:extLst>
          </p:cNvPr>
          <p:cNvSpPr>
            <a:spLocks noGrp="1"/>
          </p:cNvSpPr>
          <p:nvPr>
            <p:ph type="title"/>
          </p:nvPr>
        </p:nvSpPr>
        <p:spPr>
          <a:xfrm>
            <a:off x="865686" y="103587"/>
            <a:ext cx="8113307" cy="544560"/>
          </a:xfrm>
        </p:spPr>
        <p:txBody>
          <a:bodyPr/>
          <a:lstStyle/>
          <a:p>
            <a:r>
              <a:rPr lang="en-ZA" sz="3200">
                <a:solidFill>
                  <a:schemeClr val="tx1"/>
                </a:solidFill>
              </a:rPr>
              <a:t>Introduction to the Arduino Platform</a:t>
            </a:r>
          </a:p>
        </p:txBody>
      </p:sp>
      <p:cxnSp>
        <p:nvCxnSpPr>
          <p:cNvPr id="4" name="Straight Connector 3">
            <a:extLst>
              <a:ext uri="{FF2B5EF4-FFF2-40B4-BE49-F238E27FC236}">
                <a16:creationId xmlns:a16="http://schemas.microsoft.com/office/drawing/2014/main" id="{E34A9768-9B32-AC6E-375D-DAA93A0DC00E}"/>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8736FD4-CEB4-B6D8-4B8F-A5D78F371BBE}"/>
              </a:ext>
            </a:extLst>
          </p:cNvPr>
          <p:cNvSpPr txBox="1"/>
          <p:nvPr/>
        </p:nvSpPr>
        <p:spPr>
          <a:xfrm>
            <a:off x="865687" y="2958026"/>
            <a:ext cx="2520000" cy="1846659"/>
          </a:xfrm>
          <a:prstGeom prst="rect">
            <a:avLst/>
          </a:prstGeom>
          <a:noFill/>
          <a:ln w="28575">
            <a:solidFill>
              <a:schemeClr val="bg2"/>
            </a:solidFill>
          </a:ln>
        </p:spPr>
        <p:txBody>
          <a:bodyPr wrap="square" rtlCol="0">
            <a:spAutoFit/>
          </a:bodyPr>
          <a:lstStyle/>
          <a:p>
            <a:pPr algn="ctr"/>
            <a:r>
              <a:rPr lang="en-ZA" sz="2400">
                <a:latin typeface="Calibri" panose="020F0502020204030204" pitchFamily="34" charset="0"/>
                <a:cs typeface="Calibri" panose="020F0502020204030204" pitchFamily="34" charset="0"/>
              </a:rPr>
              <a:t>User Input</a:t>
            </a:r>
          </a:p>
          <a:p>
            <a:endParaRPr lang="en-ZA"/>
          </a:p>
          <a:p>
            <a:endParaRPr lang="en-ZA"/>
          </a:p>
          <a:p>
            <a:endParaRPr lang="en-ZA"/>
          </a:p>
          <a:p>
            <a:endParaRPr lang="en-ZA"/>
          </a:p>
          <a:p>
            <a:r>
              <a:rPr lang="en-ZA"/>
              <a:t> </a:t>
            </a:r>
          </a:p>
        </p:txBody>
      </p:sp>
      <p:sp>
        <p:nvSpPr>
          <p:cNvPr id="9" name="TextBox 8">
            <a:extLst>
              <a:ext uri="{FF2B5EF4-FFF2-40B4-BE49-F238E27FC236}">
                <a16:creationId xmlns:a16="http://schemas.microsoft.com/office/drawing/2014/main" id="{22FF3C1F-2318-5551-8C04-57981451C81C}"/>
              </a:ext>
            </a:extLst>
          </p:cNvPr>
          <p:cNvSpPr txBox="1"/>
          <p:nvPr/>
        </p:nvSpPr>
        <p:spPr>
          <a:xfrm>
            <a:off x="6458995" y="817424"/>
            <a:ext cx="2520000" cy="1846659"/>
          </a:xfrm>
          <a:prstGeom prst="rect">
            <a:avLst/>
          </a:prstGeom>
          <a:noFill/>
          <a:ln w="28575">
            <a:solidFill>
              <a:schemeClr val="tx2"/>
            </a:solidFill>
          </a:ln>
        </p:spPr>
        <p:txBody>
          <a:bodyPr wrap="square" rtlCol="0">
            <a:spAutoFit/>
          </a:bodyPr>
          <a:lstStyle/>
          <a:p>
            <a:pPr algn="ctr"/>
            <a:r>
              <a:rPr lang="en-ZA" sz="2400">
                <a:latin typeface="Calibri" panose="020F0502020204030204" pitchFamily="34" charset="0"/>
                <a:cs typeface="Calibri" panose="020F0502020204030204" pitchFamily="34" charset="0"/>
              </a:rPr>
              <a:t>Output Devices</a:t>
            </a:r>
          </a:p>
          <a:p>
            <a:endParaRPr lang="en-ZA"/>
          </a:p>
          <a:p>
            <a:endParaRPr lang="en-ZA"/>
          </a:p>
          <a:p>
            <a:endParaRPr lang="en-ZA"/>
          </a:p>
          <a:p>
            <a:endParaRPr lang="en-ZA"/>
          </a:p>
          <a:p>
            <a:r>
              <a:rPr lang="en-ZA"/>
              <a:t> </a:t>
            </a:r>
          </a:p>
        </p:txBody>
      </p:sp>
      <p:sp>
        <p:nvSpPr>
          <p:cNvPr id="10" name="TextBox 9">
            <a:extLst>
              <a:ext uri="{FF2B5EF4-FFF2-40B4-BE49-F238E27FC236}">
                <a16:creationId xmlns:a16="http://schemas.microsoft.com/office/drawing/2014/main" id="{E7317BBE-09A0-610F-C606-D03DE2DCD34B}"/>
              </a:ext>
            </a:extLst>
          </p:cNvPr>
          <p:cNvSpPr txBox="1"/>
          <p:nvPr/>
        </p:nvSpPr>
        <p:spPr>
          <a:xfrm>
            <a:off x="6458995" y="2958026"/>
            <a:ext cx="2520000" cy="1846659"/>
          </a:xfrm>
          <a:prstGeom prst="rect">
            <a:avLst/>
          </a:prstGeom>
          <a:noFill/>
          <a:ln w="28575">
            <a:solidFill>
              <a:schemeClr val="tx2"/>
            </a:solidFill>
          </a:ln>
        </p:spPr>
        <p:txBody>
          <a:bodyPr wrap="square" rtlCol="0">
            <a:spAutoFit/>
          </a:bodyPr>
          <a:lstStyle/>
          <a:p>
            <a:pPr algn="ctr"/>
            <a:r>
              <a:rPr lang="en-ZA" sz="2400">
                <a:latin typeface="Calibri" panose="020F0502020204030204" pitchFamily="34" charset="0"/>
                <a:cs typeface="Calibri" panose="020F0502020204030204" pitchFamily="34" charset="0"/>
              </a:rPr>
              <a:t>IoT</a:t>
            </a:r>
          </a:p>
          <a:p>
            <a:endParaRPr lang="en-ZA"/>
          </a:p>
          <a:p>
            <a:endParaRPr lang="en-ZA"/>
          </a:p>
          <a:p>
            <a:endParaRPr lang="en-ZA"/>
          </a:p>
          <a:p>
            <a:endParaRPr lang="en-ZA"/>
          </a:p>
          <a:p>
            <a:r>
              <a:rPr lang="en-ZA"/>
              <a:t> </a:t>
            </a:r>
          </a:p>
        </p:txBody>
      </p:sp>
      <p:cxnSp>
        <p:nvCxnSpPr>
          <p:cNvPr id="14" name="Straight Arrow Connector 13">
            <a:extLst>
              <a:ext uri="{FF2B5EF4-FFF2-40B4-BE49-F238E27FC236}">
                <a16:creationId xmlns:a16="http://schemas.microsoft.com/office/drawing/2014/main" id="{B193BAE7-AE0B-14FF-C056-47F868EE6878}"/>
              </a:ext>
            </a:extLst>
          </p:cNvPr>
          <p:cNvCxnSpPr>
            <a:cxnSpLocks/>
            <a:stCxn id="3" idx="3"/>
            <a:endCxn id="7" idx="1"/>
          </p:cNvCxnSpPr>
          <p:nvPr/>
        </p:nvCxnSpPr>
        <p:spPr>
          <a:xfrm>
            <a:off x="3385686" y="1740754"/>
            <a:ext cx="547479" cy="1063384"/>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EFD7358-161D-CBD8-4E3F-6D6B2EE189ED}"/>
              </a:ext>
            </a:extLst>
          </p:cNvPr>
          <p:cNvCxnSpPr>
            <a:cxnSpLocks/>
            <a:stCxn id="6" idx="3"/>
            <a:endCxn id="7" idx="1"/>
          </p:cNvCxnSpPr>
          <p:nvPr/>
        </p:nvCxnSpPr>
        <p:spPr>
          <a:xfrm flipV="1">
            <a:off x="3385687" y="2804138"/>
            <a:ext cx="547478" cy="1077218"/>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6799F77-6582-27D1-253F-4208F68A9827}"/>
              </a:ext>
            </a:extLst>
          </p:cNvPr>
          <p:cNvCxnSpPr>
            <a:cxnSpLocks/>
            <a:stCxn id="7" idx="3"/>
            <a:endCxn id="9" idx="1"/>
          </p:cNvCxnSpPr>
          <p:nvPr/>
        </p:nvCxnSpPr>
        <p:spPr>
          <a:xfrm flipV="1">
            <a:off x="6093165" y="1740754"/>
            <a:ext cx="365830" cy="106338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6526DBA-BE24-CD5B-ADCE-7EA851648E38}"/>
              </a:ext>
            </a:extLst>
          </p:cNvPr>
          <p:cNvCxnSpPr>
            <a:cxnSpLocks/>
            <a:stCxn id="7" idx="3"/>
            <a:endCxn id="10" idx="1"/>
          </p:cNvCxnSpPr>
          <p:nvPr/>
        </p:nvCxnSpPr>
        <p:spPr>
          <a:xfrm>
            <a:off x="6093165" y="2804138"/>
            <a:ext cx="365830" cy="1077218"/>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3F35B212-78E3-2F98-B7D6-643C2A6298F3}"/>
              </a:ext>
            </a:extLst>
          </p:cNvPr>
          <p:cNvGrpSpPr/>
          <p:nvPr/>
        </p:nvGrpSpPr>
        <p:grpSpPr>
          <a:xfrm>
            <a:off x="3933165" y="972867"/>
            <a:ext cx="2160000" cy="3662541"/>
            <a:chOff x="3933165" y="972867"/>
            <a:chExt cx="2160000" cy="3662541"/>
          </a:xfrm>
        </p:grpSpPr>
        <p:sp>
          <p:nvSpPr>
            <p:cNvPr id="7" name="TextBox 6">
              <a:extLst>
                <a:ext uri="{FF2B5EF4-FFF2-40B4-BE49-F238E27FC236}">
                  <a16:creationId xmlns:a16="http://schemas.microsoft.com/office/drawing/2014/main" id="{DA1A5D33-E5C4-35C1-FCD2-9FFA8A907677}"/>
                </a:ext>
              </a:extLst>
            </p:cNvPr>
            <p:cNvSpPr txBox="1"/>
            <p:nvPr/>
          </p:nvSpPr>
          <p:spPr>
            <a:xfrm>
              <a:off x="3933165" y="972867"/>
              <a:ext cx="2160000" cy="3662541"/>
            </a:xfrm>
            <a:prstGeom prst="rect">
              <a:avLst/>
            </a:prstGeom>
            <a:noFill/>
            <a:ln w="38100">
              <a:solidFill>
                <a:schemeClr val="accent6"/>
              </a:solidFill>
            </a:ln>
          </p:spPr>
          <p:txBody>
            <a:bodyPr wrap="square" rtlCol="0">
              <a:spAutoFit/>
            </a:bodyPr>
            <a:lstStyle/>
            <a:p>
              <a:pPr algn="ctr"/>
              <a:r>
                <a:rPr lang="en-ZA" sz="2400">
                  <a:latin typeface="Calibri" panose="020F0502020204030204" pitchFamily="34" charset="0"/>
                  <a:cs typeface="Calibri" panose="020F0502020204030204" pitchFamily="34" charset="0"/>
                </a:rPr>
                <a:t>Controller</a:t>
              </a:r>
              <a:endParaRPr lang="en-ZA">
                <a:latin typeface="Calibri" panose="020F0502020204030204" pitchFamily="34" charset="0"/>
                <a:cs typeface="Calibri" panose="020F0502020204030204" pitchFamily="34" charset="0"/>
              </a:endParaRPr>
            </a:p>
            <a:p>
              <a:r>
                <a:rPr lang="en-ZA" sz="1600">
                  <a:latin typeface="Calibri" panose="020F0502020204030204" pitchFamily="34" charset="0"/>
                  <a:cs typeface="Calibri" panose="020F0502020204030204" pitchFamily="34" charset="0"/>
                </a:rPr>
                <a:t>Microcontroller – Arduino UNO </a:t>
              </a:r>
            </a:p>
            <a:p>
              <a:endParaRPr lang="en-ZA">
                <a:latin typeface="Calibri" panose="020F0502020204030204" pitchFamily="34" charset="0"/>
                <a:cs typeface="Calibri" panose="020F0502020204030204" pitchFamily="34" charset="0"/>
              </a:endParaRPr>
            </a:p>
            <a:p>
              <a:endParaRPr lang="en-ZA">
                <a:latin typeface="Calibri" panose="020F0502020204030204" pitchFamily="34" charset="0"/>
                <a:cs typeface="Calibri" panose="020F0502020204030204" pitchFamily="34" charset="0"/>
              </a:endParaRPr>
            </a:p>
            <a:p>
              <a:endParaRPr lang="en-ZA">
                <a:latin typeface="Calibri" panose="020F0502020204030204" pitchFamily="34" charset="0"/>
                <a:cs typeface="Calibri" panose="020F0502020204030204" pitchFamily="34" charset="0"/>
              </a:endParaRPr>
            </a:p>
            <a:p>
              <a:endParaRPr lang="en-ZA">
                <a:latin typeface="Calibri" panose="020F0502020204030204" pitchFamily="34" charset="0"/>
                <a:cs typeface="Calibri" panose="020F0502020204030204" pitchFamily="34" charset="0"/>
              </a:endParaRPr>
            </a:p>
            <a:p>
              <a:endParaRPr lang="en-ZA">
                <a:latin typeface="Calibri" panose="020F0502020204030204" pitchFamily="34" charset="0"/>
                <a:cs typeface="Calibri" panose="020F0502020204030204" pitchFamily="34" charset="0"/>
              </a:endParaRPr>
            </a:p>
            <a:p>
              <a:r>
                <a:rPr lang="en-ZA" sz="1600">
                  <a:latin typeface="Calibri" panose="020F0502020204030204" pitchFamily="34" charset="0"/>
                  <a:cs typeface="Calibri" panose="020F0502020204030204" pitchFamily="34" charset="0"/>
                </a:rPr>
                <a:t>Logic – Coding </a:t>
              </a:r>
            </a:p>
            <a:p>
              <a:endParaRPr lang="en-ZA" sz="1600">
                <a:latin typeface="Calibri" panose="020F0502020204030204" pitchFamily="34" charset="0"/>
                <a:cs typeface="Calibri" panose="020F0502020204030204" pitchFamily="34" charset="0"/>
              </a:endParaRPr>
            </a:p>
            <a:p>
              <a:endParaRPr lang="en-ZA">
                <a:latin typeface="Calibri" panose="020F0502020204030204" pitchFamily="34" charset="0"/>
                <a:cs typeface="Calibri" panose="020F0502020204030204" pitchFamily="34" charset="0"/>
              </a:endParaRPr>
            </a:p>
            <a:p>
              <a:endParaRPr lang="en-ZA">
                <a:latin typeface="Calibri" panose="020F0502020204030204" pitchFamily="34" charset="0"/>
                <a:cs typeface="Calibri" panose="020F0502020204030204" pitchFamily="34" charset="0"/>
              </a:endParaRPr>
            </a:p>
            <a:p>
              <a:endParaRPr lang="en-ZA"/>
            </a:p>
          </p:txBody>
        </p:sp>
        <p:pic>
          <p:nvPicPr>
            <p:cNvPr id="32" name="Picture 2" descr="https://dlnmh9ip6v2uc.cloudfront.net/images/products/1/1/0/2/1/11021-02a.jpg">
              <a:extLst>
                <a:ext uri="{FF2B5EF4-FFF2-40B4-BE49-F238E27FC236}">
                  <a16:creationId xmlns:a16="http://schemas.microsoft.com/office/drawing/2014/main" id="{683699D7-80D5-27B3-FD06-AC76155E2943}"/>
                </a:ext>
              </a:extLst>
            </p:cNvPr>
            <p:cNvPicPr>
              <a:picLocks noChangeAspect="1" noChangeArrowheads="1"/>
            </p:cNvPicPr>
            <p:nvPr/>
          </p:nvPicPr>
          <p:blipFill>
            <a:blip r:embed="rId3" cstate="print">
              <a:clrChange>
                <a:clrFrom>
                  <a:srgbClr val="FFFFFF"/>
                </a:clrFrom>
                <a:clrTo>
                  <a:srgbClr val="FFFFFF">
                    <a:alpha val="0"/>
                  </a:srgbClr>
                </a:clrTo>
              </a:clrChange>
            </a:blip>
            <a:srcRect l="16907" t="3983" r="19566" b="5082"/>
            <a:stretch/>
          </p:blipFill>
          <p:spPr bwMode="auto">
            <a:xfrm rot="16200000">
              <a:off x="4340067" y="1625490"/>
              <a:ext cx="1268402" cy="1815138"/>
            </a:xfrm>
            <a:prstGeom prst="rect">
              <a:avLst/>
            </a:prstGeom>
            <a:noFill/>
            <a:ln w="9525">
              <a:noFill/>
              <a:miter lim="800000"/>
              <a:headEnd/>
              <a:tailEnd/>
            </a:ln>
          </p:spPr>
        </p:pic>
        <p:pic>
          <p:nvPicPr>
            <p:cNvPr id="33" name="Picture 32">
              <a:extLst>
                <a:ext uri="{FF2B5EF4-FFF2-40B4-BE49-F238E27FC236}">
                  <a16:creationId xmlns:a16="http://schemas.microsoft.com/office/drawing/2014/main" id="{6BC6B3F6-B361-34D9-C16F-8C4E8A4AA137}"/>
                </a:ext>
              </a:extLst>
            </p:cNvPr>
            <p:cNvPicPr>
              <a:picLocks noChangeAspect="1"/>
            </p:cNvPicPr>
            <p:nvPr/>
          </p:nvPicPr>
          <p:blipFill>
            <a:blip r:embed="rId4"/>
            <a:stretch>
              <a:fillRect/>
            </a:stretch>
          </p:blipFill>
          <p:spPr>
            <a:xfrm>
              <a:off x="3989992" y="3538363"/>
              <a:ext cx="2046346" cy="896991"/>
            </a:xfrm>
            <a:prstGeom prst="rect">
              <a:avLst/>
            </a:prstGeom>
          </p:spPr>
        </p:pic>
      </p:grpSp>
      <p:grpSp>
        <p:nvGrpSpPr>
          <p:cNvPr id="39" name="Group 38">
            <a:extLst>
              <a:ext uri="{FF2B5EF4-FFF2-40B4-BE49-F238E27FC236}">
                <a16:creationId xmlns:a16="http://schemas.microsoft.com/office/drawing/2014/main" id="{890E7C17-3CF0-9C50-A0DD-C981A6B09C64}"/>
              </a:ext>
            </a:extLst>
          </p:cNvPr>
          <p:cNvGrpSpPr/>
          <p:nvPr/>
        </p:nvGrpSpPr>
        <p:grpSpPr>
          <a:xfrm>
            <a:off x="865686" y="817424"/>
            <a:ext cx="2520000" cy="1846659"/>
            <a:chOff x="865686" y="817424"/>
            <a:chExt cx="2520000" cy="1846659"/>
          </a:xfrm>
        </p:grpSpPr>
        <p:sp>
          <p:nvSpPr>
            <p:cNvPr id="3" name="TextBox 2">
              <a:extLst>
                <a:ext uri="{FF2B5EF4-FFF2-40B4-BE49-F238E27FC236}">
                  <a16:creationId xmlns:a16="http://schemas.microsoft.com/office/drawing/2014/main" id="{3282940F-CBE1-E580-DED5-F239CC405C96}"/>
                </a:ext>
              </a:extLst>
            </p:cNvPr>
            <p:cNvSpPr txBox="1"/>
            <p:nvPr/>
          </p:nvSpPr>
          <p:spPr>
            <a:xfrm>
              <a:off x="865686" y="817424"/>
              <a:ext cx="2520000" cy="1846659"/>
            </a:xfrm>
            <a:prstGeom prst="rect">
              <a:avLst/>
            </a:prstGeom>
            <a:noFill/>
            <a:ln w="28575">
              <a:solidFill>
                <a:schemeClr val="bg2"/>
              </a:solidFill>
            </a:ln>
          </p:spPr>
          <p:txBody>
            <a:bodyPr wrap="square" rtlCol="0">
              <a:spAutoFit/>
            </a:bodyPr>
            <a:lstStyle/>
            <a:p>
              <a:pPr algn="ctr"/>
              <a:r>
                <a:rPr lang="en-ZA" sz="2400">
                  <a:latin typeface="Calibri" panose="020F0502020204030204" pitchFamily="34" charset="0"/>
                  <a:cs typeface="Calibri" panose="020F0502020204030204" pitchFamily="34" charset="0"/>
                </a:rPr>
                <a:t>Input Devices</a:t>
              </a:r>
            </a:p>
            <a:p>
              <a:endParaRPr lang="en-ZA"/>
            </a:p>
            <a:p>
              <a:endParaRPr lang="en-ZA"/>
            </a:p>
            <a:p>
              <a:endParaRPr lang="en-ZA"/>
            </a:p>
            <a:p>
              <a:endParaRPr lang="en-ZA"/>
            </a:p>
            <a:p>
              <a:r>
                <a:rPr lang="en-ZA"/>
                <a:t> </a:t>
              </a:r>
            </a:p>
          </p:txBody>
        </p:sp>
        <p:pic>
          <p:nvPicPr>
            <p:cNvPr id="38" name="Picture 37">
              <a:extLst>
                <a:ext uri="{FF2B5EF4-FFF2-40B4-BE49-F238E27FC236}">
                  <a16:creationId xmlns:a16="http://schemas.microsoft.com/office/drawing/2014/main" id="{67D6B423-F0AD-B207-DF0F-BDCD48792A1A}"/>
                </a:ext>
              </a:extLst>
            </p:cNvPr>
            <p:cNvPicPr>
              <a:picLocks noChangeAspect="1"/>
            </p:cNvPicPr>
            <p:nvPr/>
          </p:nvPicPr>
          <p:blipFill>
            <a:blip r:embed="rId5"/>
            <a:srcRect t="69837" r="47756"/>
            <a:stretch/>
          </p:blipFill>
          <p:spPr>
            <a:xfrm>
              <a:off x="941901" y="1370863"/>
              <a:ext cx="2379436" cy="1200887"/>
            </a:xfrm>
            <a:prstGeom prst="rect">
              <a:avLst/>
            </a:prstGeom>
          </p:spPr>
        </p:pic>
      </p:grpSp>
      <p:pic>
        <p:nvPicPr>
          <p:cNvPr id="42" name="Picture 41">
            <a:extLst>
              <a:ext uri="{FF2B5EF4-FFF2-40B4-BE49-F238E27FC236}">
                <a16:creationId xmlns:a16="http://schemas.microsoft.com/office/drawing/2014/main" id="{265ADD55-2FCD-3827-F879-251625079A55}"/>
              </a:ext>
            </a:extLst>
          </p:cNvPr>
          <p:cNvPicPr>
            <a:picLocks noChangeAspect="1"/>
          </p:cNvPicPr>
          <p:nvPr/>
        </p:nvPicPr>
        <p:blipFill>
          <a:blip r:embed="rId6"/>
          <a:stretch>
            <a:fillRect/>
          </a:stretch>
        </p:blipFill>
        <p:spPr>
          <a:xfrm>
            <a:off x="6539152" y="1285633"/>
            <a:ext cx="1394815" cy="648880"/>
          </a:xfrm>
          <a:prstGeom prst="rect">
            <a:avLst/>
          </a:prstGeom>
        </p:spPr>
      </p:pic>
      <p:pic>
        <p:nvPicPr>
          <p:cNvPr id="8" name="Picture 7" descr="A small black and red propeller&#10;&#10;AI-generated content may be incorrect.">
            <a:extLst>
              <a:ext uri="{FF2B5EF4-FFF2-40B4-BE49-F238E27FC236}">
                <a16:creationId xmlns:a16="http://schemas.microsoft.com/office/drawing/2014/main" id="{64F34C84-3933-C8B7-7526-31F75CFECA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6700" y="1965194"/>
            <a:ext cx="825037" cy="642935"/>
          </a:xfrm>
          <a:prstGeom prst="rect">
            <a:avLst/>
          </a:prstGeom>
        </p:spPr>
      </p:pic>
      <p:pic>
        <p:nvPicPr>
          <p:cNvPr id="12" name="Picture 11" descr="A small yellow wheel with a plastic motor&#10;&#10;AI-generated content may be incorrect.">
            <a:extLst>
              <a:ext uri="{FF2B5EF4-FFF2-40B4-BE49-F238E27FC236}">
                <a16:creationId xmlns:a16="http://schemas.microsoft.com/office/drawing/2014/main" id="{FFD30348-7B6B-56A3-F32A-84AB8B75A1FF}"/>
              </a:ext>
            </a:extLst>
          </p:cNvPr>
          <p:cNvPicPr>
            <a:picLocks noChangeAspect="1"/>
          </p:cNvPicPr>
          <p:nvPr/>
        </p:nvPicPr>
        <p:blipFill>
          <a:blip r:embed="rId8">
            <a:extLst>
              <a:ext uri="{28A0092B-C50C-407E-A947-70E740481C1C}">
                <a14:useLocalDpi xmlns:a14="http://schemas.microsoft.com/office/drawing/2010/main" val="0"/>
              </a:ext>
            </a:extLst>
          </a:blip>
          <a:srcRect l="17669" t="2649" r="14070" b="2160"/>
          <a:stretch/>
        </p:blipFill>
        <p:spPr>
          <a:xfrm>
            <a:off x="8002879" y="1313524"/>
            <a:ext cx="915061" cy="1063384"/>
          </a:xfrm>
          <a:prstGeom prst="rect">
            <a:avLst/>
          </a:prstGeom>
        </p:spPr>
      </p:pic>
      <p:pic>
        <p:nvPicPr>
          <p:cNvPr id="13" name="Picture 12" descr="A close-up of a keyboard&#10;&#10;AI-generated content may be incorrect.">
            <a:extLst>
              <a:ext uri="{FF2B5EF4-FFF2-40B4-BE49-F238E27FC236}">
                <a16:creationId xmlns:a16="http://schemas.microsoft.com/office/drawing/2014/main" id="{FE090276-500E-0999-1C97-43EEF1D6371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556" b="91063" l="7883" r="91892">
                        <a14:foregroundMark x1="11036" y1="19807" x2="11486" y2="26570"/>
                        <a14:foregroundMark x1="33559" y1="11111" x2="47297" y2="9662"/>
                        <a14:foregroundMark x1="11261" y1="19565" x2="8333" y2="25121"/>
                        <a14:foregroundMark x1="46171" y1="6763" x2="44595" y2="5797"/>
                        <a14:foregroundMark x1="9234" y1="17874" x2="8784" y2="18841"/>
                        <a14:foregroundMark x1="7883" y1="21014" x2="9910" y2="25121"/>
                        <a14:foregroundMark x1="73423" y1="85749" x2="79730" y2="89372"/>
                        <a14:foregroundMark x1="89865" y1="85749" x2="92117" y2="85024"/>
                        <a14:foregroundMark x1="77703" y1="91063" x2="74324" y2="84300"/>
                      </a14:backgroundRemoval>
                    </a14:imgEffect>
                  </a14:imgLayer>
                </a14:imgProps>
              </a:ext>
              <a:ext uri="{28A0092B-C50C-407E-A947-70E740481C1C}">
                <a14:useLocalDpi xmlns:a14="http://schemas.microsoft.com/office/drawing/2010/main" val="0"/>
              </a:ext>
            </a:extLst>
          </a:blip>
          <a:stretch>
            <a:fillRect/>
          </a:stretch>
        </p:blipFill>
        <p:spPr>
          <a:xfrm>
            <a:off x="2075095" y="3492204"/>
            <a:ext cx="1185340" cy="1105249"/>
          </a:xfrm>
          <a:prstGeom prst="rect">
            <a:avLst/>
          </a:prstGeom>
        </p:spPr>
      </p:pic>
      <p:pic>
        <p:nvPicPr>
          <p:cNvPr id="16" name="Picture 15">
            <a:extLst>
              <a:ext uri="{FF2B5EF4-FFF2-40B4-BE49-F238E27FC236}">
                <a16:creationId xmlns:a16="http://schemas.microsoft.com/office/drawing/2014/main" id="{49B2273B-99C7-159A-E4BA-28950BB19E3D}"/>
              </a:ext>
            </a:extLst>
          </p:cNvPr>
          <p:cNvPicPr>
            <a:picLocks noChangeAspect="1"/>
          </p:cNvPicPr>
          <p:nvPr/>
        </p:nvPicPr>
        <p:blipFill>
          <a:blip r:embed="rId5"/>
          <a:srcRect l="36481" t="46347" r="36062" b="29223"/>
          <a:stretch/>
        </p:blipFill>
        <p:spPr>
          <a:xfrm>
            <a:off x="936090" y="3623988"/>
            <a:ext cx="1082178" cy="841683"/>
          </a:xfrm>
          <a:prstGeom prst="rect">
            <a:avLst/>
          </a:prstGeom>
        </p:spPr>
      </p:pic>
      <p:pic>
        <p:nvPicPr>
          <p:cNvPr id="19" name="Picture 18">
            <a:extLst>
              <a:ext uri="{FF2B5EF4-FFF2-40B4-BE49-F238E27FC236}">
                <a16:creationId xmlns:a16="http://schemas.microsoft.com/office/drawing/2014/main" id="{D8F43A69-675D-BE6A-DC54-58F297B44F39}"/>
              </a:ext>
            </a:extLst>
          </p:cNvPr>
          <p:cNvPicPr>
            <a:picLocks noChangeAspect="1"/>
          </p:cNvPicPr>
          <p:nvPr/>
        </p:nvPicPr>
        <p:blipFill>
          <a:blip r:embed="rId5"/>
          <a:srcRect l="5927" t="54374" r="80264" b="29971"/>
          <a:stretch/>
        </p:blipFill>
        <p:spPr>
          <a:xfrm>
            <a:off x="6539152" y="1922477"/>
            <a:ext cx="544273" cy="673616"/>
          </a:xfrm>
          <a:prstGeom prst="rect">
            <a:avLst/>
          </a:prstGeom>
        </p:spPr>
      </p:pic>
      <p:sp>
        <p:nvSpPr>
          <p:cNvPr id="20" name="Cloud 19">
            <a:extLst>
              <a:ext uri="{FF2B5EF4-FFF2-40B4-BE49-F238E27FC236}">
                <a16:creationId xmlns:a16="http://schemas.microsoft.com/office/drawing/2014/main" id="{C1E9EB36-E41A-AC92-FDED-3AF580CF23F3}"/>
              </a:ext>
            </a:extLst>
          </p:cNvPr>
          <p:cNvSpPr/>
          <p:nvPr/>
        </p:nvSpPr>
        <p:spPr>
          <a:xfrm>
            <a:off x="6816245" y="3492204"/>
            <a:ext cx="1802750" cy="1143204"/>
          </a:xfrm>
          <a:prstGeom prst="cloud">
            <a:avLst/>
          </a:prstGeom>
          <a:solidFill>
            <a:schemeClr val="tx2">
              <a:lumMod val="25000"/>
              <a:lumOff val="75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3" name="Graphic 22" descr="Cloud Computing outline">
            <a:extLst>
              <a:ext uri="{FF2B5EF4-FFF2-40B4-BE49-F238E27FC236}">
                <a16:creationId xmlns:a16="http://schemas.microsoft.com/office/drawing/2014/main" id="{96263D6D-CCED-4FAD-A2AB-2427B54326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63913" y="3587628"/>
            <a:ext cx="914400" cy="914400"/>
          </a:xfrm>
          <a:prstGeom prst="rect">
            <a:avLst/>
          </a:prstGeom>
        </p:spPr>
      </p:pic>
      <p:sp>
        <p:nvSpPr>
          <p:cNvPr id="22" name="TextBox 21">
            <a:extLst>
              <a:ext uri="{FF2B5EF4-FFF2-40B4-BE49-F238E27FC236}">
                <a16:creationId xmlns:a16="http://schemas.microsoft.com/office/drawing/2014/main" id="{4AC70823-692C-1E80-AC69-88337F5E88E2}"/>
              </a:ext>
            </a:extLst>
          </p:cNvPr>
          <p:cNvSpPr txBox="1"/>
          <p:nvPr/>
        </p:nvSpPr>
        <p:spPr>
          <a:xfrm>
            <a:off x="3121214" y="2417862"/>
            <a:ext cx="390468" cy="246221"/>
          </a:xfrm>
          <a:prstGeom prst="rect">
            <a:avLst/>
          </a:prstGeom>
          <a:noFill/>
        </p:spPr>
        <p:txBody>
          <a:bodyPr wrap="square" rtlCol="0">
            <a:spAutoFit/>
          </a:bodyPr>
          <a:lstStyle/>
          <a:p>
            <a:r>
              <a:rPr lang="en-ZA" sz="1000"/>
              <a:t>[1]</a:t>
            </a:r>
          </a:p>
        </p:txBody>
      </p:sp>
      <p:sp>
        <p:nvSpPr>
          <p:cNvPr id="24" name="TextBox 23">
            <a:extLst>
              <a:ext uri="{FF2B5EF4-FFF2-40B4-BE49-F238E27FC236}">
                <a16:creationId xmlns:a16="http://schemas.microsoft.com/office/drawing/2014/main" id="{889C7922-21C2-FC5C-8220-3851DD6AF2A4}"/>
              </a:ext>
            </a:extLst>
          </p:cNvPr>
          <p:cNvSpPr txBox="1"/>
          <p:nvPr/>
        </p:nvSpPr>
        <p:spPr>
          <a:xfrm>
            <a:off x="1764560" y="4557525"/>
            <a:ext cx="390468" cy="246221"/>
          </a:xfrm>
          <a:prstGeom prst="rect">
            <a:avLst/>
          </a:prstGeom>
          <a:noFill/>
        </p:spPr>
        <p:txBody>
          <a:bodyPr wrap="square" rtlCol="0">
            <a:spAutoFit/>
          </a:bodyPr>
          <a:lstStyle/>
          <a:p>
            <a:r>
              <a:rPr lang="en-ZA" sz="1000"/>
              <a:t>[1]</a:t>
            </a:r>
          </a:p>
        </p:txBody>
      </p:sp>
      <p:sp>
        <p:nvSpPr>
          <p:cNvPr id="25" name="TextBox 24">
            <a:extLst>
              <a:ext uri="{FF2B5EF4-FFF2-40B4-BE49-F238E27FC236}">
                <a16:creationId xmlns:a16="http://schemas.microsoft.com/office/drawing/2014/main" id="{4F7E5E61-595B-F648-F621-783DDEC4882E}"/>
              </a:ext>
            </a:extLst>
          </p:cNvPr>
          <p:cNvSpPr txBox="1"/>
          <p:nvPr/>
        </p:nvSpPr>
        <p:spPr>
          <a:xfrm>
            <a:off x="3114997" y="4557525"/>
            <a:ext cx="390468" cy="246221"/>
          </a:xfrm>
          <a:prstGeom prst="rect">
            <a:avLst/>
          </a:prstGeom>
          <a:noFill/>
        </p:spPr>
        <p:txBody>
          <a:bodyPr wrap="square" rtlCol="0">
            <a:spAutoFit/>
          </a:bodyPr>
          <a:lstStyle/>
          <a:p>
            <a:r>
              <a:rPr lang="en-ZA" sz="1000"/>
              <a:t>[2]</a:t>
            </a:r>
          </a:p>
        </p:txBody>
      </p:sp>
      <p:sp>
        <p:nvSpPr>
          <p:cNvPr id="26" name="TextBox 25">
            <a:extLst>
              <a:ext uri="{FF2B5EF4-FFF2-40B4-BE49-F238E27FC236}">
                <a16:creationId xmlns:a16="http://schemas.microsoft.com/office/drawing/2014/main" id="{C1EA35A7-BA77-16AC-D069-4643142B6183}"/>
              </a:ext>
            </a:extLst>
          </p:cNvPr>
          <p:cNvSpPr txBox="1"/>
          <p:nvPr/>
        </p:nvSpPr>
        <p:spPr>
          <a:xfrm>
            <a:off x="8708956" y="2407685"/>
            <a:ext cx="390468" cy="246221"/>
          </a:xfrm>
          <a:prstGeom prst="rect">
            <a:avLst/>
          </a:prstGeom>
          <a:noFill/>
        </p:spPr>
        <p:txBody>
          <a:bodyPr wrap="square" rtlCol="0">
            <a:spAutoFit/>
          </a:bodyPr>
          <a:lstStyle/>
          <a:p>
            <a:r>
              <a:rPr lang="en-ZA" sz="1000"/>
              <a:t>[2]</a:t>
            </a:r>
          </a:p>
        </p:txBody>
      </p:sp>
      <p:sp>
        <p:nvSpPr>
          <p:cNvPr id="17" name="Oval 16">
            <a:extLst>
              <a:ext uri="{FF2B5EF4-FFF2-40B4-BE49-F238E27FC236}">
                <a16:creationId xmlns:a16="http://schemas.microsoft.com/office/drawing/2014/main" id="{AAFB68A2-D66D-2A1B-57DC-A3A0FBC05BA2}"/>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TextBox 26">
            <a:extLst>
              <a:ext uri="{FF2B5EF4-FFF2-40B4-BE49-F238E27FC236}">
                <a16:creationId xmlns:a16="http://schemas.microsoft.com/office/drawing/2014/main" id="{063B6DE0-ACDE-1F22-8CE1-311CA08A2AF2}"/>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4</a:t>
            </a:r>
          </a:p>
        </p:txBody>
      </p:sp>
    </p:spTree>
    <p:extLst>
      <p:ext uri="{BB962C8B-B14F-4D97-AF65-F5344CB8AC3E}">
        <p14:creationId xmlns:p14="http://schemas.microsoft.com/office/powerpoint/2010/main" val="3461014799"/>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851EC-15A3-2959-FC2D-B50565C4FA7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22B1A61-B0DC-22DB-7228-DDD799D1CDAC}"/>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C367E4CD-7027-4EEA-F359-43B2245079E5}"/>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591D1C6A-3522-FEBE-D965-10E5876E0188}"/>
              </a:ext>
            </a:extLst>
          </p:cNvPr>
          <p:cNvSpPr>
            <a:spLocks noGrp="1"/>
          </p:cNvSpPr>
          <p:nvPr>
            <p:ph type="title"/>
          </p:nvPr>
        </p:nvSpPr>
        <p:spPr>
          <a:xfrm>
            <a:off x="865686" y="103587"/>
            <a:ext cx="8113307" cy="544560"/>
          </a:xfrm>
        </p:spPr>
        <p:txBody>
          <a:bodyPr/>
          <a:lstStyle/>
          <a:p>
            <a:r>
              <a:rPr lang="en-ZA" sz="3200">
                <a:solidFill>
                  <a:schemeClr val="tx1"/>
                </a:solidFill>
              </a:rPr>
              <a:t>Introduction to the Arduino Platform</a:t>
            </a:r>
          </a:p>
        </p:txBody>
      </p:sp>
      <p:cxnSp>
        <p:nvCxnSpPr>
          <p:cNvPr id="4" name="Straight Connector 3">
            <a:extLst>
              <a:ext uri="{FF2B5EF4-FFF2-40B4-BE49-F238E27FC236}">
                <a16:creationId xmlns:a16="http://schemas.microsoft.com/office/drawing/2014/main" id="{E44C60D4-C192-3EBB-2031-39E7571EB347}"/>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Content Placeholder 12">
            <a:extLst>
              <a:ext uri="{FF2B5EF4-FFF2-40B4-BE49-F238E27FC236}">
                <a16:creationId xmlns:a16="http://schemas.microsoft.com/office/drawing/2014/main" id="{E333C8E8-DC74-EF4D-54EC-505BF387F18A}"/>
              </a:ext>
            </a:extLst>
          </p:cNvPr>
          <p:cNvSpPr>
            <a:spLocks noGrp="1"/>
          </p:cNvSpPr>
          <p:nvPr>
            <p:ph sz="half" idx="13"/>
          </p:nvPr>
        </p:nvSpPr>
        <p:spPr>
          <a:xfrm>
            <a:off x="865686" y="900650"/>
            <a:ext cx="8113309" cy="3975355"/>
          </a:xfrm>
        </p:spPr>
        <p:txBody>
          <a:bodyPr/>
          <a:lstStyle/>
          <a:p>
            <a:pPr>
              <a:buFont typeface="Arial" panose="020B0604020202020204" pitchFamily="34" charset="0"/>
              <a:buChar char="•"/>
            </a:pPr>
            <a:r>
              <a:rPr lang="en-US" b="1"/>
              <a:t>Digital</a:t>
            </a:r>
            <a:r>
              <a:rPr lang="en-US"/>
              <a:t> (discrete) </a:t>
            </a:r>
            <a:r>
              <a:rPr lang="en-US" b="1"/>
              <a:t>signals</a:t>
            </a:r>
            <a:r>
              <a:rPr lang="en-US"/>
              <a:t> are either ON or OFF. </a:t>
            </a:r>
          </a:p>
          <a:p>
            <a:pPr>
              <a:buFont typeface="Arial" panose="020B0604020202020204" pitchFamily="34" charset="0"/>
              <a:buChar char="•"/>
            </a:pPr>
            <a:endParaRPr lang="en-US" b="1"/>
          </a:p>
          <a:p>
            <a:pPr>
              <a:buFont typeface="Arial" panose="020B0604020202020204" pitchFamily="34" charset="0"/>
              <a:buChar char="•"/>
            </a:pPr>
            <a:r>
              <a:rPr lang="en-US" b="1"/>
              <a:t>Analog</a:t>
            </a:r>
            <a:r>
              <a:rPr lang="en-US"/>
              <a:t> </a:t>
            </a:r>
            <a:r>
              <a:rPr lang="en-US" b="1"/>
              <a:t>signals </a:t>
            </a:r>
            <a:r>
              <a:rPr lang="en-US"/>
              <a:t>are anything that can be a full range of values.</a:t>
            </a:r>
          </a:p>
          <a:p>
            <a:pPr marL="0" indent="0">
              <a:buNone/>
            </a:pPr>
            <a:endParaRPr lang="en-ZA"/>
          </a:p>
        </p:txBody>
      </p:sp>
      <p:graphicFrame>
        <p:nvGraphicFramePr>
          <p:cNvPr id="48" name="Table 47">
            <a:extLst>
              <a:ext uri="{FF2B5EF4-FFF2-40B4-BE49-F238E27FC236}">
                <a16:creationId xmlns:a16="http://schemas.microsoft.com/office/drawing/2014/main" id="{7A97AD7C-042A-E70C-8FAF-4E0CF1593CB3}"/>
              </a:ext>
            </a:extLst>
          </p:cNvPr>
          <p:cNvGraphicFramePr>
            <a:graphicFrameLocks noGrp="1"/>
          </p:cNvGraphicFramePr>
          <p:nvPr>
            <p:extLst>
              <p:ext uri="{D42A27DB-BD31-4B8C-83A1-F6EECF244321}">
                <p14:modId xmlns:p14="http://schemas.microsoft.com/office/powerpoint/2010/main" val="213350010"/>
              </p:ext>
            </p:extLst>
          </p:nvPr>
        </p:nvGraphicFramePr>
        <p:xfrm>
          <a:off x="783161" y="3599976"/>
          <a:ext cx="8195834" cy="1079881"/>
        </p:xfrm>
        <a:graphic>
          <a:graphicData uri="http://schemas.openxmlformats.org/drawingml/2006/table">
            <a:tbl>
              <a:tblPr firstRow="1" bandRow="1">
                <a:tableStyleId>{2D5ABB26-0587-4C30-8999-92F81FD0307C}</a:tableStyleId>
              </a:tblPr>
              <a:tblGrid>
                <a:gridCol w="4097917">
                  <a:extLst>
                    <a:ext uri="{9D8B030D-6E8A-4147-A177-3AD203B41FA5}">
                      <a16:colId xmlns:a16="http://schemas.microsoft.com/office/drawing/2014/main" val="2262575406"/>
                    </a:ext>
                  </a:extLst>
                </a:gridCol>
                <a:gridCol w="4097917">
                  <a:extLst>
                    <a:ext uri="{9D8B030D-6E8A-4147-A177-3AD203B41FA5}">
                      <a16:colId xmlns:a16="http://schemas.microsoft.com/office/drawing/2014/main" val="3564397658"/>
                    </a:ext>
                  </a:extLst>
                </a:gridCol>
              </a:tblGrid>
              <a:tr h="370840">
                <a:tc>
                  <a:txBody>
                    <a:bodyPr/>
                    <a:lstStyle/>
                    <a:p>
                      <a:r>
                        <a:rPr lang="en-ZA"/>
                        <a:t>Analog Sensors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ZA"/>
                        <a:t>Thermistor, Photoresistor (LDR), Water Level Sensor, Sound Sensor, Soil Humidity Sensor and IR Obstacle Avoidance Module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2860026"/>
                  </a:ext>
                </a:extLst>
              </a:tr>
              <a:tr h="370840">
                <a:tc>
                  <a:txBody>
                    <a:bodyPr/>
                    <a:lstStyle/>
                    <a:p>
                      <a:r>
                        <a:rPr lang="en-ZA"/>
                        <a:t>Digital Sensors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a:t>DHT11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3965858"/>
                  </a:ext>
                </a:extLst>
              </a:tr>
            </a:tbl>
          </a:graphicData>
        </a:graphic>
      </p:graphicFrame>
      <p:sp>
        <p:nvSpPr>
          <p:cNvPr id="22" name="Oval 21">
            <a:extLst>
              <a:ext uri="{FF2B5EF4-FFF2-40B4-BE49-F238E27FC236}">
                <a16:creationId xmlns:a16="http://schemas.microsoft.com/office/drawing/2014/main" id="{476670BB-1119-401D-A66B-84470430D835}"/>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TextBox 23">
            <a:extLst>
              <a:ext uri="{FF2B5EF4-FFF2-40B4-BE49-F238E27FC236}">
                <a16:creationId xmlns:a16="http://schemas.microsoft.com/office/drawing/2014/main" id="{CCD9E9B7-F21F-8AFD-40D7-2703F15CA72D}"/>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5</a:t>
            </a:r>
          </a:p>
        </p:txBody>
      </p:sp>
      <p:grpSp>
        <p:nvGrpSpPr>
          <p:cNvPr id="27" name="Group 26">
            <a:extLst>
              <a:ext uri="{FF2B5EF4-FFF2-40B4-BE49-F238E27FC236}">
                <a16:creationId xmlns:a16="http://schemas.microsoft.com/office/drawing/2014/main" id="{42F03A50-BCA0-BD46-BCA4-13BE6E36073C}"/>
              </a:ext>
            </a:extLst>
          </p:cNvPr>
          <p:cNvGrpSpPr/>
          <p:nvPr/>
        </p:nvGrpSpPr>
        <p:grpSpPr>
          <a:xfrm>
            <a:off x="1779794" y="2080328"/>
            <a:ext cx="5800313" cy="1323500"/>
            <a:chOff x="1779794" y="1951719"/>
            <a:chExt cx="5800313" cy="1323500"/>
          </a:xfrm>
        </p:grpSpPr>
        <p:grpSp>
          <p:nvGrpSpPr>
            <p:cNvPr id="3" name="Group 2">
              <a:extLst>
                <a:ext uri="{FF2B5EF4-FFF2-40B4-BE49-F238E27FC236}">
                  <a16:creationId xmlns:a16="http://schemas.microsoft.com/office/drawing/2014/main" id="{B04EA4A1-A01C-B6B6-862A-157212043B8D}"/>
                </a:ext>
              </a:extLst>
            </p:cNvPr>
            <p:cNvGrpSpPr/>
            <p:nvPr/>
          </p:nvGrpSpPr>
          <p:grpSpPr>
            <a:xfrm>
              <a:off x="1779794" y="2266827"/>
              <a:ext cx="5800313" cy="1008392"/>
              <a:chOff x="2147616" y="1779331"/>
              <a:chExt cx="4904192" cy="779051"/>
            </a:xfrm>
          </p:grpSpPr>
          <p:cxnSp>
            <p:nvCxnSpPr>
              <p:cNvPr id="6" name="Straight Connector 5">
                <a:extLst>
                  <a:ext uri="{FF2B5EF4-FFF2-40B4-BE49-F238E27FC236}">
                    <a16:creationId xmlns:a16="http://schemas.microsoft.com/office/drawing/2014/main" id="{FEC979BE-7781-5CE0-CA94-780FE1D3BB99}"/>
                  </a:ext>
                </a:extLst>
              </p:cNvPr>
              <p:cNvCxnSpPr/>
              <p:nvPr/>
            </p:nvCxnSpPr>
            <p:spPr>
              <a:xfrm>
                <a:off x="2461912" y="2275687"/>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DE922DB-44C6-30A0-290D-B54EFBD7B581}"/>
                  </a:ext>
                </a:extLst>
              </p:cNvPr>
              <p:cNvCxnSpPr/>
              <p:nvPr/>
            </p:nvCxnSpPr>
            <p:spPr>
              <a:xfrm>
                <a:off x="2821912" y="1939951"/>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57DADC5-3986-AC7B-03EB-CBA4FC62F89E}"/>
                  </a:ext>
                </a:extLst>
              </p:cNvPr>
              <p:cNvCxnSpPr>
                <a:cxnSpLocks/>
              </p:cNvCxnSpPr>
              <p:nvPr/>
            </p:nvCxnSpPr>
            <p:spPr>
              <a:xfrm rot="16200000">
                <a:off x="2641912" y="2107873"/>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D71AC04-22C2-88D9-B421-825F9E403355}"/>
                  </a:ext>
                </a:extLst>
              </p:cNvPr>
              <p:cNvCxnSpPr>
                <a:cxnSpLocks/>
              </p:cNvCxnSpPr>
              <p:nvPr/>
            </p:nvCxnSpPr>
            <p:spPr>
              <a:xfrm rot="16200000">
                <a:off x="3001912" y="2107873"/>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C28790-9209-C1D1-1372-3B2351892118}"/>
                  </a:ext>
                </a:extLst>
              </p:cNvPr>
              <p:cNvCxnSpPr/>
              <p:nvPr/>
            </p:nvCxnSpPr>
            <p:spPr>
              <a:xfrm>
                <a:off x="3171202" y="2286201"/>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9EB777A-BEA9-8262-B052-DADC47C542F4}"/>
                  </a:ext>
                </a:extLst>
              </p:cNvPr>
              <p:cNvCxnSpPr/>
              <p:nvPr/>
            </p:nvCxnSpPr>
            <p:spPr>
              <a:xfrm>
                <a:off x="3531202" y="1943590"/>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05CCB4-ADD0-7F47-9E3F-32DAACFC1CDD}"/>
                  </a:ext>
                </a:extLst>
              </p:cNvPr>
              <p:cNvCxnSpPr>
                <a:cxnSpLocks/>
              </p:cNvCxnSpPr>
              <p:nvPr/>
            </p:nvCxnSpPr>
            <p:spPr>
              <a:xfrm rot="16200000">
                <a:off x="3344327" y="2113076"/>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B19AFC-765C-FEEC-CC6E-CBD6E4802D3C}"/>
                  </a:ext>
                </a:extLst>
              </p:cNvPr>
              <p:cNvCxnSpPr>
                <a:cxnSpLocks/>
              </p:cNvCxnSpPr>
              <p:nvPr/>
            </p:nvCxnSpPr>
            <p:spPr>
              <a:xfrm rot="16200000">
                <a:off x="3711202" y="2113076"/>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4B5C5D-5E9D-5CE7-41BC-17B1244A94B0}"/>
                  </a:ext>
                </a:extLst>
              </p:cNvPr>
              <p:cNvCxnSpPr/>
              <p:nvPr/>
            </p:nvCxnSpPr>
            <p:spPr>
              <a:xfrm>
                <a:off x="3891202" y="2282562"/>
                <a:ext cx="3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DBDDC1E-BA1A-46CC-4868-42B585049CA7}"/>
                  </a:ext>
                </a:extLst>
              </p:cNvPr>
              <p:cNvCxnSpPr/>
              <p:nvPr/>
            </p:nvCxnSpPr>
            <p:spPr>
              <a:xfrm flipV="1">
                <a:off x="5126755" y="1938984"/>
                <a:ext cx="360000" cy="3600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8EB219-3811-6A0D-AEF4-88122E4EEA40}"/>
                  </a:ext>
                </a:extLst>
              </p:cNvPr>
              <p:cNvCxnSpPr>
                <a:cxnSpLocks/>
              </p:cNvCxnSpPr>
              <p:nvPr/>
            </p:nvCxnSpPr>
            <p:spPr>
              <a:xfrm rot="16200000" flipV="1">
                <a:off x="5476045" y="1937421"/>
                <a:ext cx="360000" cy="3600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1C1A2EB-FA94-F03C-194E-49C4B6E43EDC}"/>
                  </a:ext>
                </a:extLst>
              </p:cNvPr>
              <p:cNvCxnSpPr/>
              <p:nvPr/>
            </p:nvCxnSpPr>
            <p:spPr>
              <a:xfrm flipV="1">
                <a:off x="5833004" y="1937421"/>
                <a:ext cx="360000" cy="3600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D734A9-C751-269D-4F26-4BF5F0C51131}"/>
                  </a:ext>
                </a:extLst>
              </p:cNvPr>
              <p:cNvCxnSpPr>
                <a:cxnSpLocks/>
              </p:cNvCxnSpPr>
              <p:nvPr/>
            </p:nvCxnSpPr>
            <p:spPr>
              <a:xfrm rot="16200000" flipV="1">
                <a:off x="6182294" y="1937421"/>
                <a:ext cx="360000" cy="3600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834116F-FBE7-F5EA-2AE9-C8A2D6E09753}"/>
                  </a:ext>
                </a:extLst>
              </p:cNvPr>
              <p:cNvCxnSpPr/>
              <p:nvPr/>
            </p:nvCxnSpPr>
            <p:spPr>
              <a:xfrm flipV="1">
                <a:off x="6539251" y="1937421"/>
                <a:ext cx="360000" cy="3600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811944-AF3E-B543-B004-84167C4B9F8A}"/>
                  </a:ext>
                </a:extLst>
              </p:cNvPr>
              <p:cNvCxnSpPr/>
              <p:nvPr/>
            </p:nvCxnSpPr>
            <p:spPr>
              <a:xfrm>
                <a:off x="5119880" y="1801066"/>
                <a:ext cx="0" cy="496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7D091BA-9BAD-EFA1-39A4-A2368579024E}"/>
                  </a:ext>
                </a:extLst>
              </p:cNvPr>
              <p:cNvCxnSpPr/>
              <p:nvPr/>
            </p:nvCxnSpPr>
            <p:spPr>
              <a:xfrm>
                <a:off x="2463058" y="1779331"/>
                <a:ext cx="0" cy="496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259473E-6537-B1B5-189E-C79B0B6090F6}"/>
                  </a:ext>
                </a:extLst>
              </p:cNvPr>
              <p:cNvCxnSpPr>
                <a:cxnSpLocks/>
              </p:cNvCxnSpPr>
              <p:nvPr/>
            </p:nvCxnSpPr>
            <p:spPr>
              <a:xfrm>
                <a:off x="2461317" y="2283036"/>
                <a:ext cx="1925053" cy="6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A6EDC72-D035-41A7-7DCF-728AFC087C89}"/>
                  </a:ext>
                </a:extLst>
              </p:cNvPr>
              <p:cNvCxnSpPr>
                <a:cxnSpLocks/>
              </p:cNvCxnSpPr>
              <p:nvPr/>
            </p:nvCxnSpPr>
            <p:spPr>
              <a:xfrm>
                <a:off x="5126755" y="2297558"/>
                <a:ext cx="1925053" cy="6401"/>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F94E083-D4B7-7E6B-DDBE-1E5B82F07DC0}"/>
                  </a:ext>
                </a:extLst>
              </p:cNvPr>
              <p:cNvSpPr txBox="1"/>
              <p:nvPr/>
            </p:nvSpPr>
            <p:spPr>
              <a:xfrm>
                <a:off x="2147616" y="1843971"/>
                <a:ext cx="358258" cy="215444"/>
              </a:xfrm>
              <a:prstGeom prst="rect">
                <a:avLst/>
              </a:prstGeom>
              <a:noFill/>
            </p:spPr>
            <p:txBody>
              <a:bodyPr wrap="square" rtlCol="0">
                <a:spAutoFit/>
              </a:bodyPr>
              <a:lstStyle/>
              <a:p>
                <a:r>
                  <a:rPr lang="en-ZA" sz="800"/>
                  <a:t>5V</a:t>
                </a:r>
              </a:p>
            </p:txBody>
          </p:sp>
          <p:sp>
            <p:nvSpPr>
              <p:cNvPr id="42" name="TextBox 41">
                <a:extLst>
                  <a:ext uri="{FF2B5EF4-FFF2-40B4-BE49-F238E27FC236}">
                    <a16:creationId xmlns:a16="http://schemas.microsoft.com/office/drawing/2014/main" id="{C262DD1F-EB86-E126-66F0-97F216FF9C34}"/>
                  </a:ext>
                </a:extLst>
              </p:cNvPr>
              <p:cNvSpPr txBox="1"/>
              <p:nvPr/>
            </p:nvSpPr>
            <p:spPr>
              <a:xfrm>
                <a:off x="4813054" y="1866670"/>
                <a:ext cx="358258" cy="215444"/>
              </a:xfrm>
              <a:prstGeom prst="rect">
                <a:avLst/>
              </a:prstGeom>
              <a:noFill/>
            </p:spPr>
            <p:txBody>
              <a:bodyPr wrap="square" rtlCol="0">
                <a:spAutoFit/>
              </a:bodyPr>
              <a:lstStyle/>
              <a:p>
                <a:r>
                  <a:rPr lang="en-ZA" sz="800"/>
                  <a:t>5V</a:t>
                </a:r>
              </a:p>
            </p:txBody>
          </p:sp>
          <p:sp>
            <p:nvSpPr>
              <p:cNvPr id="43" name="TextBox 42">
                <a:extLst>
                  <a:ext uri="{FF2B5EF4-FFF2-40B4-BE49-F238E27FC236}">
                    <a16:creationId xmlns:a16="http://schemas.microsoft.com/office/drawing/2014/main" id="{932CD01A-F175-32DD-304D-B8C8D256DA6D}"/>
                  </a:ext>
                </a:extLst>
              </p:cNvPr>
              <p:cNvSpPr txBox="1"/>
              <p:nvPr/>
            </p:nvSpPr>
            <p:spPr>
              <a:xfrm>
                <a:off x="4820433" y="2165488"/>
                <a:ext cx="358258" cy="215444"/>
              </a:xfrm>
              <a:prstGeom prst="rect">
                <a:avLst/>
              </a:prstGeom>
              <a:noFill/>
            </p:spPr>
            <p:txBody>
              <a:bodyPr wrap="square" rtlCol="0">
                <a:spAutoFit/>
              </a:bodyPr>
              <a:lstStyle/>
              <a:p>
                <a:r>
                  <a:rPr lang="en-ZA" sz="800"/>
                  <a:t>0V</a:t>
                </a:r>
              </a:p>
            </p:txBody>
          </p:sp>
          <p:sp>
            <p:nvSpPr>
              <p:cNvPr id="49" name="TextBox 48">
                <a:extLst>
                  <a:ext uri="{FF2B5EF4-FFF2-40B4-BE49-F238E27FC236}">
                    <a16:creationId xmlns:a16="http://schemas.microsoft.com/office/drawing/2014/main" id="{8D2AEF51-77E5-0D1D-1B29-6CE29485B2D6}"/>
                  </a:ext>
                </a:extLst>
              </p:cNvPr>
              <p:cNvSpPr txBox="1"/>
              <p:nvPr/>
            </p:nvSpPr>
            <p:spPr>
              <a:xfrm>
                <a:off x="2154995" y="2124883"/>
                <a:ext cx="358258" cy="215444"/>
              </a:xfrm>
              <a:prstGeom prst="rect">
                <a:avLst/>
              </a:prstGeom>
              <a:noFill/>
            </p:spPr>
            <p:txBody>
              <a:bodyPr wrap="square" rtlCol="0">
                <a:spAutoFit/>
              </a:bodyPr>
              <a:lstStyle/>
              <a:p>
                <a:r>
                  <a:rPr lang="en-ZA" sz="800"/>
                  <a:t>0V</a:t>
                </a:r>
              </a:p>
            </p:txBody>
          </p:sp>
          <p:cxnSp>
            <p:nvCxnSpPr>
              <p:cNvPr id="50" name="Straight Connector 49">
                <a:extLst>
                  <a:ext uri="{FF2B5EF4-FFF2-40B4-BE49-F238E27FC236}">
                    <a16:creationId xmlns:a16="http://schemas.microsoft.com/office/drawing/2014/main" id="{C490BEDC-F68D-6BCF-B428-925C47F885B6}"/>
                  </a:ext>
                </a:extLst>
              </p:cNvPr>
              <p:cNvCxnSpPr>
                <a:cxnSpLocks/>
              </p:cNvCxnSpPr>
              <p:nvPr/>
            </p:nvCxnSpPr>
            <p:spPr>
              <a:xfrm>
                <a:off x="2428090" y="1933547"/>
                <a:ext cx="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416748C-0AEC-D230-F00F-A940CF27EB59}"/>
                  </a:ext>
                </a:extLst>
              </p:cNvPr>
              <p:cNvCxnSpPr>
                <a:cxnSpLocks/>
              </p:cNvCxnSpPr>
              <p:nvPr/>
            </p:nvCxnSpPr>
            <p:spPr>
              <a:xfrm>
                <a:off x="2436112" y="2278449"/>
                <a:ext cx="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B9D7736-CBDF-DF97-60BD-08F88BA1A2D2}"/>
                  </a:ext>
                </a:extLst>
              </p:cNvPr>
              <p:cNvCxnSpPr>
                <a:cxnSpLocks/>
              </p:cNvCxnSpPr>
              <p:nvPr/>
            </p:nvCxnSpPr>
            <p:spPr>
              <a:xfrm>
                <a:off x="5080927" y="1941336"/>
                <a:ext cx="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0C79254-0AB4-269D-961F-9D8DCDB4A400}"/>
                  </a:ext>
                </a:extLst>
              </p:cNvPr>
              <p:cNvCxnSpPr>
                <a:cxnSpLocks/>
              </p:cNvCxnSpPr>
              <p:nvPr/>
            </p:nvCxnSpPr>
            <p:spPr>
              <a:xfrm>
                <a:off x="5088949" y="2286238"/>
                <a:ext cx="36000" cy="0"/>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40E1264-ED82-8D30-1C28-D518FA1FF41F}"/>
                  </a:ext>
                </a:extLst>
              </p:cNvPr>
              <p:cNvSpPr txBox="1"/>
              <p:nvPr/>
            </p:nvSpPr>
            <p:spPr>
              <a:xfrm>
                <a:off x="2915862" y="2351203"/>
                <a:ext cx="1022903" cy="202111"/>
              </a:xfrm>
              <a:prstGeom prst="rect">
                <a:avLst/>
              </a:prstGeom>
              <a:noFill/>
            </p:spPr>
            <p:txBody>
              <a:bodyPr wrap="square" rtlCol="0">
                <a:spAutoFit/>
              </a:bodyPr>
              <a:lstStyle/>
              <a:p>
                <a:pPr algn="ctr"/>
                <a:r>
                  <a:rPr lang="en-ZA" sz="1100"/>
                  <a:t>Time</a:t>
                </a:r>
              </a:p>
            </p:txBody>
          </p:sp>
          <p:sp>
            <p:nvSpPr>
              <p:cNvPr id="55" name="TextBox 54">
                <a:extLst>
                  <a:ext uri="{FF2B5EF4-FFF2-40B4-BE49-F238E27FC236}">
                    <a16:creationId xmlns:a16="http://schemas.microsoft.com/office/drawing/2014/main" id="{01D76B1A-BD41-72A5-9939-956E9C3CDB91}"/>
                  </a:ext>
                </a:extLst>
              </p:cNvPr>
              <p:cNvSpPr txBox="1"/>
              <p:nvPr/>
            </p:nvSpPr>
            <p:spPr>
              <a:xfrm>
                <a:off x="5569944" y="2356271"/>
                <a:ext cx="1041637" cy="202111"/>
              </a:xfrm>
              <a:prstGeom prst="rect">
                <a:avLst/>
              </a:prstGeom>
              <a:noFill/>
            </p:spPr>
            <p:txBody>
              <a:bodyPr wrap="square" rtlCol="0">
                <a:spAutoFit/>
              </a:bodyPr>
              <a:lstStyle/>
              <a:p>
                <a:pPr algn="ctr"/>
                <a:r>
                  <a:rPr lang="en-ZA" sz="1100"/>
                  <a:t>Time</a:t>
                </a:r>
              </a:p>
            </p:txBody>
          </p:sp>
        </p:grpSp>
        <p:sp>
          <p:nvSpPr>
            <p:cNvPr id="25" name="TextBox 24">
              <a:extLst>
                <a:ext uri="{FF2B5EF4-FFF2-40B4-BE49-F238E27FC236}">
                  <a16:creationId xmlns:a16="http://schemas.microsoft.com/office/drawing/2014/main" id="{89D556FE-8D65-F86F-A90F-15DE280E0360}"/>
                </a:ext>
              </a:extLst>
            </p:cNvPr>
            <p:cNvSpPr txBox="1"/>
            <p:nvPr/>
          </p:nvSpPr>
          <p:spPr>
            <a:xfrm>
              <a:off x="2688418" y="1951719"/>
              <a:ext cx="1209813" cy="261610"/>
            </a:xfrm>
            <a:prstGeom prst="rect">
              <a:avLst/>
            </a:prstGeom>
            <a:noFill/>
          </p:spPr>
          <p:txBody>
            <a:bodyPr wrap="square" rtlCol="0">
              <a:spAutoFit/>
            </a:bodyPr>
            <a:lstStyle/>
            <a:p>
              <a:r>
                <a:rPr lang="en-ZA" sz="1100" b="1"/>
                <a:t>Digital Signal</a:t>
              </a:r>
            </a:p>
          </p:txBody>
        </p:sp>
        <p:sp>
          <p:nvSpPr>
            <p:cNvPr id="26" name="TextBox 25">
              <a:extLst>
                <a:ext uri="{FF2B5EF4-FFF2-40B4-BE49-F238E27FC236}">
                  <a16:creationId xmlns:a16="http://schemas.microsoft.com/office/drawing/2014/main" id="{531A2502-02E8-4D73-875A-669A2A55CA72}"/>
                </a:ext>
              </a:extLst>
            </p:cNvPr>
            <p:cNvSpPr txBox="1"/>
            <p:nvPr/>
          </p:nvSpPr>
          <p:spPr>
            <a:xfrm>
              <a:off x="5948391" y="1952790"/>
              <a:ext cx="1231971" cy="261610"/>
            </a:xfrm>
            <a:prstGeom prst="rect">
              <a:avLst/>
            </a:prstGeom>
            <a:noFill/>
          </p:spPr>
          <p:txBody>
            <a:bodyPr wrap="square" rtlCol="0">
              <a:spAutoFit/>
            </a:bodyPr>
            <a:lstStyle/>
            <a:p>
              <a:r>
                <a:rPr lang="en-ZA" sz="1100" b="1"/>
                <a:t>Analog Signal</a:t>
              </a:r>
            </a:p>
          </p:txBody>
        </p:sp>
      </p:grpSp>
    </p:spTree>
    <p:extLst>
      <p:ext uri="{BB962C8B-B14F-4D97-AF65-F5344CB8AC3E}">
        <p14:creationId xmlns:p14="http://schemas.microsoft.com/office/powerpoint/2010/main" val="1072696171"/>
      </p:ext>
    </p:extLst>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9ABC0-A207-96E2-234E-0C2E5EAEA3C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E33C825-79A6-9CC4-6B40-ED3524491832}"/>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C268A341-96D4-8259-E084-E16358E9005C}"/>
              </a:ext>
            </a:extLst>
          </p:cNvPr>
          <p:cNvSpPr/>
          <p:nvPr/>
        </p:nvSpPr>
        <p:spPr>
          <a:xfrm>
            <a:off x="744503"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a:t>. . \, &gt;</a:t>
            </a:r>
          </a:p>
        </p:txBody>
      </p:sp>
      <p:sp>
        <p:nvSpPr>
          <p:cNvPr id="11" name="Title 10">
            <a:extLst>
              <a:ext uri="{FF2B5EF4-FFF2-40B4-BE49-F238E27FC236}">
                <a16:creationId xmlns:a16="http://schemas.microsoft.com/office/drawing/2014/main" id="{D34A2270-47FB-AF91-5CA9-9F04055559F2}"/>
              </a:ext>
            </a:extLst>
          </p:cNvPr>
          <p:cNvSpPr>
            <a:spLocks noGrp="1"/>
          </p:cNvSpPr>
          <p:nvPr>
            <p:ph type="title"/>
          </p:nvPr>
        </p:nvSpPr>
        <p:spPr>
          <a:xfrm>
            <a:off x="865687" y="103586"/>
            <a:ext cx="7068280" cy="593725"/>
          </a:xfrm>
        </p:spPr>
        <p:txBody>
          <a:bodyPr/>
          <a:lstStyle/>
          <a:p>
            <a:r>
              <a:rPr lang="en-ZA" sz="3200">
                <a:solidFill>
                  <a:schemeClr val="tx1"/>
                </a:solidFill>
              </a:rPr>
              <a:t>Things in our NMU Arduino Kit</a:t>
            </a:r>
          </a:p>
        </p:txBody>
      </p:sp>
      <p:sp>
        <p:nvSpPr>
          <p:cNvPr id="13" name="Content Placeholder 12">
            <a:extLst>
              <a:ext uri="{FF2B5EF4-FFF2-40B4-BE49-F238E27FC236}">
                <a16:creationId xmlns:a16="http://schemas.microsoft.com/office/drawing/2014/main" id="{470EE204-9097-6569-C0E9-2561B397E6E4}"/>
              </a:ext>
            </a:extLst>
          </p:cNvPr>
          <p:cNvSpPr>
            <a:spLocks noGrp="1"/>
          </p:cNvSpPr>
          <p:nvPr>
            <p:ph sz="half" idx="13"/>
          </p:nvPr>
        </p:nvSpPr>
        <p:spPr>
          <a:xfrm>
            <a:off x="865688" y="878279"/>
            <a:ext cx="5892622" cy="4265222"/>
          </a:xfrm>
        </p:spPr>
        <p:txBody>
          <a:bodyPr/>
          <a:lstStyle/>
          <a:p>
            <a:pPr marL="0" indent="0">
              <a:lnSpc>
                <a:spcPct val="150000"/>
              </a:lnSpc>
              <a:buNone/>
            </a:pPr>
            <a:r>
              <a:rPr lang="en-ZA" i="1"/>
              <a:t>In the </a:t>
            </a:r>
            <a:r>
              <a:rPr lang="en-ZA" b="1" i="1" err="1"/>
              <a:t>TechTaost</a:t>
            </a:r>
            <a:r>
              <a:rPr lang="en-ZA" b="1" i="1"/>
              <a:t> Kit</a:t>
            </a:r>
            <a:r>
              <a:rPr lang="en-ZA" i="1"/>
              <a:t>: </a:t>
            </a:r>
          </a:p>
          <a:p>
            <a:pPr>
              <a:buFont typeface="Arial" panose="020B0604020202020204" pitchFamily="34" charset="0"/>
              <a:buChar char="•"/>
            </a:pPr>
            <a:r>
              <a:rPr lang="en-ZA" b="1"/>
              <a:t>Arduino UNO </a:t>
            </a:r>
            <a:r>
              <a:rPr lang="en-ZA"/>
              <a:t>and USB programming cable</a:t>
            </a:r>
          </a:p>
          <a:p>
            <a:pPr>
              <a:buFont typeface="Arial" panose="020B0604020202020204" pitchFamily="34" charset="0"/>
              <a:buChar char="•"/>
            </a:pPr>
            <a:r>
              <a:rPr lang="en-ZA"/>
              <a:t>Breadboard</a:t>
            </a:r>
          </a:p>
          <a:p>
            <a:pPr>
              <a:buFont typeface="Arial" panose="020B0604020202020204" pitchFamily="34" charset="0"/>
              <a:buChar char="•"/>
            </a:pPr>
            <a:r>
              <a:rPr lang="en-ZA"/>
              <a:t>Yellow, green, red and RGB LEDs</a:t>
            </a:r>
          </a:p>
          <a:p>
            <a:pPr>
              <a:buFont typeface="Arial" panose="020B0604020202020204" pitchFamily="34" charset="0"/>
              <a:buChar char="•"/>
            </a:pPr>
            <a:r>
              <a:rPr lang="en-ZA"/>
              <a:t>Button switches and a tilt switch</a:t>
            </a:r>
          </a:p>
          <a:p>
            <a:pPr>
              <a:buFont typeface="Arial" panose="020B0604020202020204" pitchFamily="34" charset="0"/>
              <a:buChar char="•"/>
            </a:pPr>
            <a:r>
              <a:rPr lang="en-ZA"/>
              <a:t>M2M jumper cables</a:t>
            </a:r>
          </a:p>
          <a:p>
            <a:pPr>
              <a:buFont typeface="Arial" panose="020B0604020202020204" pitchFamily="34" charset="0"/>
              <a:buChar char="•"/>
            </a:pPr>
            <a:r>
              <a:rPr lang="en-ZA"/>
              <a:t>Resistors and a potentiometer</a:t>
            </a:r>
          </a:p>
          <a:p>
            <a:pPr>
              <a:buFont typeface="Arial" panose="020B0604020202020204" pitchFamily="34" charset="0"/>
              <a:buChar char="•"/>
            </a:pPr>
            <a:r>
              <a:rPr lang="en-ZA"/>
              <a:t>Active and passive buzzers and 7-segment display</a:t>
            </a:r>
          </a:p>
          <a:p>
            <a:pPr>
              <a:buFont typeface="Arial" panose="020B0604020202020204" pitchFamily="34" charset="0"/>
              <a:buChar char="•"/>
            </a:pPr>
            <a:r>
              <a:rPr lang="en-ZA"/>
              <a:t>Thermistor, LDR, DHT11 (temperature and humidity) sensor, water level sensor, sound sensor, soil humidity sensor and IR obstacle avoidance module</a:t>
            </a:r>
          </a:p>
        </p:txBody>
      </p:sp>
      <p:cxnSp>
        <p:nvCxnSpPr>
          <p:cNvPr id="4" name="Straight Connector 3">
            <a:extLst>
              <a:ext uri="{FF2B5EF4-FFF2-40B4-BE49-F238E27FC236}">
                <a16:creationId xmlns:a16="http://schemas.microsoft.com/office/drawing/2014/main" id="{9D9232BB-B676-0BAF-BFC0-44C32E1BEC40}"/>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BA9B163-FBB8-812D-5B72-CBC11E38D737}"/>
              </a:ext>
            </a:extLst>
          </p:cNvPr>
          <p:cNvSpPr txBox="1"/>
          <p:nvPr/>
        </p:nvSpPr>
        <p:spPr>
          <a:xfrm>
            <a:off x="782893" y="4813271"/>
            <a:ext cx="6711062" cy="261610"/>
          </a:xfrm>
          <a:prstGeom prst="rect">
            <a:avLst/>
          </a:prstGeom>
          <a:noFill/>
        </p:spPr>
        <p:txBody>
          <a:bodyPr wrap="square">
            <a:spAutoFit/>
          </a:bodyPr>
          <a:lstStyle/>
          <a:p>
            <a:r>
              <a:rPr lang="en-ZA" sz="1100">
                <a:latin typeface="Calibri" panose="020F0502020204030204" pitchFamily="34" charset="0"/>
                <a:ea typeface="+mn-ea"/>
                <a:cs typeface="Calibri" panose="020F0502020204030204" pitchFamily="34" charset="0"/>
                <a:hlinkClick r:id="rId3"/>
              </a:rPr>
              <a:t>https://techtoast.co.za/products/arduino-uno-r3-basic-starter-kit</a:t>
            </a:r>
            <a:endParaRPr lang="en-ZA" sz="1100">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AC10AE9D-E04B-CEF0-E15C-96446C36DC1E}"/>
              </a:ext>
            </a:extLst>
          </p:cNvPr>
          <p:cNvPicPr>
            <a:picLocks noChangeAspect="1"/>
          </p:cNvPicPr>
          <p:nvPr/>
        </p:nvPicPr>
        <p:blipFill>
          <a:blip r:embed="rId4"/>
          <a:srcRect b="29223"/>
          <a:stretch/>
        </p:blipFill>
        <p:spPr>
          <a:xfrm>
            <a:off x="5094031" y="734770"/>
            <a:ext cx="3941328" cy="2438490"/>
          </a:xfrm>
          <a:prstGeom prst="rect">
            <a:avLst/>
          </a:prstGeom>
        </p:spPr>
      </p:pic>
      <p:pic>
        <p:nvPicPr>
          <p:cNvPr id="10" name="Picture 9">
            <a:extLst>
              <a:ext uri="{FF2B5EF4-FFF2-40B4-BE49-F238E27FC236}">
                <a16:creationId xmlns:a16="http://schemas.microsoft.com/office/drawing/2014/main" id="{4584AF95-E51F-2DF4-044A-3D473D440C3B}"/>
              </a:ext>
            </a:extLst>
          </p:cNvPr>
          <p:cNvPicPr>
            <a:picLocks noChangeAspect="1"/>
          </p:cNvPicPr>
          <p:nvPr/>
        </p:nvPicPr>
        <p:blipFill>
          <a:blip r:embed="rId4"/>
          <a:srcRect t="69837" r="47756"/>
          <a:stretch/>
        </p:blipFill>
        <p:spPr>
          <a:xfrm>
            <a:off x="6919876" y="4092523"/>
            <a:ext cx="2059119" cy="1039225"/>
          </a:xfrm>
          <a:prstGeom prst="rect">
            <a:avLst/>
          </a:prstGeom>
        </p:spPr>
      </p:pic>
      <p:pic>
        <p:nvPicPr>
          <p:cNvPr id="14" name="Picture 13">
            <a:extLst>
              <a:ext uri="{FF2B5EF4-FFF2-40B4-BE49-F238E27FC236}">
                <a16:creationId xmlns:a16="http://schemas.microsoft.com/office/drawing/2014/main" id="{D6DF6976-6AF5-7B37-8B84-33360B916870}"/>
              </a:ext>
            </a:extLst>
          </p:cNvPr>
          <p:cNvPicPr>
            <a:picLocks noChangeAspect="1"/>
          </p:cNvPicPr>
          <p:nvPr/>
        </p:nvPicPr>
        <p:blipFill>
          <a:blip r:embed="rId4"/>
          <a:srcRect l="52315" t="61159"/>
          <a:stretch/>
        </p:blipFill>
        <p:spPr>
          <a:xfrm>
            <a:off x="7155925" y="2846329"/>
            <a:ext cx="1879434" cy="1338221"/>
          </a:xfrm>
          <a:prstGeom prst="rect">
            <a:avLst/>
          </a:prstGeom>
        </p:spPr>
      </p:pic>
      <p:sp>
        <p:nvSpPr>
          <p:cNvPr id="9" name="TextBox 8">
            <a:extLst>
              <a:ext uri="{FF2B5EF4-FFF2-40B4-BE49-F238E27FC236}">
                <a16:creationId xmlns:a16="http://schemas.microsoft.com/office/drawing/2014/main" id="{6F9FEA4B-6C31-FF72-8A4E-362DCE0E1D36}"/>
              </a:ext>
            </a:extLst>
          </p:cNvPr>
          <p:cNvSpPr txBox="1"/>
          <p:nvPr/>
        </p:nvSpPr>
        <p:spPr>
          <a:xfrm rot="5400000">
            <a:off x="71190" y="3032458"/>
            <a:ext cx="553998" cy="672916"/>
          </a:xfrm>
          <a:prstGeom prst="rect">
            <a:avLst/>
          </a:prstGeom>
          <a:noFill/>
          <a:ln>
            <a:noFill/>
          </a:ln>
        </p:spPr>
        <p:txBody>
          <a:bodyPr vert="vert270" wrap="square" rtlCol="0">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ZA" sz="1200" b="1">
                <a:solidFill>
                  <a:schemeClr val="bg1"/>
                </a:solidFill>
              </a:rPr>
              <a:t>Output</a:t>
            </a:r>
            <a:r>
              <a:rPr lang="en-ZA" sz="1200">
                <a:solidFill>
                  <a:schemeClr val="bg1"/>
                </a:solidFill>
              </a:rPr>
              <a:t> </a:t>
            </a:r>
            <a:r>
              <a:rPr lang="en-ZA" sz="1200" b="1">
                <a:solidFill>
                  <a:schemeClr val="bg1"/>
                </a:solidFill>
              </a:rPr>
              <a:t>Devices</a:t>
            </a:r>
          </a:p>
        </p:txBody>
      </p:sp>
      <p:sp>
        <p:nvSpPr>
          <p:cNvPr id="15" name="TextBox 14">
            <a:extLst>
              <a:ext uri="{FF2B5EF4-FFF2-40B4-BE49-F238E27FC236}">
                <a16:creationId xmlns:a16="http://schemas.microsoft.com/office/drawing/2014/main" id="{72B2517F-AB64-6489-08E3-A43F599202D6}"/>
              </a:ext>
            </a:extLst>
          </p:cNvPr>
          <p:cNvSpPr txBox="1"/>
          <p:nvPr/>
        </p:nvSpPr>
        <p:spPr>
          <a:xfrm rot="5400000">
            <a:off x="71190" y="3628611"/>
            <a:ext cx="553998" cy="672916"/>
          </a:xfrm>
          <a:prstGeom prst="rect">
            <a:avLst/>
          </a:prstGeom>
          <a:noFill/>
          <a:ln>
            <a:noFill/>
          </a:ln>
        </p:spPr>
        <p:txBody>
          <a:bodyPr vert="vert270" wrap="square" rtlCol="0">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ZA" sz="1200" b="1">
                <a:solidFill>
                  <a:schemeClr val="bg1"/>
                </a:solidFill>
              </a:rPr>
              <a:t>Input Devices</a:t>
            </a:r>
          </a:p>
        </p:txBody>
      </p:sp>
      <p:cxnSp>
        <p:nvCxnSpPr>
          <p:cNvPr id="7" name="Straight Arrow Connector 6">
            <a:extLst>
              <a:ext uri="{FF2B5EF4-FFF2-40B4-BE49-F238E27FC236}">
                <a16:creationId xmlns:a16="http://schemas.microsoft.com/office/drawing/2014/main" id="{1ECBFF7D-0CAB-AF84-5015-814A59F2852D}"/>
              </a:ext>
            </a:extLst>
          </p:cNvPr>
          <p:cNvCxnSpPr>
            <a:cxnSpLocks/>
          </p:cNvCxnSpPr>
          <p:nvPr/>
        </p:nvCxnSpPr>
        <p:spPr>
          <a:xfrm flipV="1">
            <a:off x="744503" y="3859383"/>
            <a:ext cx="199377" cy="2113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2702334-7849-0865-9E8F-E47282CC92B8}"/>
              </a:ext>
            </a:extLst>
          </p:cNvPr>
          <p:cNvCxnSpPr>
            <a:cxnSpLocks/>
          </p:cNvCxnSpPr>
          <p:nvPr/>
        </p:nvCxnSpPr>
        <p:spPr>
          <a:xfrm>
            <a:off x="769142" y="3406178"/>
            <a:ext cx="174738" cy="772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EA6CE71-67D7-9509-948D-1C5FD3E62D1A}"/>
              </a:ext>
            </a:extLst>
          </p:cNvPr>
          <p:cNvSpPr txBox="1"/>
          <p:nvPr/>
        </p:nvSpPr>
        <p:spPr>
          <a:xfrm>
            <a:off x="8840125" y="4885527"/>
            <a:ext cx="390468" cy="246221"/>
          </a:xfrm>
          <a:prstGeom prst="rect">
            <a:avLst/>
          </a:prstGeom>
          <a:noFill/>
        </p:spPr>
        <p:txBody>
          <a:bodyPr wrap="square" rtlCol="0">
            <a:spAutoFit/>
          </a:bodyPr>
          <a:lstStyle/>
          <a:p>
            <a:r>
              <a:rPr lang="en-ZA" sz="1000"/>
              <a:t>[1]</a:t>
            </a:r>
          </a:p>
        </p:txBody>
      </p:sp>
      <p:sp>
        <p:nvSpPr>
          <p:cNvPr id="12" name="Oval 11">
            <a:extLst>
              <a:ext uri="{FF2B5EF4-FFF2-40B4-BE49-F238E27FC236}">
                <a16:creationId xmlns:a16="http://schemas.microsoft.com/office/drawing/2014/main" id="{B65BE139-40FA-7F16-B4D8-54A12B73EF64}"/>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TextBox 16">
            <a:extLst>
              <a:ext uri="{FF2B5EF4-FFF2-40B4-BE49-F238E27FC236}">
                <a16:creationId xmlns:a16="http://schemas.microsoft.com/office/drawing/2014/main" id="{93C780BD-5F75-0BAF-D138-FB7510B15268}"/>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6</a:t>
            </a:r>
          </a:p>
        </p:txBody>
      </p:sp>
    </p:spTree>
    <p:extLst>
      <p:ext uri="{BB962C8B-B14F-4D97-AF65-F5344CB8AC3E}">
        <p14:creationId xmlns:p14="http://schemas.microsoft.com/office/powerpoint/2010/main" val="297118095"/>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990C4-9146-3086-4A4B-E544CFF74A0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977FF03-C562-13D0-A6A5-98D4B45C69D2}"/>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2C469416-AE47-FCB1-E455-910912B5A4D1}"/>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BE07FA21-CA9C-64AE-35BD-B1A70C8BB177}"/>
              </a:ext>
            </a:extLst>
          </p:cNvPr>
          <p:cNvSpPr>
            <a:spLocks noGrp="1"/>
          </p:cNvSpPr>
          <p:nvPr>
            <p:ph type="title"/>
          </p:nvPr>
        </p:nvSpPr>
        <p:spPr>
          <a:xfrm>
            <a:off x="865687" y="103586"/>
            <a:ext cx="7068280" cy="593725"/>
          </a:xfrm>
        </p:spPr>
        <p:txBody>
          <a:bodyPr/>
          <a:lstStyle/>
          <a:p>
            <a:r>
              <a:rPr lang="en-ZA" sz="3200">
                <a:solidFill>
                  <a:schemeClr val="tx1"/>
                </a:solidFill>
              </a:rPr>
              <a:t>Things in our NMU Arduino Kit</a:t>
            </a:r>
          </a:p>
        </p:txBody>
      </p:sp>
      <p:sp>
        <p:nvSpPr>
          <p:cNvPr id="13" name="Content Placeholder 12">
            <a:extLst>
              <a:ext uri="{FF2B5EF4-FFF2-40B4-BE49-F238E27FC236}">
                <a16:creationId xmlns:a16="http://schemas.microsoft.com/office/drawing/2014/main" id="{7405A59D-43CB-BEF3-BC29-FA6CF4CE090A}"/>
              </a:ext>
            </a:extLst>
          </p:cNvPr>
          <p:cNvSpPr>
            <a:spLocks noGrp="1"/>
          </p:cNvSpPr>
          <p:nvPr>
            <p:ph sz="half" idx="13"/>
          </p:nvPr>
        </p:nvSpPr>
        <p:spPr>
          <a:xfrm>
            <a:off x="865687" y="809437"/>
            <a:ext cx="5906373" cy="4230476"/>
          </a:xfrm>
        </p:spPr>
        <p:txBody>
          <a:bodyPr/>
          <a:lstStyle/>
          <a:p>
            <a:pPr marL="0" indent="0">
              <a:buNone/>
            </a:pPr>
            <a:r>
              <a:rPr lang="en-ZA" i="1"/>
              <a:t>Additional purchases in each kit: </a:t>
            </a:r>
          </a:p>
          <a:p>
            <a:pPr>
              <a:buFont typeface="Arial" panose="020B0604020202020204" pitchFamily="34" charset="0"/>
              <a:buChar char="•"/>
            </a:pPr>
            <a:r>
              <a:rPr lang="en-ZA"/>
              <a:t>M2M and M2F jumper cables</a:t>
            </a:r>
          </a:p>
          <a:p>
            <a:pPr>
              <a:buFont typeface="Arial" panose="020B0604020202020204" pitchFamily="34" charset="0"/>
              <a:buChar char="•"/>
            </a:pPr>
            <a:r>
              <a:rPr lang="en-ZA"/>
              <a:t>LCD display with I2C backpack</a:t>
            </a:r>
          </a:p>
          <a:p>
            <a:endParaRPr lang="en-ZA"/>
          </a:p>
          <a:p>
            <a:pPr marL="0" indent="0">
              <a:buNone/>
            </a:pPr>
            <a:r>
              <a:rPr lang="en-ZA" i="1"/>
              <a:t>Components temporarily removed</a:t>
            </a:r>
          </a:p>
          <a:p>
            <a:pPr>
              <a:buFont typeface="Arial" panose="020B0604020202020204" pitchFamily="34" charset="0"/>
              <a:buChar char="•"/>
            </a:pPr>
            <a:r>
              <a:rPr lang="en-ZA"/>
              <a:t>All input devices from the </a:t>
            </a:r>
            <a:r>
              <a:rPr lang="en-ZA" err="1"/>
              <a:t>TechToast</a:t>
            </a:r>
            <a:r>
              <a:rPr lang="en-ZA"/>
              <a:t> Kit except DHT11</a:t>
            </a:r>
          </a:p>
          <a:p>
            <a:pPr>
              <a:buFont typeface="Arial" panose="020B0604020202020204" pitchFamily="34" charset="0"/>
              <a:buChar char="•"/>
            </a:pPr>
            <a:r>
              <a:rPr lang="en-ZA"/>
              <a:t>All output devices from the </a:t>
            </a:r>
            <a:r>
              <a:rPr lang="en-ZA" err="1"/>
              <a:t>TechToast</a:t>
            </a:r>
            <a:r>
              <a:rPr lang="en-ZA"/>
              <a:t> Kit</a:t>
            </a:r>
          </a:p>
          <a:p>
            <a:endParaRPr lang="en-ZA"/>
          </a:p>
          <a:p>
            <a:pPr marL="0" indent="0">
              <a:buNone/>
            </a:pPr>
            <a:r>
              <a:rPr lang="en-ZA"/>
              <a:t>Additional components for the Coding Challenge</a:t>
            </a:r>
          </a:p>
          <a:p>
            <a:pPr>
              <a:buFont typeface="Arial" panose="020B0604020202020204" pitchFamily="34" charset="0"/>
              <a:buChar char="•"/>
            </a:pPr>
            <a:r>
              <a:rPr lang="en-ZA"/>
              <a:t>Based on this year’s student feedback</a:t>
            </a:r>
          </a:p>
          <a:p>
            <a:pPr>
              <a:buFont typeface="Arial" panose="020B0604020202020204" pitchFamily="34" charset="0"/>
              <a:buChar char="•"/>
            </a:pPr>
            <a:r>
              <a:rPr lang="en-ZA"/>
              <a:t>Keypad, electric fan, electric motor and wheels</a:t>
            </a:r>
          </a:p>
          <a:p>
            <a:pPr>
              <a:buFont typeface="Arial" panose="020B0604020202020204" pitchFamily="34" charset="0"/>
              <a:buChar char="•"/>
            </a:pPr>
            <a:r>
              <a:rPr lang="en-ZA"/>
              <a:t>Ultrasonic reflective sensor</a:t>
            </a:r>
          </a:p>
        </p:txBody>
      </p:sp>
      <p:cxnSp>
        <p:nvCxnSpPr>
          <p:cNvPr id="4" name="Straight Connector 3">
            <a:extLst>
              <a:ext uri="{FF2B5EF4-FFF2-40B4-BE49-F238E27FC236}">
                <a16:creationId xmlns:a16="http://schemas.microsoft.com/office/drawing/2014/main" id="{452925DC-21C9-3EAA-5924-AAE72E1909A5}"/>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2F60172-FE7E-3771-2C7C-AFF0DFC96CDE}"/>
              </a:ext>
            </a:extLst>
          </p:cNvPr>
          <p:cNvPicPr>
            <a:picLocks noChangeAspect="1"/>
          </p:cNvPicPr>
          <p:nvPr/>
        </p:nvPicPr>
        <p:blipFill>
          <a:blip r:embed="rId3"/>
          <a:stretch>
            <a:fillRect/>
          </a:stretch>
        </p:blipFill>
        <p:spPr>
          <a:xfrm>
            <a:off x="6534811" y="798601"/>
            <a:ext cx="2495282" cy="1160827"/>
          </a:xfrm>
          <a:prstGeom prst="rect">
            <a:avLst/>
          </a:prstGeom>
        </p:spPr>
      </p:pic>
      <p:pic>
        <p:nvPicPr>
          <p:cNvPr id="8" name="Picture 7" descr="A group of colorful wires&#10;&#10;AI-generated content may be incorrect.">
            <a:extLst>
              <a:ext uri="{FF2B5EF4-FFF2-40B4-BE49-F238E27FC236}">
                <a16:creationId xmlns:a16="http://schemas.microsoft.com/office/drawing/2014/main" id="{D53B544B-D628-B2D2-33D3-868FEEFA64DA}"/>
              </a:ext>
            </a:extLst>
          </p:cNvPr>
          <p:cNvPicPr>
            <a:picLocks noChangeAspect="1"/>
          </p:cNvPicPr>
          <p:nvPr/>
        </p:nvPicPr>
        <p:blipFill>
          <a:blip r:embed="rId4">
            <a:extLst>
              <a:ext uri="{28A0092B-C50C-407E-A947-70E740481C1C}">
                <a14:useLocalDpi xmlns:a14="http://schemas.microsoft.com/office/drawing/2010/main" val="0"/>
              </a:ext>
            </a:extLst>
          </a:blip>
          <a:srcRect l="32503" t="10848" b="12044"/>
          <a:stretch/>
        </p:blipFill>
        <p:spPr>
          <a:xfrm>
            <a:off x="7549339" y="1959428"/>
            <a:ext cx="1457948" cy="832758"/>
          </a:xfrm>
          <a:prstGeom prst="rect">
            <a:avLst/>
          </a:prstGeom>
        </p:spPr>
      </p:pic>
      <p:pic>
        <p:nvPicPr>
          <p:cNvPr id="10" name="Picture 9" descr="A group of colorful wires&#10;&#10;AI-generated content may be incorrect.">
            <a:extLst>
              <a:ext uri="{FF2B5EF4-FFF2-40B4-BE49-F238E27FC236}">
                <a16:creationId xmlns:a16="http://schemas.microsoft.com/office/drawing/2014/main" id="{812EF76A-2435-5E27-52DD-EE58ECE865A4}"/>
              </a:ext>
            </a:extLst>
          </p:cNvPr>
          <p:cNvPicPr>
            <a:picLocks noChangeAspect="1"/>
          </p:cNvPicPr>
          <p:nvPr/>
        </p:nvPicPr>
        <p:blipFill>
          <a:blip r:embed="rId4">
            <a:extLst>
              <a:ext uri="{28A0092B-C50C-407E-A947-70E740481C1C}">
                <a14:useLocalDpi xmlns:a14="http://schemas.microsoft.com/office/drawing/2010/main" val="0"/>
              </a:ext>
            </a:extLst>
          </a:blip>
          <a:srcRect t="14601" r="33922" b="8291"/>
          <a:stretch/>
        </p:blipFill>
        <p:spPr>
          <a:xfrm flipH="1">
            <a:off x="7549339" y="2750715"/>
            <a:ext cx="1427290" cy="832757"/>
          </a:xfrm>
          <a:prstGeom prst="rect">
            <a:avLst/>
          </a:prstGeom>
        </p:spPr>
      </p:pic>
      <p:pic>
        <p:nvPicPr>
          <p:cNvPr id="7" name="Picture 6" descr="A small black and red propeller&#10;&#10;AI-generated content may be incorrect.">
            <a:extLst>
              <a:ext uri="{FF2B5EF4-FFF2-40B4-BE49-F238E27FC236}">
                <a16:creationId xmlns:a16="http://schemas.microsoft.com/office/drawing/2014/main" id="{F49704D4-6C23-28DB-504A-37394BE33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032" y="3553943"/>
            <a:ext cx="2029968" cy="1581912"/>
          </a:xfrm>
          <a:prstGeom prst="rect">
            <a:avLst/>
          </a:prstGeom>
        </p:spPr>
      </p:pic>
      <p:pic>
        <p:nvPicPr>
          <p:cNvPr id="12" name="Picture 11" descr="A small yellow wheel with a plastic motor&#10;&#10;AI-generated content may be incorrect.">
            <a:extLst>
              <a:ext uri="{FF2B5EF4-FFF2-40B4-BE49-F238E27FC236}">
                <a16:creationId xmlns:a16="http://schemas.microsoft.com/office/drawing/2014/main" id="{E5B68D3F-3916-F04C-C385-22DB080DDE16}"/>
              </a:ext>
            </a:extLst>
          </p:cNvPr>
          <p:cNvPicPr>
            <a:picLocks noChangeAspect="1"/>
          </p:cNvPicPr>
          <p:nvPr/>
        </p:nvPicPr>
        <p:blipFill>
          <a:blip r:embed="rId6">
            <a:extLst>
              <a:ext uri="{28A0092B-C50C-407E-A947-70E740481C1C}">
                <a14:useLocalDpi xmlns:a14="http://schemas.microsoft.com/office/drawing/2010/main" val="0"/>
              </a:ext>
            </a:extLst>
          </a:blip>
          <a:srcRect l="17669" t="2649" r="14070" b="2160"/>
          <a:stretch/>
        </p:blipFill>
        <p:spPr>
          <a:xfrm>
            <a:off x="6059664" y="3694312"/>
            <a:ext cx="1101035" cy="1279502"/>
          </a:xfrm>
          <a:prstGeom prst="rect">
            <a:avLst/>
          </a:prstGeom>
        </p:spPr>
      </p:pic>
      <p:pic>
        <p:nvPicPr>
          <p:cNvPr id="15" name="Picture 14" descr="A close-up of a keyboard&#10;&#10;AI-generated content may be incorrect.">
            <a:extLst>
              <a:ext uri="{FF2B5EF4-FFF2-40B4-BE49-F238E27FC236}">
                <a16:creationId xmlns:a16="http://schemas.microsoft.com/office/drawing/2014/main" id="{FCC62D8C-FA97-9A84-4491-C1081B772C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556" b="91063" l="7883" r="91892">
                        <a14:foregroundMark x1="11036" y1="19807" x2="11486" y2="26570"/>
                        <a14:foregroundMark x1="33559" y1="11111" x2="47297" y2="9662"/>
                        <a14:foregroundMark x1="11261" y1="19565" x2="8333" y2="25121"/>
                        <a14:foregroundMark x1="46171" y1="6763" x2="44595" y2="5797"/>
                        <a14:foregroundMark x1="9234" y1="17874" x2="8784" y2="18841"/>
                        <a14:foregroundMark x1="7883" y1="21014" x2="9910" y2="25121"/>
                        <a14:foregroundMark x1="73423" y1="85749" x2="79730" y2="89372"/>
                        <a14:foregroundMark x1="89865" y1="85749" x2="92117" y2="85024"/>
                        <a14:foregroundMark x1="77703" y1="91063" x2="74324" y2="84300"/>
                      </a14:backgroundRemoval>
                    </a14:imgEffect>
                  </a14:imgLayer>
                </a14:imgProps>
              </a:ext>
              <a:ext uri="{28A0092B-C50C-407E-A947-70E740481C1C}">
                <a14:useLocalDpi xmlns:a14="http://schemas.microsoft.com/office/drawing/2010/main" val="0"/>
              </a:ext>
            </a:extLst>
          </a:blip>
          <a:stretch>
            <a:fillRect/>
          </a:stretch>
        </p:blipFill>
        <p:spPr>
          <a:xfrm>
            <a:off x="6350376" y="2924675"/>
            <a:ext cx="1185340" cy="1105249"/>
          </a:xfrm>
          <a:prstGeom prst="rect">
            <a:avLst/>
          </a:prstGeom>
        </p:spPr>
      </p:pic>
      <p:sp>
        <p:nvSpPr>
          <p:cNvPr id="3" name="TextBox 2">
            <a:extLst>
              <a:ext uri="{FF2B5EF4-FFF2-40B4-BE49-F238E27FC236}">
                <a16:creationId xmlns:a16="http://schemas.microsoft.com/office/drawing/2014/main" id="{62B78ACB-BA56-AC91-FA83-C36AEBF386BE}"/>
              </a:ext>
            </a:extLst>
          </p:cNvPr>
          <p:cNvSpPr txBox="1"/>
          <p:nvPr/>
        </p:nvSpPr>
        <p:spPr>
          <a:xfrm>
            <a:off x="8834859" y="4889634"/>
            <a:ext cx="390468" cy="246221"/>
          </a:xfrm>
          <a:prstGeom prst="rect">
            <a:avLst/>
          </a:prstGeom>
          <a:noFill/>
        </p:spPr>
        <p:txBody>
          <a:bodyPr wrap="square" rtlCol="0">
            <a:spAutoFit/>
          </a:bodyPr>
          <a:lstStyle/>
          <a:p>
            <a:r>
              <a:rPr lang="en-ZA" sz="1000"/>
              <a:t>[2]</a:t>
            </a:r>
          </a:p>
        </p:txBody>
      </p:sp>
      <p:sp>
        <p:nvSpPr>
          <p:cNvPr id="9" name="Oval 8">
            <a:extLst>
              <a:ext uri="{FF2B5EF4-FFF2-40B4-BE49-F238E27FC236}">
                <a16:creationId xmlns:a16="http://schemas.microsoft.com/office/drawing/2014/main" id="{5F8EB7A6-F458-0D90-EBD0-4580FC1E507C}"/>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TextBox 13">
            <a:extLst>
              <a:ext uri="{FF2B5EF4-FFF2-40B4-BE49-F238E27FC236}">
                <a16:creationId xmlns:a16="http://schemas.microsoft.com/office/drawing/2014/main" id="{DBE60C4D-6CC1-F1FF-7A07-5B90178905C4}"/>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7</a:t>
            </a:r>
          </a:p>
        </p:txBody>
      </p:sp>
    </p:spTree>
    <p:extLst>
      <p:ext uri="{BB962C8B-B14F-4D97-AF65-F5344CB8AC3E}">
        <p14:creationId xmlns:p14="http://schemas.microsoft.com/office/powerpoint/2010/main" val="1994321235"/>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AAC4B-7EC5-DCCA-8347-1269C704683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42CD8A7-077A-6CDF-CA72-0DAF1C6E96C5}"/>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2DF00B11-3AFA-688F-E618-D5969C706626}"/>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937A8DA7-CE9C-B937-2EA3-2D9BD04CC567}"/>
              </a:ext>
            </a:extLst>
          </p:cNvPr>
          <p:cNvSpPr>
            <a:spLocks noGrp="1"/>
          </p:cNvSpPr>
          <p:nvPr>
            <p:ph type="title"/>
          </p:nvPr>
        </p:nvSpPr>
        <p:spPr>
          <a:xfrm>
            <a:off x="865687" y="103586"/>
            <a:ext cx="7068280" cy="593725"/>
          </a:xfrm>
        </p:spPr>
        <p:txBody>
          <a:bodyPr/>
          <a:lstStyle/>
          <a:p>
            <a:r>
              <a:rPr lang="en-ZA" sz="3200">
                <a:solidFill>
                  <a:schemeClr val="tx1"/>
                </a:solidFill>
              </a:rPr>
              <a:t>Practical Session Layout</a:t>
            </a:r>
          </a:p>
        </p:txBody>
      </p:sp>
      <p:cxnSp>
        <p:nvCxnSpPr>
          <p:cNvPr id="4" name="Straight Connector 3">
            <a:extLst>
              <a:ext uri="{FF2B5EF4-FFF2-40B4-BE49-F238E27FC236}">
                <a16:creationId xmlns:a16="http://schemas.microsoft.com/office/drawing/2014/main" id="{175ACC88-3194-55CF-3C23-11E817E873AF}"/>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AB4CB298-27B9-1BE4-04DC-3A426F6665D0}"/>
              </a:ext>
            </a:extLst>
          </p:cNvPr>
          <p:cNvGraphicFramePr/>
          <p:nvPr>
            <p:extLst>
              <p:ext uri="{D42A27DB-BD31-4B8C-83A1-F6EECF244321}">
                <p14:modId xmlns:p14="http://schemas.microsoft.com/office/powerpoint/2010/main" val="2962351597"/>
              </p:ext>
            </p:extLst>
          </p:nvPr>
        </p:nvGraphicFramePr>
        <p:xfrm>
          <a:off x="865687" y="893823"/>
          <a:ext cx="8113308" cy="4063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6C7DFF08-A12C-C000-B3C8-661D571BE347}"/>
              </a:ext>
            </a:extLst>
          </p:cNvPr>
          <p:cNvSpPr txBox="1"/>
          <p:nvPr/>
        </p:nvSpPr>
        <p:spPr>
          <a:xfrm>
            <a:off x="118644" y="1841472"/>
            <a:ext cx="369332" cy="981020"/>
          </a:xfrm>
          <a:prstGeom prst="rect">
            <a:avLst/>
          </a:prstGeom>
          <a:noFill/>
        </p:spPr>
        <p:txBody>
          <a:bodyPr vert="vert270" wrap="square" rtlCol="0">
            <a:spAutoFit/>
          </a:bodyPr>
          <a:lstStyle/>
          <a:p>
            <a:r>
              <a:rPr lang="en-ZA" sz="1200">
                <a:solidFill>
                  <a:schemeClr val="bg1"/>
                </a:solidFill>
              </a:rPr>
              <a:t>Supervised</a:t>
            </a:r>
          </a:p>
        </p:txBody>
      </p:sp>
      <p:sp>
        <p:nvSpPr>
          <p:cNvPr id="15" name="Left Brace 14">
            <a:extLst>
              <a:ext uri="{FF2B5EF4-FFF2-40B4-BE49-F238E27FC236}">
                <a16:creationId xmlns:a16="http://schemas.microsoft.com/office/drawing/2014/main" id="{62BC3F64-238C-F32B-D119-8963421F87D4}"/>
              </a:ext>
            </a:extLst>
          </p:cNvPr>
          <p:cNvSpPr/>
          <p:nvPr/>
        </p:nvSpPr>
        <p:spPr>
          <a:xfrm>
            <a:off x="457366" y="893822"/>
            <a:ext cx="188173" cy="3001477"/>
          </a:xfrm>
          <a:prstGeom prst="lef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solidFill>
                <a:schemeClr val="bg1"/>
              </a:solidFill>
            </a:endParaRPr>
          </a:p>
        </p:txBody>
      </p:sp>
      <p:sp>
        <p:nvSpPr>
          <p:cNvPr id="16" name="TextBox 15">
            <a:extLst>
              <a:ext uri="{FF2B5EF4-FFF2-40B4-BE49-F238E27FC236}">
                <a16:creationId xmlns:a16="http://schemas.microsoft.com/office/drawing/2014/main" id="{67A53F34-890C-B67A-F474-D481410C0FD4}"/>
              </a:ext>
            </a:extLst>
          </p:cNvPr>
          <p:cNvSpPr txBox="1"/>
          <p:nvPr/>
        </p:nvSpPr>
        <p:spPr>
          <a:xfrm>
            <a:off x="134033" y="3725283"/>
            <a:ext cx="353943" cy="1048789"/>
          </a:xfrm>
          <a:prstGeom prst="rect">
            <a:avLst/>
          </a:prstGeom>
          <a:noFill/>
        </p:spPr>
        <p:txBody>
          <a:bodyPr vert="vert270" wrap="square" rtlCol="0">
            <a:spAutoFit/>
          </a:bodyPr>
          <a:lstStyle/>
          <a:p>
            <a:r>
              <a:rPr lang="en-ZA" sz="1100">
                <a:solidFill>
                  <a:schemeClr val="bg1"/>
                </a:solidFill>
              </a:rPr>
              <a:t>Independent </a:t>
            </a:r>
          </a:p>
        </p:txBody>
      </p:sp>
      <p:sp>
        <p:nvSpPr>
          <p:cNvPr id="17" name="Left Brace 16">
            <a:extLst>
              <a:ext uri="{FF2B5EF4-FFF2-40B4-BE49-F238E27FC236}">
                <a16:creationId xmlns:a16="http://schemas.microsoft.com/office/drawing/2014/main" id="{ACB24E99-F0CC-9D7B-373D-50C04E4038DE}"/>
              </a:ext>
            </a:extLst>
          </p:cNvPr>
          <p:cNvSpPr/>
          <p:nvPr/>
        </p:nvSpPr>
        <p:spPr>
          <a:xfrm>
            <a:off x="442878" y="4089852"/>
            <a:ext cx="202661" cy="987798"/>
          </a:xfrm>
          <a:prstGeom prst="lef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solidFill>
                <a:schemeClr val="bg1"/>
              </a:solidFill>
            </a:endParaRPr>
          </a:p>
        </p:txBody>
      </p:sp>
      <p:sp>
        <p:nvSpPr>
          <p:cNvPr id="3" name="Oval 2">
            <a:extLst>
              <a:ext uri="{FF2B5EF4-FFF2-40B4-BE49-F238E27FC236}">
                <a16:creationId xmlns:a16="http://schemas.microsoft.com/office/drawing/2014/main" id="{778443D6-C8D2-840E-F904-92251730A20C}"/>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A46AB3C5-D955-0C56-A19F-31365C0D53AD}"/>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8</a:t>
            </a:r>
          </a:p>
        </p:txBody>
      </p:sp>
    </p:spTree>
    <p:extLst>
      <p:ext uri="{BB962C8B-B14F-4D97-AF65-F5344CB8AC3E}">
        <p14:creationId xmlns:p14="http://schemas.microsoft.com/office/powerpoint/2010/main" val="3893724201"/>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84B40-DD3C-CA31-1FAA-465C8D372E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8728B98-C399-AEC7-0DEB-042EC4A3211B}"/>
              </a:ext>
            </a:extLst>
          </p:cNvPr>
          <p:cNvSpPr/>
          <p:nvPr/>
        </p:nvSpPr>
        <p:spPr>
          <a:xfrm>
            <a:off x="-48126" y="-77382"/>
            <a:ext cx="1051903" cy="5220882"/>
          </a:xfrm>
          <a:prstGeom prst="rect">
            <a:avLst/>
          </a:prstGeom>
          <a:solidFill>
            <a:srgbClr val="001027"/>
          </a:solidFill>
          <a:ln>
            <a:solidFill>
              <a:srgbClr val="001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1348ADF3-A128-EB79-F02B-259C7528B13B}"/>
              </a:ext>
            </a:extLst>
          </p:cNvPr>
          <p:cNvSpPr/>
          <p:nvPr/>
        </p:nvSpPr>
        <p:spPr>
          <a:xfrm>
            <a:off x="727891" y="-77382"/>
            <a:ext cx="1051903" cy="5220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0">
            <a:extLst>
              <a:ext uri="{FF2B5EF4-FFF2-40B4-BE49-F238E27FC236}">
                <a16:creationId xmlns:a16="http://schemas.microsoft.com/office/drawing/2014/main" id="{DB99C0D3-AE96-70B5-F1AD-46A2D991653C}"/>
              </a:ext>
            </a:extLst>
          </p:cNvPr>
          <p:cNvSpPr>
            <a:spLocks noGrp="1"/>
          </p:cNvSpPr>
          <p:nvPr>
            <p:ph type="title"/>
          </p:nvPr>
        </p:nvSpPr>
        <p:spPr>
          <a:xfrm>
            <a:off x="865687" y="103586"/>
            <a:ext cx="7068280" cy="593725"/>
          </a:xfrm>
        </p:spPr>
        <p:txBody>
          <a:bodyPr/>
          <a:lstStyle/>
          <a:p>
            <a:r>
              <a:rPr lang="en-ZA" sz="3200">
                <a:solidFill>
                  <a:schemeClr val="tx1"/>
                </a:solidFill>
              </a:rPr>
              <a:t>Practical Session 1</a:t>
            </a:r>
          </a:p>
        </p:txBody>
      </p:sp>
      <p:cxnSp>
        <p:nvCxnSpPr>
          <p:cNvPr id="4" name="Straight Connector 3">
            <a:extLst>
              <a:ext uri="{FF2B5EF4-FFF2-40B4-BE49-F238E27FC236}">
                <a16:creationId xmlns:a16="http://schemas.microsoft.com/office/drawing/2014/main" id="{ED51A96D-673A-41B8-33A7-514F881FD83C}"/>
              </a:ext>
            </a:extLst>
          </p:cNvPr>
          <p:cNvCxnSpPr>
            <a:cxnSpLocks/>
          </p:cNvCxnSpPr>
          <p:nvPr/>
        </p:nvCxnSpPr>
        <p:spPr>
          <a:xfrm>
            <a:off x="865687" y="708146"/>
            <a:ext cx="8113308" cy="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B8CEFA48-ED99-B3AF-9A58-15A367A42BD8}"/>
              </a:ext>
            </a:extLst>
          </p:cNvPr>
          <p:cNvGraphicFramePr/>
          <p:nvPr>
            <p:extLst>
              <p:ext uri="{D42A27DB-BD31-4B8C-83A1-F6EECF244321}">
                <p14:modId xmlns:p14="http://schemas.microsoft.com/office/powerpoint/2010/main" val="831888430"/>
              </p:ext>
            </p:extLst>
          </p:nvPr>
        </p:nvGraphicFramePr>
        <p:xfrm>
          <a:off x="865687" y="893824"/>
          <a:ext cx="8113308" cy="735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Table 2">
            <a:extLst>
              <a:ext uri="{FF2B5EF4-FFF2-40B4-BE49-F238E27FC236}">
                <a16:creationId xmlns:a16="http://schemas.microsoft.com/office/drawing/2014/main" id="{04E9B8AD-5B0D-2F17-7E17-D1049D121646}"/>
              </a:ext>
            </a:extLst>
          </p:cNvPr>
          <p:cNvGraphicFramePr>
            <a:graphicFrameLocks noGrp="1"/>
          </p:cNvGraphicFramePr>
          <p:nvPr>
            <p:extLst>
              <p:ext uri="{D42A27DB-BD31-4B8C-83A1-F6EECF244321}">
                <p14:modId xmlns:p14="http://schemas.microsoft.com/office/powerpoint/2010/main" val="1476596498"/>
              </p:ext>
            </p:extLst>
          </p:nvPr>
        </p:nvGraphicFramePr>
        <p:xfrm>
          <a:off x="865686" y="1701656"/>
          <a:ext cx="8113308" cy="3261360"/>
        </p:xfrm>
        <a:graphic>
          <a:graphicData uri="http://schemas.openxmlformats.org/drawingml/2006/table">
            <a:tbl>
              <a:tblPr firstRow="1" bandRow="1">
                <a:tableStyleId>{5C22544A-7EE6-4342-B048-85BDC9FD1C3A}</a:tableStyleId>
              </a:tblPr>
              <a:tblGrid>
                <a:gridCol w="2704436">
                  <a:extLst>
                    <a:ext uri="{9D8B030D-6E8A-4147-A177-3AD203B41FA5}">
                      <a16:colId xmlns:a16="http://schemas.microsoft.com/office/drawing/2014/main" val="3102090983"/>
                    </a:ext>
                  </a:extLst>
                </a:gridCol>
                <a:gridCol w="2704436">
                  <a:extLst>
                    <a:ext uri="{9D8B030D-6E8A-4147-A177-3AD203B41FA5}">
                      <a16:colId xmlns:a16="http://schemas.microsoft.com/office/drawing/2014/main" val="477142208"/>
                    </a:ext>
                  </a:extLst>
                </a:gridCol>
                <a:gridCol w="2704436">
                  <a:extLst>
                    <a:ext uri="{9D8B030D-6E8A-4147-A177-3AD203B41FA5}">
                      <a16:colId xmlns:a16="http://schemas.microsoft.com/office/drawing/2014/main" val="2609157103"/>
                    </a:ext>
                  </a:extLst>
                </a:gridCol>
              </a:tblGrid>
              <a:tr h="3234717">
                <a:tc>
                  <a:txBody>
                    <a:bodyPr/>
                    <a:lstStyle/>
                    <a:p>
                      <a:pPr marL="285750" indent="-285750">
                        <a:buFont typeface="Arial" panose="020B0604020202020204" pitchFamily="34" charset="0"/>
                        <a:buChar char="•"/>
                      </a:pPr>
                      <a:r>
                        <a:rPr lang="en-ZA" sz="1600">
                          <a:solidFill>
                            <a:schemeClr val="tx1"/>
                          </a:solidFill>
                          <a:latin typeface="Calibri" panose="020F0502020204030204" pitchFamily="34" charset="0"/>
                          <a:cs typeface="Calibri" panose="020F0502020204030204" pitchFamily="34" charset="0"/>
                        </a:rPr>
                        <a:t>Arduino UNO</a:t>
                      </a:r>
                    </a:p>
                    <a:p>
                      <a:endParaRPr lang="en-ZA" sz="1600">
                        <a:solidFill>
                          <a:schemeClr val="tx1"/>
                        </a:solidFill>
                        <a:latin typeface="Calibri" panose="020F0502020204030204" pitchFamily="34" charset="0"/>
                        <a:cs typeface="Calibri" panose="020F0502020204030204" pitchFamily="34" charset="0"/>
                      </a:endParaRPr>
                    </a:p>
                    <a:p>
                      <a:endParaRPr lang="en-ZA" sz="1600">
                        <a:solidFill>
                          <a:schemeClr val="tx1"/>
                        </a:solidFill>
                        <a:latin typeface="Calibri" panose="020F0502020204030204" pitchFamily="34" charset="0"/>
                        <a:cs typeface="Calibri" panose="020F0502020204030204" pitchFamily="34" charset="0"/>
                      </a:endParaRPr>
                    </a:p>
                    <a:p>
                      <a:endParaRPr lang="en-ZA" sz="1600">
                        <a:solidFill>
                          <a:schemeClr val="tx1"/>
                        </a:solidFill>
                        <a:latin typeface="Calibri" panose="020F0502020204030204" pitchFamily="34" charset="0"/>
                        <a:cs typeface="Calibri" panose="020F0502020204030204" pitchFamily="34" charset="0"/>
                      </a:endParaRPr>
                    </a:p>
                    <a:p>
                      <a:endParaRPr lang="en-ZA" sz="1600">
                        <a:solidFill>
                          <a:schemeClr val="tx1"/>
                        </a:solidFill>
                        <a:latin typeface="Calibri" panose="020F0502020204030204" pitchFamily="34" charset="0"/>
                        <a:cs typeface="Calibri" panose="020F0502020204030204" pitchFamily="34" charset="0"/>
                      </a:endParaRPr>
                    </a:p>
                    <a:p>
                      <a:endParaRPr lang="en-ZA" sz="1600">
                        <a:solidFill>
                          <a:schemeClr val="tx1"/>
                        </a:solidFill>
                        <a:latin typeface="Calibri" panose="020F0502020204030204" pitchFamily="34" charset="0"/>
                        <a:cs typeface="Calibri" panose="020F0502020204030204" pitchFamily="34" charset="0"/>
                      </a:endParaRPr>
                    </a:p>
                    <a:p>
                      <a:endParaRPr lang="en-ZA" sz="160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ZA" sz="1600">
                          <a:solidFill>
                            <a:schemeClr val="tx1"/>
                          </a:solidFill>
                          <a:latin typeface="Calibri" panose="020F0502020204030204" pitchFamily="34" charset="0"/>
                          <a:cs typeface="Calibri" panose="020F0502020204030204" pitchFamily="34" charset="0"/>
                        </a:rPr>
                        <a:t>Arduino IDE</a:t>
                      </a:r>
                    </a:p>
                    <a:p>
                      <a:pPr marL="285750" indent="-285750">
                        <a:buFont typeface="Arial" panose="020B0604020202020204" pitchFamily="34" charset="0"/>
                        <a:buChar char="•"/>
                      </a:pPr>
                      <a:r>
                        <a:rPr lang="en-ZA" sz="1600">
                          <a:solidFill>
                            <a:schemeClr val="tx1"/>
                          </a:solidFill>
                          <a:latin typeface="Calibri" panose="020F0502020204030204" pitchFamily="34" charset="0"/>
                          <a:cs typeface="Calibri" panose="020F0502020204030204" pitchFamily="34" charset="0"/>
                        </a:rPr>
                        <a:t>Coding Keywords</a:t>
                      </a:r>
                    </a:p>
                    <a:p>
                      <a:pPr marL="628633" lvl="1" indent="-285750">
                        <a:buFont typeface="Arial" panose="020B0604020202020204" pitchFamily="34" charset="0"/>
                        <a:buChar char="•"/>
                      </a:pPr>
                      <a:r>
                        <a:rPr lang="en-ZA" sz="1600" b="0" i="1" u="none" strike="noStrike" kern="1200" baseline="0">
                          <a:solidFill>
                            <a:schemeClr val="tx1"/>
                          </a:solidFill>
                          <a:latin typeface="Calibri" panose="020F0502020204030204" pitchFamily="34" charset="0"/>
                          <a:ea typeface="+mn-ea"/>
                          <a:cs typeface="Calibri" panose="020F0502020204030204" pitchFamily="34" charset="0"/>
                        </a:rPr>
                        <a:t>void setup() </a:t>
                      </a:r>
                    </a:p>
                    <a:p>
                      <a:pPr marL="628633" lvl="1" indent="-285750">
                        <a:buFont typeface="Arial" panose="020B0604020202020204" pitchFamily="34" charset="0"/>
                        <a:buChar char="•"/>
                      </a:pPr>
                      <a:r>
                        <a:rPr lang="en-ZA" sz="1600" b="0" i="1" u="none" strike="noStrike" kern="1200" baseline="0" err="1">
                          <a:solidFill>
                            <a:schemeClr val="tx1"/>
                          </a:solidFill>
                          <a:latin typeface="Calibri" panose="020F0502020204030204" pitchFamily="34" charset="0"/>
                          <a:ea typeface="+mn-ea"/>
                          <a:cs typeface="Calibri" panose="020F0502020204030204" pitchFamily="34" charset="0"/>
                        </a:rPr>
                        <a:t>pinMode</a:t>
                      </a:r>
                      <a:r>
                        <a:rPr lang="en-ZA" sz="1600" b="0" i="1" u="none" strike="noStrike" kern="1200" baseline="0">
                          <a:solidFill>
                            <a:schemeClr val="tx1"/>
                          </a:solidFill>
                          <a:latin typeface="Calibri" panose="020F0502020204030204" pitchFamily="34" charset="0"/>
                          <a:ea typeface="+mn-ea"/>
                          <a:cs typeface="Calibri" panose="020F0502020204030204" pitchFamily="34" charset="0"/>
                        </a:rPr>
                        <a:t>() </a:t>
                      </a:r>
                    </a:p>
                    <a:p>
                      <a:pPr marL="628633" lvl="1" indent="-285750">
                        <a:buFont typeface="Arial" panose="020B0604020202020204" pitchFamily="34" charset="0"/>
                        <a:buChar char="•"/>
                      </a:pPr>
                      <a:r>
                        <a:rPr lang="en-ZA" sz="1600" b="0" i="1" u="none" strike="noStrike" kern="1200" baseline="0">
                          <a:solidFill>
                            <a:schemeClr val="tx1"/>
                          </a:solidFill>
                          <a:latin typeface="Calibri" panose="020F0502020204030204" pitchFamily="34" charset="0"/>
                          <a:ea typeface="+mn-ea"/>
                          <a:cs typeface="Calibri" panose="020F0502020204030204" pitchFamily="34" charset="0"/>
                        </a:rPr>
                        <a:t>void loop() </a:t>
                      </a:r>
                    </a:p>
                    <a:p>
                      <a:pPr marL="628633" lvl="1" indent="-285750">
                        <a:buFont typeface="Arial" panose="020B0604020202020204" pitchFamily="34" charset="0"/>
                        <a:buChar char="•"/>
                      </a:pPr>
                      <a:r>
                        <a:rPr lang="en-ZA" sz="1600" b="0" i="1" u="none" strike="noStrike" kern="1200" baseline="0" err="1">
                          <a:solidFill>
                            <a:schemeClr val="tx1"/>
                          </a:solidFill>
                          <a:latin typeface="Calibri" panose="020F0502020204030204" pitchFamily="34" charset="0"/>
                          <a:ea typeface="+mn-ea"/>
                          <a:cs typeface="Calibri" panose="020F0502020204030204" pitchFamily="34" charset="0"/>
                        </a:rPr>
                        <a:t>digitalWrite</a:t>
                      </a:r>
                      <a:r>
                        <a:rPr lang="en-ZA" sz="1600" b="0" i="1" u="none" strike="noStrike" kern="1200" baseline="0">
                          <a:solidFill>
                            <a:schemeClr val="tx1"/>
                          </a:solidFill>
                          <a:latin typeface="Calibri" panose="020F0502020204030204" pitchFamily="34" charset="0"/>
                          <a:ea typeface="+mn-ea"/>
                          <a:cs typeface="Calibri" panose="020F0502020204030204" pitchFamily="34" charset="0"/>
                        </a:rPr>
                        <a:t>()  </a:t>
                      </a:r>
                      <a:r>
                        <a:rPr lang="en-ZA" sz="1400" b="0" i="0" u="none" strike="noStrike" kern="1200" baseline="0">
                          <a:solidFill>
                            <a:schemeClr val="tx1"/>
                          </a:solidFill>
                          <a:latin typeface="Calibri" panose="020F0502020204030204" pitchFamily="34" charset="0"/>
                          <a:ea typeface="+mn-ea"/>
                          <a:cs typeface="Calibri" panose="020F0502020204030204" pitchFamily="34" charset="0"/>
                        </a:rPr>
                        <a:t>	</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600">
                          <a:solidFill>
                            <a:schemeClr val="tx1"/>
                          </a:solidFill>
                          <a:latin typeface="Calibri" panose="020F0502020204030204" pitchFamily="34" charset="0"/>
                          <a:cs typeface="Calibri" panose="020F0502020204030204" pitchFamily="34" charset="0"/>
                        </a:rPr>
                        <a:t>Example Code</a:t>
                      </a:r>
                    </a:p>
                    <a:p>
                      <a:pPr marL="0" marR="0" lvl="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1500" b="0" i="1" u="none" strike="noStrike" baseline="0">
                          <a:solidFill>
                            <a:srgbClr val="000000"/>
                          </a:solidFill>
                          <a:latin typeface="Calibri" panose="020F0502020204030204" pitchFamily="34" charset="0"/>
                          <a:cs typeface="Calibri" panose="020F0502020204030204" pitchFamily="34" charset="0"/>
                        </a:rPr>
                        <a:t>File &gt; Examples &gt; Basics &gt; </a:t>
                      </a:r>
                      <a:r>
                        <a:rPr lang="en-ZA" sz="1500" b="1" i="1" u="none" strike="noStrike" baseline="0">
                          <a:solidFill>
                            <a:srgbClr val="000000"/>
                          </a:solidFill>
                          <a:latin typeface="Calibri" panose="020F0502020204030204" pitchFamily="34" charset="0"/>
                          <a:cs typeface="Calibri" panose="020F0502020204030204" pitchFamily="34" charset="0"/>
                        </a:rPr>
                        <a:t>Blink</a:t>
                      </a:r>
                    </a:p>
                    <a:p>
                      <a:pPr marL="0" marR="0" lvl="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500">
                        <a:solidFill>
                          <a:schemeClr val="tx1"/>
                        </a:solidFill>
                        <a:latin typeface="Calibri" panose="020F0502020204030204" pitchFamily="34" charset="0"/>
                        <a:cs typeface="Calibri" panose="020F0502020204030204" pitchFamily="34" charset="0"/>
                      </a:endParaRPr>
                    </a:p>
                    <a:p>
                      <a:pPr marL="285750" marR="0" lvl="0" indent="-285750"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600">
                          <a:solidFill>
                            <a:schemeClr val="tx1"/>
                          </a:solidFill>
                          <a:latin typeface="Calibri" panose="020F0502020204030204" pitchFamily="34" charset="0"/>
                          <a:cs typeface="Calibri" panose="020F0502020204030204" pitchFamily="34" charset="0"/>
                        </a:rPr>
                        <a:t>Uploading Code to the Arduino UNO</a:t>
                      </a:r>
                    </a:p>
                    <a:p>
                      <a:endParaRPr lang="en-ZA" sz="1400">
                        <a:latin typeface="Calibri" panose="020F0502020204030204" pitchFamily="34" charset="0"/>
                        <a:cs typeface="Calibri" panose="020F0502020204030204" pitchFamily="34" charset="0"/>
                      </a:endParaRP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ZA" sz="1600">
                          <a:solidFill>
                            <a:schemeClr val="tx1"/>
                          </a:solidFill>
                          <a:latin typeface="Calibri" panose="020F0502020204030204" pitchFamily="34" charset="0"/>
                          <a:cs typeface="Calibri" panose="020F0502020204030204" pitchFamily="34" charset="0"/>
                        </a:rPr>
                        <a:t>Electrical circuits</a:t>
                      </a:r>
                    </a:p>
                    <a:p>
                      <a:pPr marL="285750" indent="-285750">
                        <a:buFont typeface="Arial" panose="020B0604020202020204" pitchFamily="34" charset="0"/>
                        <a:buChar char="•"/>
                      </a:pPr>
                      <a:endParaRPr lang="en-ZA" sz="160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ZA" sz="160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ZA" sz="1600">
                          <a:solidFill>
                            <a:schemeClr val="tx1"/>
                          </a:solidFill>
                          <a:latin typeface="Calibri" panose="020F0502020204030204" pitchFamily="34" charset="0"/>
                          <a:cs typeface="Calibri" panose="020F0502020204030204" pitchFamily="34" charset="0"/>
                        </a:rPr>
                        <a:t>Building the ‘Example Code’ circuit</a:t>
                      </a:r>
                    </a:p>
                    <a:p>
                      <a:pPr marL="285750" indent="-285750">
                        <a:buFont typeface="Arial" panose="020B0604020202020204" pitchFamily="34" charset="0"/>
                        <a:buChar char="•"/>
                      </a:pPr>
                      <a:endParaRPr lang="en-ZA" sz="160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ZA" sz="160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ZA" sz="160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ZA" sz="160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ZA" sz="1600">
                          <a:solidFill>
                            <a:schemeClr val="tx1"/>
                          </a:solidFill>
                          <a:latin typeface="Calibri" panose="020F0502020204030204" pitchFamily="34" charset="0"/>
                          <a:cs typeface="Calibri" panose="020F0502020204030204" pitchFamily="34" charset="0"/>
                        </a:rPr>
                        <a:t>Expanding to other scenarios </a:t>
                      </a:r>
                    </a:p>
                    <a:p>
                      <a:pPr marL="628633" lvl="1" indent="-285750">
                        <a:buFont typeface="Arial" panose="020B0604020202020204" pitchFamily="34" charset="0"/>
                        <a:buChar char="•"/>
                      </a:pPr>
                      <a:r>
                        <a:rPr lang="en-ZA" sz="1600" b="0" i="1" u="none" strike="noStrike" kern="1200" baseline="0">
                          <a:solidFill>
                            <a:schemeClr val="tx1"/>
                          </a:solidFill>
                          <a:latin typeface="Calibri" panose="020F0502020204030204" pitchFamily="34" charset="0"/>
                          <a:ea typeface="+mn-ea"/>
                          <a:cs typeface="Calibri" panose="020F0502020204030204" pitchFamily="34" charset="0"/>
                        </a:rPr>
                        <a:t>Additional LEDs</a:t>
                      </a:r>
                    </a:p>
                    <a:p>
                      <a:pPr marL="628633" lvl="1" indent="-285750">
                        <a:buFont typeface="Arial" panose="020B0604020202020204" pitchFamily="34" charset="0"/>
                        <a:buChar char="•"/>
                      </a:pPr>
                      <a:r>
                        <a:rPr lang="en-ZA" sz="1600" b="0" i="1" u="none" strike="noStrike" kern="1200" baseline="0">
                          <a:solidFill>
                            <a:schemeClr val="tx1"/>
                          </a:solidFill>
                          <a:latin typeface="Calibri" panose="020F0502020204030204" pitchFamily="34" charset="0"/>
                          <a:ea typeface="+mn-ea"/>
                          <a:cs typeface="Calibri" panose="020F0502020204030204" pitchFamily="34" charset="0"/>
                        </a:rPr>
                        <a:t>Varying logic </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727228491"/>
                  </a:ext>
                </a:extLst>
              </a:tr>
            </a:tbl>
          </a:graphicData>
        </a:graphic>
      </p:graphicFrame>
      <p:pic>
        <p:nvPicPr>
          <p:cNvPr id="8" name="Picture 7">
            <a:extLst>
              <a:ext uri="{FF2B5EF4-FFF2-40B4-BE49-F238E27FC236}">
                <a16:creationId xmlns:a16="http://schemas.microsoft.com/office/drawing/2014/main" id="{0ED78043-6F8D-FB07-2F0B-FE0F3CEEFE56}"/>
              </a:ext>
            </a:extLst>
          </p:cNvPr>
          <p:cNvPicPr>
            <a:picLocks noChangeAspect="1"/>
          </p:cNvPicPr>
          <p:nvPr/>
        </p:nvPicPr>
        <p:blipFill>
          <a:blip r:embed="rId8"/>
          <a:srcRect t="2367"/>
          <a:stretch/>
        </p:blipFill>
        <p:spPr>
          <a:xfrm>
            <a:off x="1287593" y="1968545"/>
            <a:ext cx="2290393" cy="1571328"/>
          </a:xfrm>
          <a:prstGeom prst="rect">
            <a:avLst/>
          </a:prstGeom>
        </p:spPr>
      </p:pic>
      <p:pic>
        <p:nvPicPr>
          <p:cNvPr id="9" name="Picture 8">
            <a:extLst>
              <a:ext uri="{FF2B5EF4-FFF2-40B4-BE49-F238E27FC236}">
                <a16:creationId xmlns:a16="http://schemas.microsoft.com/office/drawing/2014/main" id="{801E8D3D-6310-11F0-D64D-7EAFD1C0D9B3}"/>
              </a:ext>
            </a:extLst>
          </p:cNvPr>
          <p:cNvPicPr>
            <a:picLocks noChangeAspect="1"/>
          </p:cNvPicPr>
          <p:nvPr/>
        </p:nvPicPr>
        <p:blipFill>
          <a:blip r:embed="rId9"/>
          <a:srcRect l="3431" t="11820" r="7009" b="15998"/>
          <a:stretch/>
        </p:blipFill>
        <p:spPr>
          <a:xfrm>
            <a:off x="6308726" y="2937581"/>
            <a:ext cx="2628262" cy="991135"/>
          </a:xfrm>
          <a:prstGeom prst="rect">
            <a:avLst/>
          </a:prstGeom>
        </p:spPr>
      </p:pic>
      <p:grpSp>
        <p:nvGrpSpPr>
          <p:cNvPr id="18" name="Group 17">
            <a:extLst>
              <a:ext uri="{FF2B5EF4-FFF2-40B4-BE49-F238E27FC236}">
                <a16:creationId xmlns:a16="http://schemas.microsoft.com/office/drawing/2014/main" id="{0AA6AA24-0750-6F68-4E44-B5A50395E366}"/>
              </a:ext>
            </a:extLst>
          </p:cNvPr>
          <p:cNvGrpSpPr/>
          <p:nvPr/>
        </p:nvGrpSpPr>
        <p:grpSpPr>
          <a:xfrm>
            <a:off x="6555095" y="2015639"/>
            <a:ext cx="2224149" cy="380559"/>
            <a:chOff x="6564620" y="1936587"/>
            <a:chExt cx="2224149" cy="380559"/>
          </a:xfrm>
        </p:grpSpPr>
        <p:pic>
          <p:nvPicPr>
            <p:cNvPr id="12" name="Picture 11">
              <a:extLst>
                <a:ext uri="{FF2B5EF4-FFF2-40B4-BE49-F238E27FC236}">
                  <a16:creationId xmlns:a16="http://schemas.microsoft.com/office/drawing/2014/main" id="{72626EE6-0858-F8BE-0333-AB1C0744D5C1}"/>
                </a:ext>
              </a:extLst>
            </p:cNvPr>
            <p:cNvPicPr>
              <a:picLocks noChangeAspect="1"/>
            </p:cNvPicPr>
            <p:nvPr/>
          </p:nvPicPr>
          <p:blipFill>
            <a:blip r:embed="rId10"/>
            <a:srcRect l="58997" t="-1" r="21201" b="-6902"/>
            <a:stretch/>
          </p:blipFill>
          <p:spPr>
            <a:xfrm>
              <a:off x="7527162" y="1971445"/>
              <a:ext cx="551160" cy="345701"/>
            </a:xfrm>
            <a:prstGeom prst="rect">
              <a:avLst/>
            </a:prstGeom>
          </p:spPr>
        </p:pic>
        <p:pic>
          <p:nvPicPr>
            <p:cNvPr id="14" name="Picture 13">
              <a:extLst>
                <a:ext uri="{FF2B5EF4-FFF2-40B4-BE49-F238E27FC236}">
                  <a16:creationId xmlns:a16="http://schemas.microsoft.com/office/drawing/2014/main" id="{73BFD139-7DFC-F4AB-2F24-F3D8D4658A81}"/>
                </a:ext>
              </a:extLst>
            </p:cNvPr>
            <p:cNvPicPr>
              <a:picLocks noChangeAspect="1"/>
            </p:cNvPicPr>
            <p:nvPr/>
          </p:nvPicPr>
          <p:blipFill>
            <a:blip r:embed="rId11"/>
            <a:stretch>
              <a:fillRect/>
            </a:stretch>
          </p:blipFill>
          <p:spPr>
            <a:xfrm>
              <a:off x="6574981" y="2094201"/>
              <a:ext cx="311887" cy="168939"/>
            </a:xfrm>
            <a:prstGeom prst="rect">
              <a:avLst/>
            </a:prstGeom>
          </p:spPr>
        </p:pic>
        <p:pic>
          <p:nvPicPr>
            <p:cNvPr id="15" name="Picture 14">
              <a:extLst>
                <a:ext uri="{FF2B5EF4-FFF2-40B4-BE49-F238E27FC236}">
                  <a16:creationId xmlns:a16="http://schemas.microsoft.com/office/drawing/2014/main" id="{30BF8CE1-14CC-31AC-34B1-D3F313A118F7}"/>
                </a:ext>
              </a:extLst>
            </p:cNvPr>
            <p:cNvPicPr>
              <a:picLocks noChangeAspect="1"/>
            </p:cNvPicPr>
            <p:nvPr/>
          </p:nvPicPr>
          <p:blipFill>
            <a:blip r:embed="rId12"/>
            <a:stretch>
              <a:fillRect/>
            </a:stretch>
          </p:blipFill>
          <p:spPr>
            <a:xfrm>
              <a:off x="7051072" y="2001348"/>
              <a:ext cx="311886" cy="285895"/>
            </a:xfrm>
            <a:prstGeom prst="rect">
              <a:avLst/>
            </a:prstGeom>
          </p:spPr>
        </p:pic>
        <p:pic>
          <p:nvPicPr>
            <p:cNvPr id="16" name="Picture 15">
              <a:extLst>
                <a:ext uri="{FF2B5EF4-FFF2-40B4-BE49-F238E27FC236}">
                  <a16:creationId xmlns:a16="http://schemas.microsoft.com/office/drawing/2014/main" id="{3498C3A5-09E3-D93A-16B2-07C927579133}"/>
                </a:ext>
              </a:extLst>
            </p:cNvPr>
            <p:cNvPicPr>
              <a:picLocks noChangeAspect="1"/>
            </p:cNvPicPr>
            <p:nvPr/>
          </p:nvPicPr>
          <p:blipFill>
            <a:blip r:embed="rId10"/>
            <a:srcRect l="80199" t="-1" b="-6902"/>
            <a:stretch/>
          </p:blipFill>
          <p:spPr>
            <a:xfrm>
              <a:off x="8237610" y="1971445"/>
              <a:ext cx="551159" cy="345701"/>
            </a:xfrm>
            <a:prstGeom prst="rect">
              <a:avLst/>
            </a:prstGeom>
          </p:spPr>
        </p:pic>
        <p:sp>
          <p:nvSpPr>
            <p:cNvPr id="17" name="TextBox 16">
              <a:extLst>
                <a:ext uri="{FF2B5EF4-FFF2-40B4-BE49-F238E27FC236}">
                  <a16:creationId xmlns:a16="http://schemas.microsoft.com/office/drawing/2014/main" id="{835A32F7-2896-D3F1-0DA6-860C7183496F}"/>
                </a:ext>
              </a:extLst>
            </p:cNvPr>
            <p:cNvSpPr txBox="1"/>
            <p:nvPr/>
          </p:nvSpPr>
          <p:spPr>
            <a:xfrm flipH="1">
              <a:off x="6564620" y="1936587"/>
              <a:ext cx="404350" cy="215444"/>
            </a:xfrm>
            <a:prstGeom prst="rect">
              <a:avLst/>
            </a:prstGeom>
            <a:noFill/>
          </p:spPr>
          <p:txBody>
            <a:bodyPr wrap="square" rtlCol="0">
              <a:spAutoFit/>
            </a:bodyPr>
            <a:lstStyle/>
            <a:p>
              <a:r>
                <a:rPr lang="en-ZA" sz="800"/>
                <a:t>5V</a:t>
              </a:r>
            </a:p>
          </p:txBody>
        </p:sp>
      </p:grpSp>
      <p:pic>
        <p:nvPicPr>
          <p:cNvPr id="13" name="Picture 12">
            <a:extLst>
              <a:ext uri="{FF2B5EF4-FFF2-40B4-BE49-F238E27FC236}">
                <a16:creationId xmlns:a16="http://schemas.microsoft.com/office/drawing/2014/main" id="{E601717E-CB5E-16B9-F7C3-D439777A5BCB}"/>
              </a:ext>
            </a:extLst>
          </p:cNvPr>
          <p:cNvPicPr>
            <a:picLocks noChangeAspect="1"/>
          </p:cNvPicPr>
          <p:nvPr/>
        </p:nvPicPr>
        <p:blipFill>
          <a:blip r:embed="rId13"/>
          <a:stretch>
            <a:fillRect/>
          </a:stretch>
        </p:blipFill>
        <p:spPr>
          <a:xfrm>
            <a:off x="3638520" y="2949984"/>
            <a:ext cx="2567639" cy="1957463"/>
          </a:xfrm>
          <a:prstGeom prst="rect">
            <a:avLst/>
          </a:prstGeom>
        </p:spPr>
      </p:pic>
      <p:sp>
        <p:nvSpPr>
          <p:cNvPr id="10" name="TextBox 9">
            <a:extLst>
              <a:ext uri="{FF2B5EF4-FFF2-40B4-BE49-F238E27FC236}">
                <a16:creationId xmlns:a16="http://schemas.microsoft.com/office/drawing/2014/main" id="{D83124B0-88C3-C28F-38D7-B9FE8D540C59}"/>
              </a:ext>
            </a:extLst>
          </p:cNvPr>
          <p:cNvSpPr txBox="1"/>
          <p:nvPr/>
        </p:nvSpPr>
        <p:spPr>
          <a:xfrm>
            <a:off x="8712279" y="3805604"/>
            <a:ext cx="390468" cy="246221"/>
          </a:xfrm>
          <a:prstGeom prst="rect">
            <a:avLst/>
          </a:prstGeom>
          <a:noFill/>
        </p:spPr>
        <p:txBody>
          <a:bodyPr wrap="square" rtlCol="0">
            <a:spAutoFit/>
          </a:bodyPr>
          <a:lstStyle/>
          <a:p>
            <a:r>
              <a:rPr lang="en-ZA" sz="1000"/>
              <a:t>[3]</a:t>
            </a:r>
          </a:p>
        </p:txBody>
      </p:sp>
      <p:sp>
        <p:nvSpPr>
          <p:cNvPr id="7" name="Oval 6">
            <a:extLst>
              <a:ext uri="{FF2B5EF4-FFF2-40B4-BE49-F238E27FC236}">
                <a16:creationId xmlns:a16="http://schemas.microsoft.com/office/drawing/2014/main" id="{F3959293-5280-49CA-C3E4-5C667B6044B8}"/>
              </a:ext>
            </a:extLst>
          </p:cNvPr>
          <p:cNvSpPr/>
          <p:nvPr/>
        </p:nvSpPr>
        <p:spPr>
          <a:xfrm>
            <a:off x="116879" y="4767457"/>
            <a:ext cx="360000" cy="36000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TextBox 18">
            <a:extLst>
              <a:ext uri="{FF2B5EF4-FFF2-40B4-BE49-F238E27FC236}">
                <a16:creationId xmlns:a16="http://schemas.microsoft.com/office/drawing/2014/main" id="{264ADAE0-DE0A-425D-D2FC-24F0BA0784F1}"/>
              </a:ext>
            </a:extLst>
          </p:cNvPr>
          <p:cNvSpPr txBox="1"/>
          <p:nvPr/>
        </p:nvSpPr>
        <p:spPr>
          <a:xfrm>
            <a:off x="94684" y="4793568"/>
            <a:ext cx="404390"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sz="1400">
                <a:solidFill>
                  <a:srgbClr val="001027"/>
                </a:solidFill>
              </a:rPr>
              <a:t>9</a:t>
            </a:r>
          </a:p>
        </p:txBody>
      </p:sp>
    </p:spTree>
    <p:extLst>
      <p:ext uri="{BB962C8B-B14F-4D97-AF65-F5344CB8AC3E}">
        <p14:creationId xmlns:p14="http://schemas.microsoft.com/office/powerpoint/2010/main" val="3848240776"/>
      </p:ext>
    </p:extLst>
  </p:cSld>
  <p:clrMapOvr>
    <a:masterClrMapping/>
  </p:clrMapOvr>
  <p:transition spd="slow">
    <p:pull/>
  </p:transition>
</p:sld>
</file>

<file path=ppt/theme/theme1.xml><?xml version="1.0" encoding="utf-8"?>
<a:theme xmlns:a="http://schemas.openxmlformats.org/drawingml/2006/main" name="Default Design">
  <a:themeElements>
    <a:clrScheme name="NMU PVRG">
      <a:dk1>
        <a:srgbClr val="000000"/>
      </a:dk1>
      <a:lt1>
        <a:srgbClr val="FFFFFF"/>
      </a:lt1>
      <a:dk2>
        <a:srgbClr val="0B2D47"/>
      </a:dk2>
      <a:lt2>
        <a:srgbClr val="006B34"/>
      </a:lt2>
      <a:accent1>
        <a:srgbClr val="000000"/>
      </a:accent1>
      <a:accent2>
        <a:srgbClr val="DADBE6"/>
      </a:accent2>
      <a:accent3>
        <a:srgbClr val="B9BACF"/>
      </a:accent3>
      <a:accent4>
        <a:srgbClr val="6EB188"/>
      </a:accent4>
      <a:accent5>
        <a:srgbClr val="C5E0CF"/>
      </a:accent5>
      <a:accent6>
        <a:srgbClr val="FECA1C"/>
      </a:accent6>
      <a:hlink>
        <a:srgbClr val="006B34"/>
      </a:hlink>
      <a:folHlink>
        <a:srgbClr val="6EB18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D06EB81C2A854DAA47CB8B0639F4BE" ma:contentTypeVersion="26" ma:contentTypeDescription="Create a new document." ma:contentTypeScope="" ma:versionID="e7ba9b2794d787497fac8ca5fa5415fb">
  <xsd:schema xmlns:xsd="http://www.w3.org/2001/XMLSchema" xmlns:xs="http://www.w3.org/2001/XMLSchema" xmlns:p="http://schemas.microsoft.com/office/2006/metadata/properties" xmlns:ns2="2d51da50-1513-4fd5-a89a-5dd64807dbf5" xmlns:ns3="559b0fd1-dfae-4914-85df-83582d98d318" targetNamespace="http://schemas.microsoft.com/office/2006/metadata/properties" ma:root="true" ma:fieldsID="6ef78f49491103cf5acbe2dd0fa218dc" ns2:_="" ns3:_="">
    <xsd:import namespace="2d51da50-1513-4fd5-a89a-5dd64807dbf5"/>
    <xsd:import namespace="559b0fd1-dfae-4914-85df-83582d98d3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ServiceLocation" minOccurs="0"/>
                <xsd:element ref="ns2:_x0068_494" minOccurs="0"/>
                <xsd:element ref="ns2:MediaServiceAutoKeyPoints" minOccurs="0"/>
                <xsd:element ref="ns2:MediaServiceKeyPoints" minOccurs="0"/>
                <xsd:element ref="ns2:tuoq"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51da50-1513-4fd5-a89a-5dd64807db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_x0068_494" ma:index="18" nillable="true" ma:displayName="Person or Group" ma:list="UserInfo" ma:internalName="_x0068_494">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tuoq" ma:index="21" nillable="true" ma:displayName="#" ma:format="Dropdown" ma:internalName="tuoq">
      <xsd:simpleType>
        <xsd:restriction base="dms:Text">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2d403c7-8979-4998-a0db-d308fe8498b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9b0fd1-dfae-4914-85df-83582d98d318" elementFormDefault="qualified">
    <xsd:import namespace="http://schemas.microsoft.com/office/2006/documentManagement/types"/>
    <xsd:import namespace="http://schemas.microsoft.com/office/infopath/2007/PartnerControls"/>
    <xsd:element name="SharedWithUsers" ma:index="13"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39603c6-6666-4f8a-8b9a-90dba87911de}" ma:internalName="TaxCatchAll" ma:showField="CatchAllData" ma:web="559b0fd1-dfae-4914-85df-83582d98d3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068_494 xmlns="2d51da50-1513-4fd5-a89a-5dd64807dbf5">
      <UserInfo>
        <DisplayName/>
        <AccountId xsi:nil="true"/>
        <AccountType/>
      </UserInfo>
    </_x0068_494>
    <tuoq xmlns="2d51da50-1513-4fd5-a89a-5dd64807dbf5" xsi:nil="true"/>
    <lcf76f155ced4ddcb4097134ff3c332f xmlns="2d51da50-1513-4fd5-a89a-5dd64807dbf5">
      <Terms xmlns="http://schemas.microsoft.com/office/infopath/2007/PartnerControls"/>
    </lcf76f155ced4ddcb4097134ff3c332f>
    <TaxCatchAll xmlns="559b0fd1-dfae-4914-85df-83582d98d318" xsi:nil="true"/>
  </documentManagement>
</p:properties>
</file>

<file path=customXml/itemProps1.xml><?xml version="1.0" encoding="utf-8"?>
<ds:datastoreItem xmlns:ds="http://schemas.openxmlformats.org/officeDocument/2006/customXml" ds:itemID="{EE67F3C0-9F63-46C0-BD7C-D98E5E431059}">
  <ds:schemaRefs>
    <ds:schemaRef ds:uri="http://schemas.microsoft.com/sharepoint/v3/contenttype/forms"/>
  </ds:schemaRefs>
</ds:datastoreItem>
</file>

<file path=customXml/itemProps2.xml><?xml version="1.0" encoding="utf-8"?>
<ds:datastoreItem xmlns:ds="http://schemas.openxmlformats.org/officeDocument/2006/customXml" ds:itemID="{FD8A8124-CB81-4166-A9E1-89C36AD74CC3}">
  <ds:schemaRefs>
    <ds:schemaRef ds:uri="2d51da50-1513-4fd5-a89a-5dd64807dbf5"/>
    <ds:schemaRef ds:uri="559b0fd1-dfae-4914-85df-83582d98d318"/>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84C403-1BAA-4B74-BDA1-3E7C5B8DE9DE}">
  <ds:schemaRefs>
    <ds:schemaRef ds:uri="2d51da50-1513-4fd5-a89a-5dd64807dbf5"/>
    <ds:schemaRef ds:uri="559b0fd1-dfae-4914-85df-83582d98d318"/>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emplate/>
  <TotalTime>0</TotalTime>
  <Words>2643</Words>
  <Application>Microsoft Office PowerPoint</Application>
  <PresentationFormat>On-screen Show (16:9)</PresentationFormat>
  <Paragraphs>377</Paragraphs>
  <Slides>22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Arial</vt:lpstr>
      <vt:lpstr>Avenir 85 Heavy</vt:lpstr>
      <vt:lpstr>Avenir Black</vt:lpstr>
      <vt:lpstr>Avenir Book</vt:lpstr>
      <vt:lpstr>Avenir LT 55 Roman</vt:lpstr>
      <vt:lpstr>Avenir Medium</vt:lpstr>
      <vt:lpstr>Calibri</vt:lpstr>
      <vt:lpstr>Wingdings</vt:lpstr>
      <vt:lpstr>Default Design</vt:lpstr>
      <vt:lpstr> An Approach to Using Arduino in University Practicals  An Introduction to NMU’s Arduino Fundamentals Practical</vt:lpstr>
      <vt:lpstr>Introduction</vt:lpstr>
      <vt:lpstr>Aim and Objectives</vt:lpstr>
      <vt:lpstr>Introduction to the Arduino Platform</vt:lpstr>
      <vt:lpstr>Introduction to the Arduino Platform</vt:lpstr>
      <vt:lpstr>Things in our NMU Arduino Kit</vt:lpstr>
      <vt:lpstr>Things in our NMU Arduino Kit</vt:lpstr>
      <vt:lpstr>Practical Session Layout</vt:lpstr>
      <vt:lpstr>Practical Session 1</vt:lpstr>
      <vt:lpstr>Practical Session 2</vt:lpstr>
      <vt:lpstr>Practical Session 3</vt:lpstr>
      <vt:lpstr>Coding Challenge</vt:lpstr>
      <vt:lpstr>Coding Challenge – Student Attempts</vt:lpstr>
      <vt:lpstr>Coding Challenge – Student Attempts</vt:lpstr>
      <vt:lpstr>Coding Challenge – Student Attempts</vt:lpstr>
      <vt:lpstr>Coding Challenge – Student Attempts</vt:lpstr>
      <vt:lpstr>Conclusion and Ultimate Purpose</vt:lpstr>
      <vt:lpstr>Further Improvements</vt:lpstr>
      <vt:lpstr>Other Arduino Courses</vt:lpstr>
      <vt:lpstr>PowerPoint Presentation</vt:lpstr>
      <vt:lpstr>PowerPoint Presentation</vt:lpstr>
      <vt:lpstr>PowerPoint Presentation</vt:lpstr>
    </vt:vector>
  </TitlesOfParts>
  <Company>NMMU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Muller, Mariska (Ms) (Summerstrand South Campus)</dc:creator>
  <cp:lastModifiedBy>Hagemann, Elizabeth, (Miss) (s221440003)</cp:lastModifiedBy>
  <cp:revision>2</cp:revision>
  <dcterms:created xsi:type="dcterms:W3CDTF">2006-12-05T12:30:39Z</dcterms:created>
  <dcterms:modified xsi:type="dcterms:W3CDTF">2025-07-09T06:44:32Z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0x01010070D06EB81C2A854DAA47CB8B0639F4BE</vt:lpwstr>
  </property>
  <property fmtid="{D5CDD505-2E9C-101B-9397-08002B2CF9AE}" pid="3" name="MediaServiceImageTags">
    <vt:lpwstr/>
  </property>
</Properties>
</file>